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4"/>
  </p:sldMasterIdLst>
  <p:notesMasterIdLst>
    <p:notesMasterId r:id="rId22"/>
  </p:notesMasterIdLst>
  <p:sldIdLst>
    <p:sldId id="259" r:id="rId5"/>
    <p:sldId id="258" r:id="rId6"/>
    <p:sldId id="257" r:id="rId7"/>
    <p:sldId id="260" r:id="rId8"/>
    <p:sldId id="268" r:id="rId9"/>
    <p:sldId id="269" r:id="rId10"/>
    <p:sldId id="264" r:id="rId11"/>
    <p:sldId id="270" r:id="rId12"/>
    <p:sldId id="271" r:id="rId13"/>
    <p:sldId id="273" r:id="rId14"/>
    <p:sldId id="272" r:id="rId15"/>
    <p:sldId id="278" r:id="rId16"/>
    <p:sldId id="279" r:id="rId17"/>
    <p:sldId id="277" r:id="rId18"/>
    <p:sldId id="275" r:id="rId19"/>
    <p:sldId id="274" r:id="rId20"/>
    <p:sldId id="276" r:id="rId21"/>
  </p:sldIdLst>
  <p:sldSz cx="9144000" cy="5143500" type="screen16x9"/>
  <p:notesSz cx="6858000" cy="9144000"/>
  <p:embeddedFontLst>
    <p:embeddedFont>
      <p:font typeface="Abril Fatface" panose="02000503000000020003" pitchFamily="2" charset="0"/>
      <p:regular r:id="rId23"/>
    </p:embeddedFont>
    <p:embeddedFont>
      <p:font typeface="Verdana" panose="020B060403050404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C625B-37A8-9C28-30C4-39DB07B3B9BF}" v="307" dt="2025-02-09T14:59:38.470"/>
    <p1510:client id="{1E1C6647-E862-4340-9F44-B4E02D060EB4}" v="18" dt="2025-02-09T09:13:27.639"/>
    <p1510:client id="{4198DBA3-B0D6-4948-B172-58C21664F182}" v="2" dt="2025-02-09T06:08:04.354"/>
    <p1510:client id="{6A94ACCD-EACC-459C-A12B-329398A1A176}" v="35" dt="2025-02-09T16:25:22.996"/>
    <p1510:client id="{9633FADA-0E8E-775E-3388-78B1644BEF8C}" v="15" dt="2025-02-09T04:58:38.169"/>
    <p1510:client id="{A490F0AE-CC1A-423E-AEFF-CB39321D7F0F}" v="621" dt="2025-02-08T17:25:30.084"/>
    <p1510:client id="{A61237C2-3813-42C2-8799-53989674B63C}" v="2" dt="2025-02-09T06:08:54.528"/>
    <p1510:client id="{B34BA126-ED15-49D5-A1C8-B89FAF8756CF}" v="191" dt="2025-02-09T07:16:02.097"/>
  </p1510:revLst>
</p1510:revInfo>
</file>

<file path=ppt/tableStyles.xml><?xml version="1.0" encoding="utf-8"?>
<a:tblStyleLst xmlns:a="http://schemas.openxmlformats.org/drawingml/2006/main" def="{0C4004B2-0459-41CD-B553-528F170D3ECD}">
  <a:tblStyle styleId="{0C4004B2-0459-41CD-B553-528F170D3E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TEO ZI YI" userId="S::22013446@myrp.edu.sg::d5c75a29-9c1e-4f88-8b9c-e7b896ba4c99" providerId="AD" clId="Web-{1E1C6647-E862-4340-9F44-B4E02D060EB4}"/>
    <pc:docChg chg="modSld sldOrd">
      <pc:chgData name="ASHLEY TEO ZI YI" userId="S::22013446@myrp.edu.sg::d5c75a29-9c1e-4f88-8b9c-e7b896ba4c99" providerId="AD" clId="Web-{1E1C6647-E862-4340-9F44-B4E02D060EB4}" dt="2025-02-09T09:13:27.639" v="15"/>
      <pc:docMkLst>
        <pc:docMk/>
      </pc:docMkLst>
      <pc:sldChg chg="addSp delSp modSp">
        <pc:chgData name="ASHLEY TEO ZI YI" userId="S::22013446@myrp.edu.sg::d5c75a29-9c1e-4f88-8b9c-e7b896ba4c99" providerId="AD" clId="Web-{1E1C6647-E862-4340-9F44-B4E02D060EB4}" dt="2025-02-09T09:12:46.451" v="8" actId="1076"/>
        <pc:sldMkLst>
          <pc:docMk/>
          <pc:sldMk cId="2541570627" sldId="268"/>
        </pc:sldMkLst>
        <pc:picChg chg="add mod">
          <ac:chgData name="ASHLEY TEO ZI YI" userId="S::22013446@myrp.edu.sg::d5c75a29-9c1e-4f88-8b9c-e7b896ba4c99" providerId="AD" clId="Web-{1E1C6647-E862-4340-9F44-B4E02D060EB4}" dt="2025-02-09T09:12:46.451" v="8" actId="1076"/>
          <ac:picMkLst>
            <pc:docMk/>
            <pc:sldMk cId="2541570627" sldId="268"/>
            <ac:picMk id="2" creationId="{8EDCB10C-0EEE-DC2C-3113-10B63BEF5532}"/>
          </ac:picMkLst>
        </pc:picChg>
        <pc:picChg chg="del">
          <ac:chgData name="ASHLEY TEO ZI YI" userId="S::22013446@myrp.edu.sg::d5c75a29-9c1e-4f88-8b9c-e7b896ba4c99" providerId="AD" clId="Web-{1E1C6647-E862-4340-9F44-B4E02D060EB4}" dt="2025-02-09T09:12:38.592" v="2"/>
          <ac:picMkLst>
            <pc:docMk/>
            <pc:sldMk cId="2541570627" sldId="268"/>
            <ac:picMk id="4" creationId="{78A4CD32-0F1D-7CC9-FBD2-8EBF8BE7661D}"/>
          </ac:picMkLst>
        </pc:picChg>
      </pc:sldChg>
      <pc:sldChg chg="addSp delSp modSp">
        <pc:chgData name="ASHLEY TEO ZI YI" userId="S::22013446@myrp.edu.sg::d5c75a29-9c1e-4f88-8b9c-e7b896ba4c99" providerId="AD" clId="Web-{1E1C6647-E862-4340-9F44-B4E02D060EB4}" dt="2025-02-09T09:13:10.592" v="14" actId="1076"/>
        <pc:sldMkLst>
          <pc:docMk/>
          <pc:sldMk cId="4016317009" sldId="269"/>
        </pc:sldMkLst>
        <pc:picChg chg="del">
          <ac:chgData name="ASHLEY TEO ZI YI" userId="S::22013446@myrp.edu.sg::d5c75a29-9c1e-4f88-8b9c-e7b896ba4c99" providerId="AD" clId="Web-{1E1C6647-E862-4340-9F44-B4E02D060EB4}" dt="2025-02-09T09:12:52.389" v="9"/>
          <ac:picMkLst>
            <pc:docMk/>
            <pc:sldMk cId="4016317009" sldId="269"/>
            <ac:picMk id="2" creationId="{9412C6A6-0642-1BEC-1B0D-4CC68EBAEC70}"/>
          </ac:picMkLst>
        </pc:picChg>
        <pc:picChg chg="add mod">
          <ac:chgData name="ASHLEY TEO ZI YI" userId="S::22013446@myrp.edu.sg::d5c75a29-9c1e-4f88-8b9c-e7b896ba4c99" providerId="AD" clId="Web-{1E1C6647-E862-4340-9F44-B4E02D060EB4}" dt="2025-02-09T09:13:10.592" v="14" actId="1076"/>
          <ac:picMkLst>
            <pc:docMk/>
            <pc:sldMk cId="4016317009" sldId="269"/>
            <ac:picMk id="3" creationId="{3CAEE053-DB89-5DDC-8D1F-481060AD5172}"/>
          </ac:picMkLst>
        </pc:picChg>
      </pc:sldChg>
      <pc:sldChg chg="ord">
        <pc:chgData name="ASHLEY TEO ZI YI" userId="S::22013446@myrp.edu.sg::d5c75a29-9c1e-4f88-8b9c-e7b896ba4c99" providerId="AD" clId="Web-{1E1C6647-E862-4340-9F44-B4E02D060EB4}" dt="2025-02-09T09:13:27.639" v="15"/>
        <pc:sldMkLst>
          <pc:docMk/>
          <pc:sldMk cId="932514310" sldId="274"/>
        </pc:sldMkLst>
      </pc:sldChg>
    </pc:docChg>
  </pc:docChgLst>
  <pc:docChgLst>
    <pc:chgData name="ADLINA ATHIRAH BINTE YUSRI" userId="S::22006858@myrp.edu.sg::008bc299-e6e2-4a61-8865-15b441e8540f" providerId="AD" clId="Web-{A61237C2-3813-42C2-8799-53989674B63C}"/>
    <pc:docChg chg="modSld">
      <pc:chgData name="ADLINA ATHIRAH BINTE YUSRI" userId="S::22006858@myrp.edu.sg::008bc299-e6e2-4a61-8865-15b441e8540f" providerId="AD" clId="Web-{A61237C2-3813-42C2-8799-53989674B63C}" dt="2025-02-09T06:08:54.528" v="0" actId="20577"/>
      <pc:docMkLst>
        <pc:docMk/>
      </pc:docMkLst>
      <pc:sldChg chg="modSp">
        <pc:chgData name="ADLINA ATHIRAH BINTE YUSRI" userId="S::22006858@myrp.edu.sg::008bc299-e6e2-4a61-8865-15b441e8540f" providerId="AD" clId="Web-{A61237C2-3813-42C2-8799-53989674B63C}" dt="2025-02-09T06:08:54.528" v="0" actId="20577"/>
        <pc:sldMkLst>
          <pc:docMk/>
          <pc:sldMk cId="0" sldId="259"/>
        </pc:sldMkLst>
        <pc:spChg chg="mod">
          <ac:chgData name="ADLINA ATHIRAH BINTE YUSRI" userId="S::22006858@myrp.edu.sg::008bc299-e6e2-4a61-8865-15b441e8540f" providerId="AD" clId="Web-{A61237C2-3813-42C2-8799-53989674B63C}" dt="2025-02-09T06:08:54.528" v="0" actId="20577"/>
          <ac:spMkLst>
            <pc:docMk/>
            <pc:sldMk cId="0" sldId="259"/>
            <ac:spMk id="1267" creationId="{00000000-0000-0000-0000-000000000000}"/>
          </ac:spMkLst>
        </pc:spChg>
      </pc:sldChg>
    </pc:docChg>
  </pc:docChgLst>
  <pc:docChgLst>
    <pc:chgData name="ADLINA ATHIRAH BINTE YUSRI" userId="S::22006858@myrp.edu.sg::008bc299-e6e2-4a61-8865-15b441e8540f" providerId="AD" clId="Web-{BB260BC4-2B2A-4340-8BB1-12FC572B3C5A}"/>
    <pc:docChg chg="delSld modSld sldOrd">
      <pc:chgData name="ADLINA ATHIRAH BINTE YUSRI" userId="S::22006858@myrp.edu.sg::008bc299-e6e2-4a61-8865-15b441e8540f" providerId="AD" clId="Web-{BB260BC4-2B2A-4340-8BB1-12FC572B3C5A}" dt="2025-02-06T12:32:44.813" v="62" actId="20577"/>
      <pc:docMkLst>
        <pc:docMk/>
      </pc:docMkLst>
      <pc:sldChg chg="del">
        <pc:chgData name="ADLINA ATHIRAH BINTE YUSRI" userId="S::22006858@myrp.edu.sg::008bc299-e6e2-4a61-8865-15b441e8540f" providerId="AD" clId="Web-{BB260BC4-2B2A-4340-8BB1-12FC572B3C5A}" dt="2025-02-06T12:22:36.476" v="1"/>
        <pc:sldMkLst>
          <pc:docMk/>
          <pc:sldMk cId="0" sldId="256"/>
        </pc:sldMkLst>
      </pc:sldChg>
      <pc:sldChg chg="addSp delSp modSp">
        <pc:chgData name="ADLINA ATHIRAH BINTE YUSRI" userId="S::22006858@myrp.edu.sg::008bc299-e6e2-4a61-8865-15b441e8540f" providerId="AD" clId="Web-{BB260BC4-2B2A-4340-8BB1-12FC572B3C5A}" dt="2025-02-06T12:32:44.813" v="62" actId="20577"/>
        <pc:sldMkLst>
          <pc:docMk/>
          <pc:sldMk cId="0" sldId="257"/>
        </pc:sldMkLst>
        <pc:spChg chg="add del mod">
          <ac:chgData name="ADLINA ATHIRAH BINTE YUSRI" userId="S::22006858@myrp.edu.sg::008bc299-e6e2-4a61-8865-15b441e8540f" providerId="AD" clId="Web-{BB260BC4-2B2A-4340-8BB1-12FC572B3C5A}" dt="2025-02-06T12:27:12.542" v="48"/>
          <ac:spMkLst>
            <pc:docMk/>
            <pc:sldMk cId="0" sldId="257"/>
            <ac:spMk id="3" creationId="{5020FB96-9335-C93E-A11D-812B74F22648}"/>
          </ac:spMkLst>
        </pc:spChg>
        <pc:spChg chg="add mod">
          <ac:chgData name="ADLINA ATHIRAH BINTE YUSRI" userId="S::22006858@myrp.edu.sg::008bc299-e6e2-4a61-8865-15b441e8540f" providerId="AD" clId="Web-{BB260BC4-2B2A-4340-8BB1-12FC572B3C5A}" dt="2025-02-06T12:32:44.813" v="62" actId="20577"/>
          <ac:spMkLst>
            <pc:docMk/>
            <pc:sldMk cId="0" sldId="257"/>
            <ac:spMk id="4" creationId="{35FCBBFD-1742-5CCF-A30E-9E2BD9544D5C}"/>
          </ac:spMkLst>
        </pc:spChg>
        <pc:spChg chg="mod">
          <ac:chgData name="ADLINA ATHIRAH BINTE YUSRI" userId="S::22006858@myrp.edu.sg::008bc299-e6e2-4a61-8865-15b441e8540f" providerId="AD" clId="Web-{BB260BC4-2B2A-4340-8BB1-12FC572B3C5A}" dt="2025-02-06T12:26:56.886" v="44" actId="20577"/>
          <ac:spMkLst>
            <pc:docMk/>
            <pc:sldMk cId="0" sldId="257"/>
            <ac:spMk id="1170" creationId="{00000000-0000-0000-0000-000000000000}"/>
          </ac:spMkLst>
        </pc:spChg>
        <pc:spChg chg="del">
          <ac:chgData name="ADLINA ATHIRAH BINTE YUSRI" userId="S::22006858@myrp.edu.sg::008bc299-e6e2-4a61-8865-15b441e8540f" providerId="AD" clId="Web-{BB260BC4-2B2A-4340-8BB1-12FC572B3C5A}" dt="2025-02-06T12:27:08.480" v="47"/>
          <ac:spMkLst>
            <pc:docMk/>
            <pc:sldMk cId="0" sldId="257"/>
            <ac:spMk id="1171" creationId="{00000000-0000-0000-0000-000000000000}"/>
          </ac:spMkLst>
        </pc:spChg>
        <pc:spChg chg="del">
          <ac:chgData name="ADLINA ATHIRAH BINTE YUSRI" userId="S::22006858@myrp.edu.sg::008bc299-e6e2-4a61-8865-15b441e8540f" providerId="AD" clId="Web-{BB260BC4-2B2A-4340-8BB1-12FC572B3C5A}" dt="2025-02-06T12:27:20.402" v="50"/>
          <ac:spMkLst>
            <pc:docMk/>
            <pc:sldMk cId="0" sldId="257"/>
            <ac:spMk id="1178" creationId="{00000000-0000-0000-0000-000000000000}"/>
          </ac:spMkLst>
        </pc:spChg>
        <pc:spChg chg="del">
          <ac:chgData name="ADLINA ATHIRAH BINTE YUSRI" userId="S::22006858@myrp.edu.sg::008bc299-e6e2-4a61-8865-15b441e8540f" providerId="AD" clId="Web-{BB260BC4-2B2A-4340-8BB1-12FC572B3C5A}" dt="2025-02-06T12:27:16.292" v="49"/>
          <ac:spMkLst>
            <pc:docMk/>
            <pc:sldMk cId="0" sldId="257"/>
            <ac:spMk id="1179" creationId="{00000000-0000-0000-0000-000000000000}"/>
          </ac:spMkLst>
        </pc:spChg>
        <pc:spChg chg="del">
          <ac:chgData name="ADLINA ATHIRAH BINTE YUSRI" userId="S::22006858@myrp.edu.sg::008bc299-e6e2-4a61-8865-15b441e8540f" providerId="AD" clId="Web-{BB260BC4-2B2A-4340-8BB1-12FC572B3C5A}" dt="2025-02-06T12:27:29.793" v="52"/>
          <ac:spMkLst>
            <pc:docMk/>
            <pc:sldMk cId="0" sldId="257"/>
            <ac:spMk id="1180" creationId="{00000000-0000-0000-0000-000000000000}"/>
          </ac:spMkLst>
        </pc:spChg>
        <pc:graphicFrameChg chg="add del">
          <ac:chgData name="ADLINA ATHIRAH BINTE YUSRI" userId="S::22006858@myrp.edu.sg::008bc299-e6e2-4a61-8865-15b441e8540f" providerId="AD" clId="Web-{BB260BC4-2B2A-4340-8BB1-12FC572B3C5A}" dt="2025-02-06T12:27:25.542" v="51"/>
          <ac:graphicFrameMkLst>
            <pc:docMk/>
            <pc:sldMk cId="0" sldId="257"/>
            <ac:graphicFrameMk id="1177" creationId="{00000000-0000-0000-0000-000000000000}"/>
          </ac:graphicFrameMkLst>
        </pc:graphicFrameChg>
      </pc:sldChg>
      <pc:sldChg chg="addSp delSp modSp ord">
        <pc:chgData name="ADLINA ATHIRAH BINTE YUSRI" userId="S::22006858@myrp.edu.sg::008bc299-e6e2-4a61-8865-15b441e8540f" providerId="AD" clId="Web-{BB260BC4-2B2A-4340-8BB1-12FC572B3C5A}" dt="2025-02-06T12:25:57.088" v="43" actId="14100"/>
        <pc:sldMkLst>
          <pc:docMk/>
          <pc:sldMk cId="0" sldId="259"/>
        </pc:sldMkLst>
        <pc:spChg chg="add del mod">
          <ac:chgData name="ADLINA ATHIRAH BINTE YUSRI" userId="S::22006858@myrp.edu.sg::008bc299-e6e2-4a61-8865-15b441e8540f" providerId="AD" clId="Web-{BB260BC4-2B2A-4340-8BB1-12FC572B3C5A}" dt="2025-02-06T12:23:02.835" v="7"/>
          <ac:spMkLst>
            <pc:docMk/>
            <pc:sldMk cId="0" sldId="259"/>
            <ac:spMk id="3" creationId="{C5A6EF8D-E322-F92A-0FB5-C427985A7EA4}"/>
          </ac:spMkLst>
        </pc:spChg>
        <pc:spChg chg="mod">
          <ac:chgData name="ADLINA ATHIRAH BINTE YUSRI" userId="S::22006858@myrp.edu.sg::008bc299-e6e2-4a61-8865-15b441e8540f" providerId="AD" clId="Web-{BB260BC4-2B2A-4340-8BB1-12FC572B3C5A}" dt="2025-02-06T12:24:41.102" v="20" actId="1076"/>
          <ac:spMkLst>
            <pc:docMk/>
            <pc:sldMk cId="0" sldId="259"/>
            <ac:spMk id="1265" creationId="{00000000-0000-0000-0000-000000000000}"/>
          </ac:spMkLst>
        </pc:spChg>
        <pc:spChg chg="del mod">
          <ac:chgData name="ADLINA ATHIRAH BINTE YUSRI" userId="S::22006858@myrp.edu.sg::008bc299-e6e2-4a61-8865-15b441e8540f" providerId="AD" clId="Web-{BB260BC4-2B2A-4340-8BB1-12FC572B3C5A}" dt="2025-02-06T12:22:42.257" v="3"/>
          <ac:spMkLst>
            <pc:docMk/>
            <pc:sldMk cId="0" sldId="259"/>
            <ac:spMk id="1266" creationId="{00000000-0000-0000-0000-000000000000}"/>
          </ac:spMkLst>
        </pc:spChg>
        <pc:spChg chg="mod">
          <ac:chgData name="ADLINA ATHIRAH BINTE YUSRI" userId="S::22006858@myrp.edu.sg::008bc299-e6e2-4a61-8865-15b441e8540f" providerId="AD" clId="Web-{BB260BC4-2B2A-4340-8BB1-12FC572B3C5A}" dt="2025-02-06T12:25:57.088" v="43" actId="14100"/>
          <ac:spMkLst>
            <pc:docMk/>
            <pc:sldMk cId="0" sldId="259"/>
            <ac:spMk id="1267" creationId="{00000000-0000-0000-0000-000000000000}"/>
          </ac:spMkLst>
        </pc:spChg>
        <pc:grpChg chg="del">
          <ac:chgData name="ADLINA ATHIRAH BINTE YUSRI" userId="S::22006858@myrp.edu.sg::008bc299-e6e2-4a61-8865-15b441e8540f" providerId="AD" clId="Web-{BB260BC4-2B2A-4340-8BB1-12FC572B3C5A}" dt="2025-02-06T12:22:56.132" v="5"/>
          <ac:grpSpMkLst>
            <pc:docMk/>
            <pc:sldMk cId="0" sldId="259"/>
            <ac:grpSpMk id="1292" creationId="{00000000-0000-0000-0000-000000000000}"/>
          </ac:grpSpMkLst>
        </pc:grpChg>
        <pc:picChg chg="del">
          <ac:chgData name="ADLINA ATHIRAH BINTE YUSRI" userId="S::22006858@myrp.edu.sg::008bc299-e6e2-4a61-8865-15b441e8540f" providerId="AD" clId="Web-{BB260BC4-2B2A-4340-8BB1-12FC572B3C5A}" dt="2025-02-06T12:22:58.038" v="6"/>
          <ac:picMkLst>
            <pc:docMk/>
            <pc:sldMk cId="0" sldId="259"/>
            <ac:picMk id="1291" creationId="{00000000-0000-0000-0000-000000000000}"/>
          </ac:picMkLst>
        </pc:picChg>
      </pc:sldChg>
    </pc:docChg>
  </pc:docChgLst>
  <pc:docChgLst>
    <pc:chgData name="AVRYL LIM CHUN YU" userId="S::22011989@myrp.edu.sg::2888dae6-d616-42ca-adca-5c6e7af2ed61" providerId="AD" clId="Web-{A490F0AE-CC1A-423E-AEFF-CB39321D7F0F}"/>
    <pc:docChg chg="modSld">
      <pc:chgData name="AVRYL LIM CHUN YU" userId="S::22011989@myrp.edu.sg::2888dae6-d616-42ca-adca-5c6e7af2ed61" providerId="AD" clId="Web-{A490F0AE-CC1A-423E-AEFF-CB39321D7F0F}" dt="2025-02-08T17:25:29.006" v="299" actId="20577"/>
      <pc:docMkLst>
        <pc:docMk/>
      </pc:docMkLst>
      <pc:sldChg chg="modSp">
        <pc:chgData name="AVRYL LIM CHUN YU" userId="S::22011989@myrp.edu.sg::2888dae6-d616-42ca-adca-5c6e7af2ed61" providerId="AD" clId="Web-{A490F0AE-CC1A-423E-AEFF-CB39321D7F0F}" dt="2025-02-08T17:25:29.006" v="299" actId="20577"/>
        <pc:sldMkLst>
          <pc:docMk/>
          <pc:sldMk cId="2585663708" sldId="275"/>
        </pc:sldMkLst>
        <pc:spChg chg="mod">
          <ac:chgData name="AVRYL LIM CHUN YU" userId="S::22011989@myrp.edu.sg::2888dae6-d616-42ca-adca-5c6e7af2ed61" providerId="AD" clId="Web-{A490F0AE-CC1A-423E-AEFF-CB39321D7F0F}" dt="2025-02-08T17:25:29.006" v="299" actId="20577"/>
          <ac:spMkLst>
            <pc:docMk/>
            <pc:sldMk cId="2585663708" sldId="275"/>
            <ac:spMk id="3" creationId="{88B105D2-EF50-BA55-19E6-6CCF8A46AFF6}"/>
          </ac:spMkLst>
        </pc:spChg>
      </pc:sldChg>
    </pc:docChg>
  </pc:docChgLst>
  <pc:docChgLst>
    <pc:chgData name="ADLINA ATHIRAH BINTE YUSRI" userId="S::22006858@myrp.edu.sg::008bc299-e6e2-4a61-8865-15b441e8540f" providerId="AD" clId="Web-{4198DBA3-B0D6-4948-B172-58C21664F182}"/>
    <pc:docChg chg="modSld">
      <pc:chgData name="ADLINA ATHIRAH BINTE YUSRI" userId="S::22006858@myrp.edu.sg::008bc299-e6e2-4a61-8865-15b441e8540f" providerId="AD" clId="Web-{4198DBA3-B0D6-4948-B172-58C21664F182}" dt="2025-02-09T06:08:04.354" v="0" actId="20577"/>
      <pc:docMkLst>
        <pc:docMk/>
      </pc:docMkLst>
      <pc:sldChg chg="modSp">
        <pc:chgData name="ADLINA ATHIRAH BINTE YUSRI" userId="S::22006858@myrp.edu.sg::008bc299-e6e2-4a61-8865-15b441e8540f" providerId="AD" clId="Web-{4198DBA3-B0D6-4948-B172-58C21664F182}" dt="2025-02-09T06:08:04.354" v="0" actId="20577"/>
        <pc:sldMkLst>
          <pc:docMk/>
          <pc:sldMk cId="2585663708" sldId="275"/>
        </pc:sldMkLst>
        <pc:spChg chg="mod">
          <ac:chgData name="ADLINA ATHIRAH BINTE YUSRI" userId="S::22006858@myrp.edu.sg::008bc299-e6e2-4a61-8865-15b441e8540f" providerId="AD" clId="Web-{4198DBA3-B0D6-4948-B172-58C21664F182}" dt="2025-02-09T06:08:04.354" v="0" actId="20577"/>
          <ac:spMkLst>
            <pc:docMk/>
            <pc:sldMk cId="2585663708" sldId="275"/>
            <ac:spMk id="3" creationId="{88B105D2-EF50-BA55-19E6-6CCF8A46AFF6}"/>
          </ac:spMkLst>
        </pc:spChg>
      </pc:sldChg>
    </pc:docChg>
  </pc:docChgLst>
  <pc:docChgLst>
    <pc:chgData name="LIM JIN HENG LUCAS MARK" userId="S::22026220@myrp.edu.sg::a399a306-5ce6-42a2-8287-32d1b25905a4" providerId="AD" clId="Web-{1C5C625B-37A8-9C28-30C4-39DB07B3B9BF}"/>
    <pc:docChg chg="modSld">
      <pc:chgData name="LIM JIN HENG LUCAS MARK" userId="S::22026220@myrp.edu.sg::a399a306-5ce6-42a2-8287-32d1b25905a4" providerId="AD" clId="Web-{1C5C625B-37A8-9C28-30C4-39DB07B3B9BF}" dt="2025-02-09T14:59:27.454" v="181" actId="20577"/>
      <pc:docMkLst>
        <pc:docMk/>
      </pc:docMkLst>
      <pc:sldChg chg="modSp">
        <pc:chgData name="LIM JIN HENG LUCAS MARK" userId="S::22026220@myrp.edu.sg::a399a306-5ce6-42a2-8287-32d1b25905a4" providerId="AD" clId="Web-{1C5C625B-37A8-9C28-30C4-39DB07B3B9BF}" dt="2025-02-09T14:59:27.454" v="181" actId="20577"/>
        <pc:sldMkLst>
          <pc:docMk/>
          <pc:sldMk cId="2585663708" sldId="275"/>
        </pc:sldMkLst>
        <pc:spChg chg="mod">
          <ac:chgData name="LIM JIN HENG LUCAS MARK" userId="S::22026220@myrp.edu.sg::a399a306-5ce6-42a2-8287-32d1b25905a4" providerId="AD" clId="Web-{1C5C625B-37A8-9C28-30C4-39DB07B3B9BF}" dt="2025-02-09T14:59:27.454" v="181" actId="20577"/>
          <ac:spMkLst>
            <pc:docMk/>
            <pc:sldMk cId="2585663708" sldId="275"/>
            <ac:spMk id="3" creationId="{88B105D2-EF50-BA55-19E6-6CCF8A46AFF6}"/>
          </ac:spMkLst>
        </pc:spChg>
      </pc:sldChg>
    </pc:docChg>
  </pc:docChgLst>
  <pc:docChgLst>
    <pc:chgData name="LIM JIN HENG LUCAS MARK" userId="S::22026220@myrp.edu.sg::a399a306-5ce6-42a2-8287-32d1b25905a4" providerId="AD" clId="Web-{B26C7901-C769-924B-7D90-A6E1E485D9CE}"/>
    <pc:docChg chg="addSld delSld modSld sldOrd">
      <pc:chgData name="LIM JIN HENG LUCAS MARK" userId="S::22026220@myrp.edu.sg::a399a306-5ce6-42a2-8287-32d1b25905a4" providerId="AD" clId="Web-{B26C7901-C769-924B-7D90-A6E1E485D9CE}" dt="2025-02-06T15:43:26.489" v="897" actId="1076"/>
      <pc:docMkLst>
        <pc:docMk/>
      </pc:docMkLst>
      <pc:sldChg chg="addSp delSp modSp ord">
        <pc:chgData name="LIM JIN HENG LUCAS MARK" userId="S::22026220@myrp.edu.sg::a399a306-5ce6-42a2-8287-32d1b25905a4" providerId="AD" clId="Web-{B26C7901-C769-924B-7D90-A6E1E485D9CE}" dt="2025-02-06T15:12:03.059" v="103" actId="1076"/>
        <pc:sldMkLst>
          <pc:docMk/>
          <pc:sldMk cId="0" sldId="257"/>
        </pc:sldMkLst>
        <pc:spChg chg="add del mod">
          <ac:chgData name="LIM JIN HENG LUCAS MARK" userId="S::22026220@myrp.edu.sg::a399a306-5ce6-42a2-8287-32d1b25905a4" providerId="AD" clId="Web-{B26C7901-C769-924B-7D90-A6E1E485D9CE}" dt="2025-02-06T15:11:33.620" v="98"/>
          <ac:spMkLst>
            <pc:docMk/>
            <pc:sldMk cId="0" sldId="257"/>
            <ac:spMk id="2" creationId="{111300DF-C7AC-52EC-FA2D-030A9E473632}"/>
          </ac:spMkLst>
        </pc:spChg>
        <pc:spChg chg="add mod">
          <ac:chgData name="LIM JIN HENG LUCAS MARK" userId="S::22026220@myrp.edu.sg::a399a306-5ce6-42a2-8287-32d1b25905a4" providerId="AD" clId="Web-{B26C7901-C769-924B-7D90-A6E1E485D9CE}" dt="2025-02-06T15:11:49.683" v="102" actId="14100"/>
          <ac:spMkLst>
            <pc:docMk/>
            <pc:sldMk cId="0" sldId="257"/>
            <ac:spMk id="3" creationId="{80BBE0C8-F77E-0D53-2B1D-DBF24B6F3682}"/>
          </ac:spMkLst>
        </pc:spChg>
        <pc:spChg chg="del mod">
          <ac:chgData name="LIM JIN HENG LUCAS MARK" userId="S::22026220@myrp.edu.sg::a399a306-5ce6-42a2-8287-32d1b25905a4" providerId="AD" clId="Web-{B26C7901-C769-924B-7D90-A6E1E485D9CE}" dt="2025-02-06T15:10:44.228" v="90"/>
          <ac:spMkLst>
            <pc:docMk/>
            <pc:sldMk cId="0" sldId="257"/>
            <ac:spMk id="4" creationId="{35FCBBFD-1742-5CCF-A30E-9E2BD9544D5C}"/>
          </ac:spMkLst>
        </pc:spChg>
        <pc:spChg chg="mod">
          <ac:chgData name="LIM JIN HENG LUCAS MARK" userId="S::22026220@myrp.edu.sg::a399a306-5ce6-42a2-8287-32d1b25905a4" providerId="AD" clId="Web-{B26C7901-C769-924B-7D90-A6E1E485D9CE}" dt="2025-02-06T15:12:03.059" v="103" actId="1076"/>
          <ac:spMkLst>
            <pc:docMk/>
            <pc:sldMk cId="0" sldId="257"/>
            <ac:spMk id="1170" creationId="{00000000-0000-0000-0000-000000000000}"/>
          </ac:spMkLst>
        </pc:spChg>
      </pc:sldChg>
      <pc:sldChg chg="modSp">
        <pc:chgData name="LIM JIN HENG LUCAS MARK" userId="S::22026220@myrp.edu.sg::a399a306-5ce6-42a2-8287-32d1b25905a4" providerId="AD" clId="Web-{B26C7901-C769-924B-7D90-A6E1E485D9CE}" dt="2025-02-06T15:10:00.445" v="88" actId="20577"/>
        <pc:sldMkLst>
          <pc:docMk/>
          <pc:sldMk cId="0" sldId="258"/>
        </pc:sldMkLst>
        <pc:spChg chg="mod">
          <ac:chgData name="LIM JIN HENG LUCAS MARK" userId="S::22026220@myrp.edu.sg::a399a306-5ce6-42a2-8287-32d1b25905a4" providerId="AD" clId="Web-{B26C7901-C769-924B-7D90-A6E1E485D9CE}" dt="2025-02-06T15:09:01.505" v="62" actId="20577"/>
          <ac:spMkLst>
            <pc:docMk/>
            <pc:sldMk cId="0" sldId="258"/>
            <ac:spMk id="1189" creationId="{00000000-0000-0000-0000-000000000000}"/>
          </ac:spMkLst>
        </pc:spChg>
        <pc:spChg chg="mod">
          <ac:chgData name="LIM JIN HENG LUCAS MARK" userId="S::22026220@myrp.edu.sg::a399a306-5ce6-42a2-8287-32d1b25905a4" providerId="AD" clId="Web-{B26C7901-C769-924B-7D90-A6E1E485D9CE}" dt="2025-02-06T15:10:00.445" v="88" actId="20577"/>
          <ac:spMkLst>
            <pc:docMk/>
            <pc:sldMk cId="0" sldId="258"/>
            <ac:spMk id="1190" creationId="{00000000-0000-0000-0000-000000000000}"/>
          </ac:spMkLst>
        </pc:spChg>
        <pc:spChg chg="mod">
          <ac:chgData name="LIM JIN HENG LUCAS MARK" userId="S::22026220@myrp.edu.sg::a399a306-5ce6-42a2-8287-32d1b25905a4" providerId="AD" clId="Web-{B26C7901-C769-924B-7D90-A6E1E485D9CE}" dt="2025-02-06T15:08:48.176" v="54" actId="20577"/>
          <ac:spMkLst>
            <pc:docMk/>
            <pc:sldMk cId="0" sldId="258"/>
            <ac:spMk id="1191" creationId="{00000000-0000-0000-0000-000000000000}"/>
          </ac:spMkLst>
        </pc:spChg>
        <pc:spChg chg="mod">
          <ac:chgData name="LIM JIN HENG LUCAS MARK" userId="S::22026220@myrp.edu.sg::a399a306-5ce6-42a2-8287-32d1b25905a4" providerId="AD" clId="Web-{B26C7901-C769-924B-7D90-A6E1E485D9CE}" dt="2025-02-06T14:53:47.783" v="15" actId="20577"/>
          <ac:spMkLst>
            <pc:docMk/>
            <pc:sldMk cId="0" sldId="258"/>
            <ac:spMk id="1193" creationId="{00000000-0000-0000-0000-000000000000}"/>
          </ac:spMkLst>
        </pc:spChg>
        <pc:spChg chg="mod">
          <ac:chgData name="LIM JIN HENG LUCAS MARK" userId="S::22026220@myrp.edu.sg::a399a306-5ce6-42a2-8287-32d1b25905a4" providerId="AD" clId="Web-{B26C7901-C769-924B-7D90-A6E1E485D9CE}" dt="2025-02-06T14:54:23.409" v="29" actId="20577"/>
          <ac:spMkLst>
            <pc:docMk/>
            <pc:sldMk cId="0" sldId="258"/>
            <ac:spMk id="1194" creationId="{00000000-0000-0000-0000-000000000000}"/>
          </ac:spMkLst>
        </pc:spChg>
        <pc:spChg chg="mod">
          <ac:chgData name="LIM JIN HENG LUCAS MARK" userId="S::22026220@myrp.edu.sg::a399a306-5ce6-42a2-8287-32d1b25905a4" providerId="AD" clId="Web-{B26C7901-C769-924B-7D90-A6E1E485D9CE}" dt="2025-02-06T14:54:13.222" v="28" actId="20577"/>
          <ac:spMkLst>
            <pc:docMk/>
            <pc:sldMk cId="0" sldId="258"/>
            <ac:spMk id="1195" creationId="{00000000-0000-0000-0000-000000000000}"/>
          </ac:spMkLst>
        </pc:spChg>
        <pc:spChg chg="mod">
          <ac:chgData name="LIM JIN HENG LUCAS MARK" userId="S::22026220@myrp.edu.sg::a399a306-5ce6-42a2-8287-32d1b25905a4" providerId="AD" clId="Web-{B26C7901-C769-924B-7D90-A6E1E485D9CE}" dt="2025-02-06T15:01:15.159" v="44" actId="20577"/>
          <ac:spMkLst>
            <pc:docMk/>
            <pc:sldMk cId="0" sldId="258"/>
            <ac:spMk id="1196" creationId="{00000000-0000-0000-0000-000000000000}"/>
          </ac:spMkLst>
        </pc:spChg>
        <pc:spChg chg="mod">
          <ac:chgData name="LIM JIN HENG LUCAS MARK" userId="S::22026220@myrp.edu.sg::a399a306-5ce6-42a2-8287-32d1b25905a4" providerId="AD" clId="Web-{B26C7901-C769-924B-7D90-A6E1E485D9CE}" dt="2025-02-06T15:09:51.976" v="83" actId="20577"/>
          <ac:spMkLst>
            <pc:docMk/>
            <pc:sldMk cId="0" sldId="258"/>
            <ac:spMk id="1197" creationId="{00000000-0000-0000-0000-000000000000}"/>
          </ac:spMkLst>
        </pc:spChg>
      </pc:sldChg>
      <pc:sldChg chg="modSp">
        <pc:chgData name="LIM JIN HENG LUCAS MARK" userId="S::22026220@myrp.edu.sg::a399a306-5ce6-42a2-8287-32d1b25905a4" providerId="AD" clId="Web-{B26C7901-C769-924B-7D90-A6E1E485D9CE}" dt="2025-02-06T15:43:26.489" v="897" actId="1076"/>
        <pc:sldMkLst>
          <pc:docMk/>
          <pc:sldMk cId="0" sldId="259"/>
        </pc:sldMkLst>
        <pc:spChg chg="mod">
          <ac:chgData name="LIM JIN HENG LUCAS MARK" userId="S::22026220@myrp.edu.sg::a399a306-5ce6-42a2-8287-32d1b25905a4" providerId="AD" clId="Web-{B26C7901-C769-924B-7D90-A6E1E485D9CE}" dt="2025-02-06T15:43:26.489" v="897" actId="1076"/>
          <ac:spMkLst>
            <pc:docMk/>
            <pc:sldMk cId="0" sldId="259"/>
            <ac:spMk id="1267" creationId="{00000000-0000-0000-0000-000000000000}"/>
          </ac:spMkLst>
        </pc:spChg>
      </pc:sldChg>
      <pc:sldChg chg="addSp delSp modSp">
        <pc:chgData name="LIM JIN HENG LUCAS MARK" userId="S::22026220@myrp.edu.sg::a399a306-5ce6-42a2-8287-32d1b25905a4" providerId="AD" clId="Web-{B26C7901-C769-924B-7D90-A6E1E485D9CE}" dt="2025-02-06T15:13:17.421" v="114" actId="1076"/>
        <pc:sldMkLst>
          <pc:docMk/>
          <pc:sldMk cId="0" sldId="260"/>
        </pc:sldMkLst>
        <pc:spChg chg="add del mod">
          <ac:chgData name="LIM JIN HENG LUCAS MARK" userId="S::22026220@myrp.edu.sg::a399a306-5ce6-42a2-8287-32d1b25905a4" providerId="AD" clId="Web-{B26C7901-C769-924B-7D90-A6E1E485D9CE}" dt="2025-02-06T15:12:55.342" v="105"/>
          <ac:spMkLst>
            <pc:docMk/>
            <pc:sldMk cId="0" sldId="260"/>
            <ac:spMk id="3" creationId="{6CA290D9-5E64-E80F-1AF3-C49F68A32EB2}"/>
          </ac:spMkLst>
        </pc:spChg>
        <pc:spChg chg="mod">
          <ac:chgData name="LIM JIN HENG LUCAS MARK" userId="S::22026220@myrp.edu.sg::a399a306-5ce6-42a2-8287-32d1b25905a4" providerId="AD" clId="Web-{B26C7901-C769-924B-7D90-A6E1E485D9CE}" dt="2025-02-06T15:13:17.421" v="114" actId="1076"/>
          <ac:spMkLst>
            <pc:docMk/>
            <pc:sldMk cId="0" sldId="260"/>
            <ac:spMk id="1301" creationId="{00000000-0000-0000-0000-000000000000}"/>
          </ac:spMkLst>
        </pc:spChg>
        <pc:spChg chg="del">
          <ac:chgData name="LIM JIN HENG LUCAS MARK" userId="S::22026220@myrp.edu.sg::a399a306-5ce6-42a2-8287-32d1b25905a4" providerId="AD" clId="Web-{B26C7901-C769-924B-7D90-A6E1E485D9CE}" dt="2025-02-06T15:12:46.170" v="104"/>
          <ac:spMkLst>
            <pc:docMk/>
            <pc:sldMk cId="0" sldId="260"/>
            <ac:spMk id="1302" creationId="{00000000-0000-0000-0000-000000000000}"/>
          </ac:spMkLst>
        </pc:spChg>
      </pc:sldChg>
      <pc:sldChg chg="modSp">
        <pc:chgData name="LIM JIN HENG LUCAS MARK" userId="S::22026220@myrp.edu.sg::a399a306-5ce6-42a2-8287-32d1b25905a4" providerId="AD" clId="Web-{B26C7901-C769-924B-7D90-A6E1E485D9CE}" dt="2025-02-06T15:16:18.724" v="148" actId="20577"/>
        <pc:sldMkLst>
          <pc:docMk/>
          <pc:sldMk cId="0" sldId="264"/>
        </pc:sldMkLst>
        <pc:spChg chg="mod">
          <ac:chgData name="LIM JIN HENG LUCAS MARK" userId="S::22026220@myrp.edu.sg::a399a306-5ce6-42a2-8287-32d1b25905a4" providerId="AD" clId="Web-{B26C7901-C769-924B-7D90-A6E1E485D9CE}" dt="2025-02-06T15:16:18.724" v="148" actId="20577"/>
          <ac:spMkLst>
            <pc:docMk/>
            <pc:sldMk cId="0" sldId="264"/>
            <ac:spMk id="1508" creationId="{00000000-0000-0000-0000-000000000000}"/>
          </ac:spMkLst>
        </pc:spChg>
      </pc:sldChg>
      <pc:sldChg chg="delSp modSp del">
        <pc:chgData name="LIM JIN HENG LUCAS MARK" userId="S::22026220@myrp.edu.sg::a399a306-5ce6-42a2-8287-32d1b25905a4" providerId="AD" clId="Web-{B26C7901-C769-924B-7D90-A6E1E485D9CE}" dt="2025-02-06T15:17:24.758" v="163"/>
        <pc:sldMkLst>
          <pc:docMk/>
          <pc:sldMk cId="0" sldId="266"/>
        </pc:sldMkLst>
        <pc:spChg chg="mod">
          <ac:chgData name="LIM JIN HENG LUCAS MARK" userId="S::22026220@myrp.edu.sg::a399a306-5ce6-42a2-8287-32d1b25905a4" providerId="AD" clId="Web-{B26C7901-C769-924B-7D90-A6E1E485D9CE}" dt="2025-02-06T15:17:03.976" v="161" actId="1076"/>
          <ac:spMkLst>
            <pc:docMk/>
            <pc:sldMk cId="0" sldId="266"/>
            <ac:spMk id="1735" creationId="{00000000-0000-0000-0000-000000000000}"/>
          </ac:spMkLst>
        </pc:spChg>
        <pc:spChg chg="del">
          <ac:chgData name="LIM JIN HENG LUCAS MARK" userId="S::22026220@myrp.edu.sg::a399a306-5ce6-42a2-8287-32d1b25905a4" providerId="AD" clId="Web-{B26C7901-C769-924B-7D90-A6E1E485D9CE}" dt="2025-02-06T15:17:17.445" v="162"/>
          <ac:spMkLst>
            <pc:docMk/>
            <pc:sldMk cId="0" sldId="266"/>
            <ac:spMk id="1736" creationId="{00000000-0000-0000-0000-000000000000}"/>
          </ac:spMkLst>
        </pc:spChg>
        <pc:cxnChg chg="mod">
          <ac:chgData name="LIM JIN HENG LUCAS MARK" userId="S::22026220@myrp.edu.sg::a399a306-5ce6-42a2-8287-32d1b25905a4" providerId="AD" clId="Web-{B26C7901-C769-924B-7D90-A6E1E485D9CE}" dt="2025-02-06T15:17:17.445" v="162"/>
          <ac:cxnSpMkLst>
            <pc:docMk/>
            <pc:sldMk cId="0" sldId="266"/>
            <ac:cxnSpMk id="1750" creationId="{00000000-0000-0000-0000-000000000000}"/>
          </ac:cxnSpMkLst>
        </pc:cxnChg>
        <pc:cxnChg chg="mod">
          <ac:chgData name="LIM JIN HENG LUCAS MARK" userId="S::22026220@myrp.edu.sg::a399a306-5ce6-42a2-8287-32d1b25905a4" providerId="AD" clId="Web-{B26C7901-C769-924B-7D90-A6E1E485D9CE}" dt="2025-02-06T15:17:17.445" v="162"/>
          <ac:cxnSpMkLst>
            <pc:docMk/>
            <pc:sldMk cId="0" sldId="266"/>
            <ac:cxnSpMk id="1751" creationId="{00000000-0000-0000-0000-000000000000}"/>
          </ac:cxnSpMkLst>
        </pc:cxnChg>
        <pc:cxnChg chg="mod">
          <ac:chgData name="LIM JIN HENG LUCAS MARK" userId="S::22026220@myrp.edu.sg::a399a306-5ce6-42a2-8287-32d1b25905a4" providerId="AD" clId="Web-{B26C7901-C769-924B-7D90-A6E1E485D9CE}" dt="2025-02-06T15:17:17.445" v="162"/>
          <ac:cxnSpMkLst>
            <pc:docMk/>
            <pc:sldMk cId="0" sldId="266"/>
            <ac:cxnSpMk id="1752" creationId="{00000000-0000-0000-0000-000000000000}"/>
          </ac:cxnSpMkLst>
        </pc:cxnChg>
      </pc:sldChg>
      <pc:sldChg chg="del">
        <pc:chgData name="LIM JIN HENG LUCAS MARK" userId="S::22026220@myrp.edu.sg::a399a306-5ce6-42a2-8287-32d1b25905a4" providerId="AD" clId="Web-{B26C7901-C769-924B-7D90-A6E1E485D9CE}" dt="2025-02-06T15:20:47.188" v="174"/>
        <pc:sldMkLst>
          <pc:docMk/>
          <pc:sldMk cId="0" sldId="267"/>
        </pc:sldMkLst>
      </pc:sldChg>
      <pc:sldChg chg="new del">
        <pc:chgData name="LIM JIN HENG LUCAS MARK" userId="S::22026220@myrp.edu.sg::a399a306-5ce6-42a2-8287-32d1b25905a4" providerId="AD" clId="Web-{B26C7901-C769-924B-7D90-A6E1E485D9CE}" dt="2025-02-06T15:13:26.702" v="116"/>
        <pc:sldMkLst>
          <pc:docMk/>
          <pc:sldMk cId="68183686" sldId="268"/>
        </pc:sldMkLst>
      </pc:sldChg>
      <pc:sldChg chg="addSp delSp modSp add ord replId">
        <pc:chgData name="LIM JIN HENG LUCAS MARK" userId="S::22026220@myrp.edu.sg::a399a306-5ce6-42a2-8287-32d1b25905a4" providerId="AD" clId="Web-{B26C7901-C769-924B-7D90-A6E1E485D9CE}" dt="2025-02-06T15:15:10.503" v="143" actId="1076"/>
        <pc:sldMkLst>
          <pc:docMk/>
          <pc:sldMk cId="2541570627" sldId="268"/>
        </pc:sldMkLst>
        <pc:spChg chg="del mod">
          <ac:chgData name="LIM JIN HENG LUCAS MARK" userId="S::22026220@myrp.edu.sg::a399a306-5ce6-42a2-8287-32d1b25905a4" providerId="AD" clId="Web-{B26C7901-C769-924B-7D90-A6E1E485D9CE}" dt="2025-02-06T15:14:18.220" v="127"/>
          <ac:spMkLst>
            <pc:docMk/>
            <pc:sldMk cId="2541570627" sldId="268"/>
            <ac:spMk id="3" creationId="{7DCA7D24-E3F7-D01E-0AF9-8C3C1221209C}"/>
          </ac:spMkLst>
        </pc:spChg>
        <pc:spChg chg="mod">
          <ac:chgData name="LIM JIN HENG LUCAS MARK" userId="S::22026220@myrp.edu.sg::a399a306-5ce6-42a2-8287-32d1b25905a4" providerId="AD" clId="Web-{B26C7901-C769-924B-7D90-A6E1E485D9CE}" dt="2025-02-06T15:14:42.611" v="137" actId="20577"/>
          <ac:spMkLst>
            <pc:docMk/>
            <pc:sldMk cId="2541570627" sldId="268"/>
            <ac:spMk id="1170" creationId="{DAD17104-5451-3D24-E759-8E7F991CA9B3}"/>
          </ac:spMkLst>
        </pc:spChg>
        <pc:picChg chg="add del mod">
          <ac:chgData name="LIM JIN HENG LUCAS MARK" userId="S::22026220@myrp.edu.sg::a399a306-5ce6-42a2-8287-32d1b25905a4" providerId="AD" clId="Web-{B26C7901-C769-924B-7D90-A6E1E485D9CE}" dt="2025-02-06T15:14:47.768" v="138"/>
          <ac:picMkLst>
            <pc:docMk/>
            <pc:sldMk cId="2541570627" sldId="268"/>
            <ac:picMk id="2" creationId="{87459B18-BE83-212E-A0BE-100C3AAE8A68}"/>
          </ac:picMkLst>
        </pc:picChg>
        <pc:picChg chg="add mod">
          <ac:chgData name="LIM JIN HENG LUCAS MARK" userId="S::22026220@myrp.edu.sg::a399a306-5ce6-42a2-8287-32d1b25905a4" providerId="AD" clId="Web-{B26C7901-C769-924B-7D90-A6E1E485D9CE}" dt="2025-02-06T15:15:10.503" v="143" actId="1076"/>
          <ac:picMkLst>
            <pc:docMk/>
            <pc:sldMk cId="2541570627" sldId="268"/>
            <ac:picMk id="4" creationId="{78A4CD32-0F1D-7CC9-FBD2-8EBF8BE7661D}"/>
          </ac:picMkLst>
        </pc:picChg>
      </pc:sldChg>
      <pc:sldChg chg="add replId">
        <pc:chgData name="LIM JIN HENG LUCAS MARK" userId="S::22026220@myrp.edu.sg::a399a306-5ce6-42a2-8287-32d1b25905a4" providerId="AD" clId="Web-{B26C7901-C769-924B-7D90-A6E1E485D9CE}" dt="2025-02-06T15:14:30.705" v="128"/>
        <pc:sldMkLst>
          <pc:docMk/>
          <pc:sldMk cId="4016317009" sldId="269"/>
        </pc:sldMkLst>
      </pc:sldChg>
      <pc:sldChg chg="addSp delSp modSp add ord replId">
        <pc:chgData name="LIM JIN HENG LUCAS MARK" userId="S::22026220@myrp.edu.sg::a399a306-5ce6-42a2-8287-32d1b25905a4" providerId="AD" clId="Web-{B26C7901-C769-924B-7D90-A6E1E485D9CE}" dt="2025-02-06T15:20:39.422" v="173" actId="1076"/>
        <pc:sldMkLst>
          <pc:docMk/>
          <pc:sldMk cId="3776239218" sldId="270"/>
        </pc:sldMkLst>
        <pc:spChg chg="mod">
          <ac:chgData name="LIM JIN HENG LUCAS MARK" userId="S::22026220@myrp.edu.sg::a399a306-5ce6-42a2-8287-32d1b25905a4" providerId="AD" clId="Web-{B26C7901-C769-924B-7D90-A6E1E485D9CE}" dt="2025-02-06T15:17:37.071" v="166" actId="20577"/>
          <ac:spMkLst>
            <pc:docMk/>
            <pc:sldMk cId="3776239218" sldId="270"/>
            <ac:spMk id="1170" creationId="{CC0A5D1F-62BA-4D71-36D6-CACC27509A59}"/>
          </ac:spMkLst>
        </pc:spChg>
        <pc:picChg chg="del">
          <ac:chgData name="LIM JIN HENG LUCAS MARK" userId="S::22026220@myrp.edu.sg::a399a306-5ce6-42a2-8287-32d1b25905a4" providerId="AD" clId="Web-{B26C7901-C769-924B-7D90-A6E1E485D9CE}" dt="2025-02-06T15:17:40.478" v="167"/>
          <ac:picMkLst>
            <pc:docMk/>
            <pc:sldMk cId="3776239218" sldId="270"/>
            <ac:picMk id="2" creationId="{0A9FEF4C-5F8B-AD86-EEC3-0EAA2D5E26BB}"/>
          </ac:picMkLst>
        </pc:picChg>
        <pc:picChg chg="add del mod">
          <ac:chgData name="LIM JIN HENG LUCAS MARK" userId="S::22026220@myrp.edu.sg::a399a306-5ce6-42a2-8287-32d1b25905a4" providerId="AD" clId="Web-{B26C7901-C769-924B-7D90-A6E1E485D9CE}" dt="2025-02-06T15:20:29.171" v="169"/>
          <ac:picMkLst>
            <pc:docMk/>
            <pc:sldMk cId="3776239218" sldId="270"/>
            <ac:picMk id="3" creationId="{4E1C2ABD-68C7-AC14-7C1A-E125E7A2D468}"/>
          </ac:picMkLst>
        </pc:picChg>
        <pc:picChg chg="add mod">
          <ac:chgData name="LIM JIN HENG LUCAS MARK" userId="S::22026220@myrp.edu.sg::a399a306-5ce6-42a2-8287-32d1b25905a4" providerId="AD" clId="Web-{B26C7901-C769-924B-7D90-A6E1E485D9CE}" dt="2025-02-06T15:20:39.422" v="173" actId="1076"/>
          <ac:picMkLst>
            <pc:docMk/>
            <pc:sldMk cId="3776239218" sldId="270"/>
            <ac:picMk id="4" creationId="{1B4B45CF-6EB9-1CC1-27B6-319389863F0A}"/>
          </ac:picMkLst>
        </pc:picChg>
      </pc:sldChg>
      <pc:sldChg chg="addSp delSp modSp add replId">
        <pc:chgData name="LIM JIN HENG LUCAS MARK" userId="S::22026220@myrp.edu.sg::a399a306-5ce6-42a2-8287-32d1b25905a4" providerId="AD" clId="Web-{B26C7901-C769-924B-7D90-A6E1E485D9CE}" dt="2025-02-06T15:21:42.612" v="186" actId="1076"/>
        <pc:sldMkLst>
          <pc:docMk/>
          <pc:sldMk cId="2248009553" sldId="271"/>
        </pc:sldMkLst>
        <pc:spChg chg="mod">
          <ac:chgData name="LIM JIN HENG LUCAS MARK" userId="S::22026220@myrp.edu.sg::a399a306-5ce6-42a2-8287-32d1b25905a4" providerId="AD" clId="Web-{B26C7901-C769-924B-7D90-A6E1E485D9CE}" dt="2025-02-06T15:20:59.907" v="180" actId="20577"/>
          <ac:spMkLst>
            <pc:docMk/>
            <pc:sldMk cId="2248009553" sldId="271"/>
            <ac:spMk id="1170" creationId="{99C5F296-F60E-A336-F3E3-3814410E0286}"/>
          </ac:spMkLst>
        </pc:spChg>
        <pc:picChg chg="add mod">
          <ac:chgData name="LIM JIN HENG LUCAS MARK" userId="S::22026220@myrp.edu.sg::a399a306-5ce6-42a2-8287-32d1b25905a4" providerId="AD" clId="Web-{B26C7901-C769-924B-7D90-A6E1E485D9CE}" dt="2025-02-06T15:21:42.612" v="186" actId="1076"/>
          <ac:picMkLst>
            <pc:docMk/>
            <pc:sldMk cId="2248009553" sldId="271"/>
            <ac:picMk id="2" creationId="{B7519DCF-C712-88DF-639E-000ABCBE2AE6}"/>
          </ac:picMkLst>
        </pc:picChg>
        <pc:picChg chg="del">
          <ac:chgData name="LIM JIN HENG LUCAS MARK" userId="S::22026220@myrp.edu.sg::a399a306-5ce6-42a2-8287-32d1b25905a4" providerId="AD" clId="Web-{B26C7901-C769-924B-7D90-A6E1E485D9CE}" dt="2025-02-06T15:21:02.344" v="181"/>
          <ac:picMkLst>
            <pc:docMk/>
            <pc:sldMk cId="2248009553" sldId="271"/>
            <ac:picMk id="4" creationId="{AB432378-17A9-2B46-25ED-FCFE59906051}"/>
          </ac:picMkLst>
        </pc:picChg>
      </pc:sldChg>
      <pc:sldChg chg="addSp delSp modSp add replId">
        <pc:chgData name="LIM JIN HENG LUCAS MARK" userId="S::22026220@myrp.edu.sg::a399a306-5ce6-42a2-8287-32d1b25905a4" providerId="AD" clId="Web-{B26C7901-C769-924B-7D90-A6E1E485D9CE}" dt="2025-02-06T15:28:05.267" v="214" actId="1076"/>
        <pc:sldMkLst>
          <pc:docMk/>
          <pc:sldMk cId="3890507067" sldId="272"/>
        </pc:sldMkLst>
        <pc:spChg chg="mod">
          <ac:chgData name="LIM JIN HENG LUCAS MARK" userId="S::22026220@myrp.edu.sg::a399a306-5ce6-42a2-8287-32d1b25905a4" providerId="AD" clId="Web-{B26C7901-C769-924B-7D90-A6E1E485D9CE}" dt="2025-02-06T15:25:10.260" v="195" actId="20577"/>
          <ac:spMkLst>
            <pc:docMk/>
            <pc:sldMk cId="3890507067" sldId="272"/>
            <ac:spMk id="1170" creationId="{C43C394B-FABD-E21F-C88E-1BC2B5C91631}"/>
          </ac:spMkLst>
        </pc:spChg>
        <pc:picChg chg="del">
          <ac:chgData name="LIM JIN HENG LUCAS MARK" userId="S::22026220@myrp.edu.sg::a399a306-5ce6-42a2-8287-32d1b25905a4" providerId="AD" clId="Web-{B26C7901-C769-924B-7D90-A6E1E485D9CE}" dt="2025-02-06T15:27:02.795" v="207"/>
          <ac:picMkLst>
            <pc:docMk/>
            <pc:sldMk cId="3890507067" sldId="272"/>
            <ac:picMk id="2" creationId="{52A5FAEA-0E21-32FC-17A4-F99D729CF120}"/>
          </ac:picMkLst>
        </pc:picChg>
        <pc:picChg chg="add mod">
          <ac:chgData name="LIM JIN HENG LUCAS MARK" userId="S::22026220@myrp.edu.sg::a399a306-5ce6-42a2-8287-32d1b25905a4" providerId="AD" clId="Web-{B26C7901-C769-924B-7D90-A6E1E485D9CE}" dt="2025-02-06T15:28:05.267" v="214" actId="1076"/>
          <ac:picMkLst>
            <pc:docMk/>
            <pc:sldMk cId="3890507067" sldId="272"/>
            <ac:picMk id="3" creationId="{D1E9EF29-342F-4E9D-99CB-FC900CC2A13C}"/>
          </ac:picMkLst>
        </pc:picChg>
      </pc:sldChg>
      <pc:sldChg chg="addSp delSp modSp add ord replId">
        <pc:chgData name="LIM JIN HENG LUCAS MARK" userId="S::22026220@myrp.edu.sg::a399a306-5ce6-42a2-8287-32d1b25905a4" providerId="AD" clId="Web-{B26C7901-C769-924B-7D90-A6E1E485D9CE}" dt="2025-02-06T15:26:59.264" v="206"/>
        <pc:sldMkLst>
          <pc:docMk/>
          <pc:sldMk cId="1886128003" sldId="273"/>
        </pc:sldMkLst>
        <pc:spChg chg="mod">
          <ac:chgData name="LIM JIN HENG LUCAS MARK" userId="S::22026220@myrp.edu.sg::a399a306-5ce6-42a2-8287-32d1b25905a4" providerId="AD" clId="Web-{B26C7901-C769-924B-7D90-A6E1E485D9CE}" dt="2025-02-06T15:25:47.558" v="198" actId="20577"/>
          <ac:spMkLst>
            <pc:docMk/>
            <pc:sldMk cId="1886128003" sldId="273"/>
            <ac:spMk id="1170" creationId="{6AE6327F-D069-067E-6798-4052E3979F2E}"/>
          </ac:spMkLst>
        </pc:spChg>
        <pc:picChg chg="del">
          <ac:chgData name="LIM JIN HENG LUCAS MARK" userId="S::22026220@myrp.edu.sg::a399a306-5ce6-42a2-8287-32d1b25905a4" providerId="AD" clId="Web-{B26C7901-C769-924B-7D90-A6E1E485D9CE}" dt="2025-02-06T15:25:52.058" v="199"/>
          <ac:picMkLst>
            <pc:docMk/>
            <pc:sldMk cId="1886128003" sldId="273"/>
            <ac:picMk id="2" creationId="{10F4FA0C-604A-997F-D585-F1BA7E749B1A}"/>
          </ac:picMkLst>
        </pc:picChg>
        <pc:picChg chg="add mod">
          <ac:chgData name="LIM JIN HENG LUCAS MARK" userId="S::22026220@myrp.edu.sg::a399a306-5ce6-42a2-8287-32d1b25905a4" providerId="AD" clId="Web-{B26C7901-C769-924B-7D90-A6E1E485D9CE}" dt="2025-02-06T15:26:44.357" v="205" actId="1076"/>
          <ac:picMkLst>
            <pc:docMk/>
            <pc:sldMk cId="1886128003" sldId="273"/>
            <ac:picMk id="3" creationId="{108B0D47-9767-A104-4034-D572F782661C}"/>
          </ac:picMkLst>
        </pc:picChg>
      </pc:sldChg>
      <pc:sldChg chg="modSp add ord replId">
        <pc:chgData name="LIM JIN HENG LUCAS MARK" userId="S::22026220@myrp.edu.sg::a399a306-5ce6-42a2-8287-32d1b25905a4" providerId="AD" clId="Web-{B26C7901-C769-924B-7D90-A6E1E485D9CE}" dt="2025-02-06T15:42:54.862" v="894" actId="20577"/>
        <pc:sldMkLst>
          <pc:docMk/>
          <pc:sldMk cId="932514310" sldId="274"/>
        </pc:sldMkLst>
        <pc:spChg chg="mod">
          <ac:chgData name="LIM JIN HENG LUCAS MARK" userId="S::22026220@myrp.edu.sg::a399a306-5ce6-42a2-8287-32d1b25905a4" providerId="AD" clId="Web-{B26C7901-C769-924B-7D90-A6E1E485D9CE}" dt="2025-02-06T15:42:54.862" v="894" actId="20577"/>
          <ac:spMkLst>
            <pc:docMk/>
            <pc:sldMk cId="932514310" sldId="274"/>
            <ac:spMk id="1508" creationId="{55AF0737-8452-8F0C-9320-1BF784A1AA60}"/>
          </ac:spMkLst>
        </pc:spChg>
      </pc:sldChg>
      <pc:sldChg chg="modSp add ord replId">
        <pc:chgData name="LIM JIN HENG LUCAS MARK" userId="S::22026220@myrp.edu.sg::a399a306-5ce6-42a2-8287-32d1b25905a4" providerId="AD" clId="Web-{B26C7901-C769-924B-7D90-A6E1E485D9CE}" dt="2025-02-06T15:41:59.282" v="886" actId="20577"/>
        <pc:sldMkLst>
          <pc:docMk/>
          <pc:sldMk cId="2585663708" sldId="275"/>
        </pc:sldMkLst>
        <pc:spChg chg="mod">
          <ac:chgData name="LIM JIN HENG LUCAS MARK" userId="S::22026220@myrp.edu.sg::a399a306-5ce6-42a2-8287-32d1b25905a4" providerId="AD" clId="Web-{B26C7901-C769-924B-7D90-A6E1E485D9CE}" dt="2025-02-06T15:41:59.282" v="886" actId="20577"/>
          <ac:spMkLst>
            <pc:docMk/>
            <pc:sldMk cId="2585663708" sldId="275"/>
            <ac:spMk id="3" creationId="{88B105D2-EF50-BA55-19E6-6CCF8A46AFF6}"/>
          </ac:spMkLst>
        </pc:spChg>
        <pc:spChg chg="mod">
          <ac:chgData name="LIM JIN HENG LUCAS MARK" userId="S::22026220@myrp.edu.sg::a399a306-5ce6-42a2-8287-32d1b25905a4" providerId="AD" clId="Web-{B26C7901-C769-924B-7D90-A6E1E485D9CE}" dt="2025-02-06T15:29:09.331" v="228" actId="20577"/>
          <ac:spMkLst>
            <pc:docMk/>
            <pc:sldMk cId="2585663708" sldId="275"/>
            <ac:spMk id="1170" creationId="{4FBDC007-01E4-C757-6ADB-B90BAA48251E}"/>
          </ac:spMkLst>
        </pc:spChg>
      </pc:sldChg>
      <pc:sldChg chg="modSp add ord replId">
        <pc:chgData name="LIM JIN HENG LUCAS MARK" userId="S::22026220@myrp.edu.sg::a399a306-5ce6-42a2-8287-32d1b25905a4" providerId="AD" clId="Web-{B26C7901-C769-924B-7D90-A6E1E485D9CE}" dt="2025-02-06T15:42:21.814" v="891" actId="20577"/>
        <pc:sldMkLst>
          <pc:docMk/>
          <pc:sldMk cId="2731803008" sldId="276"/>
        </pc:sldMkLst>
        <pc:spChg chg="mod">
          <ac:chgData name="LIM JIN HENG LUCAS MARK" userId="S::22026220@myrp.edu.sg::a399a306-5ce6-42a2-8287-32d1b25905a4" providerId="AD" clId="Web-{B26C7901-C769-924B-7D90-A6E1E485D9CE}" dt="2025-02-06T15:42:21.814" v="891" actId="20577"/>
          <ac:spMkLst>
            <pc:docMk/>
            <pc:sldMk cId="2731803008" sldId="276"/>
            <ac:spMk id="1301" creationId="{B331F88E-043C-5850-1DBE-2745E58880E6}"/>
          </ac:spMkLst>
        </pc:spChg>
      </pc:sldChg>
      <pc:sldChg chg="add replId">
        <pc:chgData name="LIM JIN HENG LUCAS MARK" userId="S::22026220@myrp.edu.sg::a399a306-5ce6-42a2-8287-32d1b25905a4" providerId="AD" clId="Web-{B26C7901-C769-924B-7D90-A6E1E485D9CE}" dt="2025-02-06T15:42:48.753" v="892"/>
        <pc:sldMkLst>
          <pc:docMk/>
          <pc:sldMk cId="2324492694" sldId="277"/>
        </pc:sldMkLst>
      </pc:sldChg>
    </pc:docChg>
  </pc:docChgLst>
  <pc:docChgLst>
    <pc:chgData name="LIM JIN HENG LUCAS MARK" userId="S::22026220@myrp.edu.sg::a399a306-5ce6-42a2-8287-32d1b25905a4" providerId="AD" clId="Web-{9633FADA-0E8E-775E-3388-78B1644BEF8C}"/>
    <pc:docChg chg="modSld">
      <pc:chgData name="LIM JIN HENG LUCAS MARK" userId="S::22026220@myrp.edu.sg::a399a306-5ce6-42a2-8287-32d1b25905a4" providerId="AD" clId="Web-{9633FADA-0E8E-775E-3388-78B1644BEF8C}" dt="2025-02-09T04:58:38.169" v="12" actId="20577"/>
      <pc:docMkLst>
        <pc:docMk/>
      </pc:docMkLst>
      <pc:sldChg chg="modSp">
        <pc:chgData name="LIM JIN HENG LUCAS MARK" userId="S::22026220@myrp.edu.sg::a399a306-5ce6-42a2-8287-32d1b25905a4" providerId="AD" clId="Web-{9633FADA-0E8E-775E-3388-78B1644BEF8C}" dt="2025-02-09T04:58:38.169" v="12" actId="20577"/>
        <pc:sldMkLst>
          <pc:docMk/>
          <pc:sldMk cId="2585663708" sldId="275"/>
        </pc:sldMkLst>
        <pc:spChg chg="mod">
          <ac:chgData name="LIM JIN HENG LUCAS MARK" userId="S::22026220@myrp.edu.sg::a399a306-5ce6-42a2-8287-32d1b25905a4" providerId="AD" clId="Web-{9633FADA-0E8E-775E-3388-78B1644BEF8C}" dt="2025-02-09T04:58:38.169" v="12" actId="20577"/>
          <ac:spMkLst>
            <pc:docMk/>
            <pc:sldMk cId="2585663708" sldId="275"/>
            <ac:spMk id="3" creationId="{88B105D2-EF50-BA55-19E6-6CCF8A46AFF6}"/>
          </ac:spMkLst>
        </pc:spChg>
        <pc:spChg chg="mod">
          <ac:chgData name="LIM JIN HENG LUCAS MARK" userId="S::22026220@myrp.edu.sg::a399a306-5ce6-42a2-8287-32d1b25905a4" providerId="AD" clId="Web-{9633FADA-0E8E-775E-3388-78B1644BEF8C}" dt="2025-02-09T04:58:04.278" v="2" actId="1076"/>
          <ac:spMkLst>
            <pc:docMk/>
            <pc:sldMk cId="2585663708" sldId="275"/>
            <ac:spMk id="1170" creationId="{4FBDC007-01E4-C757-6ADB-B90BAA48251E}"/>
          </ac:spMkLst>
        </pc:spChg>
      </pc:sldChg>
    </pc:docChg>
  </pc:docChgLst>
  <pc:docChgLst>
    <pc:chgData name="ADLINA ATHIRAH BINTE YUSRI" userId="S::22006858@myrp.edu.sg::008bc299-e6e2-4a61-8865-15b441e8540f" providerId="AD" clId="Web-{E1EA1A54-8154-4806-9687-CCA8F7979F57}"/>
    <pc:docChg chg="modSld">
      <pc:chgData name="ADLINA ATHIRAH BINTE YUSRI" userId="S::22006858@myrp.edu.sg::008bc299-e6e2-4a61-8865-15b441e8540f" providerId="AD" clId="Web-{E1EA1A54-8154-4806-9687-CCA8F7979F57}" dt="2025-02-06T12:36:00.659" v="7" actId="1076"/>
      <pc:docMkLst>
        <pc:docMk/>
      </pc:docMkLst>
      <pc:sldChg chg="modSp">
        <pc:chgData name="ADLINA ATHIRAH BINTE YUSRI" userId="S::22006858@myrp.edu.sg::008bc299-e6e2-4a61-8865-15b441e8540f" providerId="AD" clId="Web-{E1EA1A54-8154-4806-9687-CCA8F7979F57}" dt="2025-02-06T12:36:00.659" v="7" actId="1076"/>
        <pc:sldMkLst>
          <pc:docMk/>
          <pc:sldMk cId="0" sldId="259"/>
        </pc:sldMkLst>
        <pc:spChg chg="mod">
          <ac:chgData name="ADLINA ATHIRAH BINTE YUSRI" userId="S::22006858@myrp.edu.sg::008bc299-e6e2-4a61-8865-15b441e8540f" providerId="AD" clId="Web-{E1EA1A54-8154-4806-9687-CCA8F7979F57}" dt="2025-02-06T12:36:00.659" v="7" actId="1076"/>
          <ac:spMkLst>
            <pc:docMk/>
            <pc:sldMk cId="0" sldId="259"/>
            <ac:spMk id="1267" creationId="{00000000-0000-0000-0000-000000000000}"/>
          </ac:spMkLst>
        </pc:spChg>
      </pc:sldChg>
    </pc:docChg>
  </pc:docChgLst>
  <pc:docChgLst>
    <pc:chgData name="ADLINA ATHIRAH BINTE YUSRI" userId="S::22006858@myrp.edu.sg::008bc299-e6e2-4a61-8865-15b441e8540f" providerId="AD" clId="Web-{04212FEF-16FD-4BF8-9943-831E0B47476D}"/>
    <pc:docChg chg="modSld">
      <pc:chgData name="ADLINA ATHIRAH BINTE YUSRI" userId="S::22006858@myrp.edu.sg::008bc299-e6e2-4a61-8865-15b441e8540f" providerId="AD" clId="Web-{04212FEF-16FD-4BF8-9943-831E0B47476D}" dt="2025-02-07T11:36:38.745" v="294" actId="20577"/>
      <pc:docMkLst>
        <pc:docMk/>
      </pc:docMkLst>
      <pc:sldChg chg="modSp">
        <pc:chgData name="ADLINA ATHIRAH BINTE YUSRI" userId="S::22006858@myrp.edu.sg::008bc299-e6e2-4a61-8865-15b441e8540f" providerId="AD" clId="Web-{04212FEF-16FD-4BF8-9943-831E0B47476D}" dt="2025-02-07T11:36:38.745" v="294" actId="20577"/>
        <pc:sldMkLst>
          <pc:docMk/>
          <pc:sldMk cId="2585663708" sldId="275"/>
        </pc:sldMkLst>
        <pc:spChg chg="mod">
          <ac:chgData name="ADLINA ATHIRAH BINTE YUSRI" userId="S::22006858@myrp.edu.sg::008bc299-e6e2-4a61-8865-15b441e8540f" providerId="AD" clId="Web-{04212FEF-16FD-4BF8-9943-831E0B47476D}" dt="2025-02-07T11:36:38.745" v="294" actId="20577"/>
          <ac:spMkLst>
            <pc:docMk/>
            <pc:sldMk cId="2585663708" sldId="275"/>
            <ac:spMk id="3" creationId="{88B105D2-EF50-BA55-19E6-6CCF8A46AFF6}"/>
          </ac:spMkLst>
        </pc:spChg>
      </pc:sldChg>
    </pc:docChg>
  </pc:docChgLst>
  <pc:docChgLst>
    <pc:chgData name="ASHLEY TEO ZI YI" userId="S::22013446@myrp.edu.sg::d5c75a29-9c1e-4f88-8b9c-e7b896ba4c99" providerId="AD" clId="Web-{6A94ACCD-EACC-459C-A12B-329398A1A176}"/>
    <pc:docChg chg="addSld modSld">
      <pc:chgData name="ASHLEY TEO ZI YI" userId="S::22013446@myrp.edu.sg::d5c75a29-9c1e-4f88-8b9c-e7b896ba4c99" providerId="AD" clId="Web-{6A94ACCD-EACC-459C-A12B-329398A1A176}" dt="2025-02-09T16:25:22.980" v="29" actId="1076"/>
      <pc:docMkLst>
        <pc:docMk/>
      </pc:docMkLst>
      <pc:sldChg chg="addSp delSp modSp new">
        <pc:chgData name="ASHLEY TEO ZI YI" userId="S::22013446@myrp.edu.sg::d5c75a29-9c1e-4f88-8b9c-e7b896ba4c99" providerId="AD" clId="Web-{6A94ACCD-EACC-459C-A12B-329398A1A176}" dt="2025-02-09T16:23:54.743" v="17" actId="1076"/>
        <pc:sldMkLst>
          <pc:docMk/>
          <pc:sldMk cId="3618734308" sldId="278"/>
        </pc:sldMkLst>
        <pc:spChg chg="mod">
          <ac:chgData name="ASHLEY TEO ZI YI" userId="S::22013446@myrp.edu.sg::d5c75a29-9c1e-4f88-8b9c-e7b896ba4c99" providerId="AD" clId="Web-{6A94ACCD-EACC-459C-A12B-329398A1A176}" dt="2025-02-09T16:23:48.243" v="14" actId="20577"/>
          <ac:spMkLst>
            <pc:docMk/>
            <pc:sldMk cId="3618734308" sldId="278"/>
            <ac:spMk id="2" creationId="{DF73CA4A-836B-1B61-AC00-90962C657CD5}"/>
          </ac:spMkLst>
        </pc:spChg>
        <pc:spChg chg="del">
          <ac:chgData name="ASHLEY TEO ZI YI" userId="S::22013446@myrp.edu.sg::d5c75a29-9c1e-4f88-8b9c-e7b896ba4c99" providerId="AD" clId="Web-{6A94ACCD-EACC-459C-A12B-329398A1A176}" dt="2025-02-09T16:22:35.709" v="2"/>
          <ac:spMkLst>
            <pc:docMk/>
            <pc:sldMk cId="3618734308" sldId="278"/>
            <ac:spMk id="3" creationId="{EB81C346-BCF6-6186-9419-E897E300642C}"/>
          </ac:spMkLst>
        </pc:spChg>
        <pc:picChg chg="add mod">
          <ac:chgData name="ASHLEY TEO ZI YI" userId="S::22013446@myrp.edu.sg::d5c75a29-9c1e-4f88-8b9c-e7b896ba4c99" providerId="AD" clId="Web-{6A94ACCD-EACC-459C-A12B-329398A1A176}" dt="2025-02-09T16:23:54.743" v="17" actId="1076"/>
          <ac:picMkLst>
            <pc:docMk/>
            <pc:sldMk cId="3618734308" sldId="278"/>
            <ac:picMk id="4" creationId="{53573C91-751F-4C91-87FA-58F36A202D68}"/>
          </ac:picMkLst>
        </pc:picChg>
      </pc:sldChg>
      <pc:sldChg chg="addSp delSp modSp new">
        <pc:chgData name="ASHLEY TEO ZI YI" userId="S::22013446@myrp.edu.sg::d5c75a29-9c1e-4f88-8b9c-e7b896ba4c99" providerId="AD" clId="Web-{6A94ACCD-EACC-459C-A12B-329398A1A176}" dt="2025-02-09T16:25:22.980" v="29" actId="1076"/>
        <pc:sldMkLst>
          <pc:docMk/>
          <pc:sldMk cId="337272219" sldId="279"/>
        </pc:sldMkLst>
        <pc:spChg chg="mod">
          <ac:chgData name="ASHLEY TEO ZI YI" userId="S::22013446@myrp.edu.sg::d5c75a29-9c1e-4f88-8b9c-e7b896ba4c99" providerId="AD" clId="Web-{6A94ACCD-EACC-459C-A12B-329398A1A176}" dt="2025-02-09T16:24:00.446" v="20" actId="20577"/>
          <ac:spMkLst>
            <pc:docMk/>
            <pc:sldMk cId="337272219" sldId="279"/>
            <ac:spMk id="2" creationId="{6BBF7B0F-EDC2-FE4F-4D9E-9ECE68517FA3}"/>
          </ac:spMkLst>
        </pc:spChg>
        <pc:spChg chg="del">
          <ac:chgData name="ASHLEY TEO ZI YI" userId="S::22013446@myrp.edu.sg::d5c75a29-9c1e-4f88-8b9c-e7b896ba4c99" providerId="AD" clId="Web-{6A94ACCD-EACC-459C-A12B-329398A1A176}" dt="2025-02-09T16:25:20.949" v="28"/>
          <ac:spMkLst>
            <pc:docMk/>
            <pc:sldMk cId="337272219" sldId="279"/>
            <ac:spMk id="3" creationId="{8FC88B54-C0DB-564B-EDAF-83B891E64CF5}"/>
          </ac:spMkLst>
        </pc:spChg>
        <pc:picChg chg="add mod">
          <ac:chgData name="ASHLEY TEO ZI YI" userId="S::22013446@myrp.edu.sg::d5c75a29-9c1e-4f88-8b9c-e7b896ba4c99" providerId="AD" clId="Web-{6A94ACCD-EACC-459C-A12B-329398A1A176}" dt="2025-02-09T16:25:22.980" v="29" actId="1076"/>
          <ac:picMkLst>
            <pc:docMk/>
            <pc:sldMk cId="337272219" sldId="279"/>
            <ac:picMk id="4" creationId="{49B8D2B4-7D08-D9B7-B049-3690C120B189}"/>
          </ac:picMkLst>
        </pc:picChg>
      </pc:sldChg>
    </pc:docChg>
  </pc:docChgLst>
  <pc:docChgLst>
    <pc:chgData clId="Web-{A61237C2-3813-42C2-8799-53989674B63C}"/>
    <pc:docChg chg="modSld">
      <pc:chgData name="" userId="" providerId="" clId="Web-{A61237C2-3813-42C2-8799-53989674B63C}" dt="2025-02-09T06:08:17.246" v="0" actId="20577"/>
      <pc:docMkLst>
        <pc:docMk/>
      </pc:docMkLst>
      <pc:sldChg chg="modSp">
        <pc:chgData name="" userId="" providerId="" clId="Web-{A61237C2-3813-42C2-8799-53989674B63C}" dt="2025-02-09T06:08:17.246" v="0" actId="20577"/>
        <pc:sldMkLst>
          <pc:docMk/>
          <pc:sldMk cId="0" sldId="259"/>
        </pc:sldMkLst>
        <pc:spChg chg="mod">
          <ac:chgData name="" userId="" providerId="" clId="Web-{A61237C2-3813-42C2-8799-53989674B63C}" dt="2025-02-09T06:08:17.246" v="0" actId="20577"/>
          <ac:spMkLst>
            <pc:docMk/>
            <pc:sldMk cId="0" sldId="259"/>
            <ac:spMk id="1267" creationId="{00000000-0000-0000-0000-000000000000}"/>
          </ac:spMkLst>
        </pc:spChg>
      </pc:sldChg>
    </pc:docChg>
  </pc:docChgLst>
  <pc:docChgLst>
    <pc:chgData name="ADLINA ATHIRAH BINTE YUSRI" userId="S::22006858@myrp.edu.sg::008bc299-e6e2-4a61-8865-15b441e8540f" providerId="AD" clId="Web-{D8DA0F02-2CCB-4951-8D9D-4D262FA4ACE5}"/>
    <pc:docChg chg="modSld">
      <pc:chgData name="ADLINA ATHIRAH BINTE YUSRI" userId="S::22006858@myrp.edu.sg::008bc299-e6e2-4a61-8865-15b441e8540f" providerId="AD" clId="Web-{D8DA0F02-2CCB-4951-8D9D-4D262FA4ACE5}" dt="2025-02-07T01:57:36.503" v="0" actId="20577"/>
      <pc:docMkLst>
        <pc:docMk/>
      </pc:docMkLst>
      <pc:sldChg chg="modSp">
        <pc:chgData name="ADLINA ATHIRAH BINTE YUSRI" userId="S::22006858@myrp.edu.sg::008bc299-e6e2-4a61-8865-15b441e8540f" providerId="AD" clId="Web-{D8DA0F02-2CCB-4951-8D9D-4D262FA4ACE5}" dt="2025-02-07T01:57:36.503" v="0" actId="20577"/>
        <pc:sldMkLst>
          <pc:docMk/>
          <pc:sldMk cId="2585663708" sldId="275"/>
        </pc:sldMkLst>
        <pc:spChg chg="mod">
          <ac:chgData name="ADLINA ATHIRAH BINTE YUSRI" userId="S::22006858@myrp.edu.sg::008bc299-e6e2-4a61-8865-15b441e8540f" providerId="AD" clId="Web-{D8DA0F02-2CCB-4951-8D9D-4D262FA4ACE5}" dt="2025-02-07T01:57:36.503" v="0" actId="20577"/>
          <ac:spMkLst>
            <pc:docMk/>
            <pc:sldMk cId="2585663708" sldId="275"/>
            <ac:spMk id="3" creationId="{88B105D2-EF50-BA55-19E6-6CCF8A46AFF6}"/>
          </ac:spMkLst>
        </pc:spChg>
      </pc:sldChg>
    </pc:docChg>
  </pc:docChgLst>
  <pc:docChgLst>
    <pc:chgData name="ASHLEY TEO ZI YI" userId="S::22013446@myrp.edu.sg::d5c75a29-9c1e-4f88-8b9c-e7b896ba4c99" providerId="AD" clId="Web-{B34BA126-ED15-49D5-A1C8-B89FAF8756CF}"/>
    <pc:docChg chg="modSld">
      <pc:chgData name="ASHLEY TEO ZI YI" userId="S::22013446@myrp.edu.sg::d5c75a29-9c1e-4f88-8b9c-e7b896ba4c99" providerId="AD" clId="Web-{B34BA126-ED15-49D5-A1C8-B89FAF8756CF}" dt="2025-02-09T07:16:02.097" v="103" actId="1076"/>
      <pc:docMkLst>
        <pc:docMk/>
      </pc:docMkLst>
      <pc:sldChg chg="modSp">
        <pc:chgData name="ASHLEY TEO ZI YI" userId="S::22013446@myrp.edu.sg::d5c75a29-9c1e-4f88-8b9c-e7b896ba4c99" providerId="AD" clId="Web-{B34BA126-ED15-49D5-A1C8-B89FAF8756CF}" dt="2025-02-09T07:16:02.097" v="103" actId="1076"/>
        <pc:sldMkLst>
          <pc:docMk/>
          <pc:sldMk cId="2585663708" sldId="275"/>
        </pc:sldMkLst>
        <pc:spChg chg="mod">
          <ac:chgData name="ASHLEY TEO ZI YI" userId="S::22013446@myrp.edu.sg::d5c75a29-9c1e-4f88-8b9c-e7b896ba4c99" providerId="AD" clId="Web-{B34BA126-ED15-49D5-A1C8-B89FAF8756CF}" dt="2025-02-09T07:16:02.097" v="103" actId="1076"/>
          <ac:spMkLst>
            <pc:docMk/>
            <pc:sldMk cId="2585663708" sldId="275"/>
            <ac:spMk id="3" creationId="{88B105D2-EF50-BA55-19E6-6CCF8A46AF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922174E7-927F-625C-DAD6-6ADDEA91B1A2}"/>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41AF4694-127B-036C-7685-687FE4393A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A084CF3F-3A1A-3127-550A-7573FD644A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126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6CA45575-B93C-DE57-AE6C-AF0197C62C5C}"/>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F209A7FB-4823-E07A-FEF5-119FF7568B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66C2D9E5-4F33-A3B0-C06A-69C10EB765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89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C9AC483A-F24F-1AAD-EA40-3F9AE7D5C9FA}"/>
            </a:ext>
          </a:extLst>
        </p:cNvPr>
        <p:cNvGrpSpPr/>
        <p:nvPr/>
      </p:nvGrpSpPr>
      <p:grpSpPr>
        <a:xfrm>
          <a:off x="0" y="0"/>
          <a:ext cx="0" cy="0"/>
          <a:chOff x="0" y="0"/>
          <a:chExt cx="0" cy="0"/>
        </a:xfrm>
      </p:grpSpPr>
      <p:sp>
        <p:nvSpPr>
          <p:cNvPr id="1505" name="Google Shape;1505;gdb0f9523dd_0_275:notes">
            <a:extLst>
              <a:ext uri="{FF2B5EF4-FFF2-40B4-BE49-F238E27FC236}">
                <a16:creationId xmlns:a16="http://schemas.microsoft.com/office/drawing/2014/main" id="{6843B962-5BE1-B66C-4262-12956A32A4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db0f9523dd_0_275:notes">
            <a:extLst>
              <a:ext uri="{FF2B5EF4-FFF2-40B4-BE49-F238E27FC236}">
                <a16:creationId xmlns:a16="http://schemas.microsoft.com/office/drawing/2014/main" id="{C609BAB7-055C-BF47-2D56-6A2A5601CD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907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8633D4BC-1EDE-3AAA-7E88-4DA5B87E0E62}"/>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31C214B0-4028-1976-76B5-5C3CE6AB3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BA6D8328-3C6E-35CD-A2EC-1B2EE9A041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18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EEF19520-74D3-CB55-3E5C-14CB142488DB}"/>
            </a:ext>
          </a:extLst>
        </p:cNvPr>
        <p:cNvGrpSpPr/>
        <p:nvPr/>
      </p:nvGrpSpPr>
      <p:grpSpPr>
        <a:xfrm>
          <a:off x="0" y="0"/>
          <a:ext cx="0" cy="0"/>
          <a:chOff x="0" y="0"/>
          <a:chExt cx="0" cy="0"/>
        </a:xfrm>
      </p:grpSpPr>
      <p:sp>
        <p:nvSpPr>
          <p:cNvPr id="1505" name="Google Shape;1505;gdb0f9523dd_0_275:notes">
            <a:extLst>
              <a:ext uri="{FF2B5EF4-FFF2-40B4-BE49-F238E27FC236}">
                <a16:creationId xmlns:a16="http://schemas.microsoft.com/office/drawing/2014/main" id="{B7FED7A3-8A04-EF30-FDBB-CC7D2F297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db0f9523dd_0_275:notes">
            <a:extLst>
              <a:ext uri="{FF2B5EF4-FFF2-40B4-BE49-F238E27FC236}">
                <a16:creationId xmlns:a16="http://schemas.microsoft.com/office/drawing/2014/main" id="{D36CC999-64B4-C03E-E837-AEC54EC0C8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32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a:extLst>
            <a:ext uri="{FF2B5EF4-FFF2-40B4-BE49-F238E27FC236}">
              <a16:creationId xmlns:a16="http://schemas.microsoft.com/office/drawing/2014/main" id="{F935A5B5-73D8-F27E-E02A-1EFB5928E441}"/>
            </a:ext>
          </a:extLst>
        </p:cNvPr>
        <p:cNvGrpSpPr/>
        <p:nvPr/>
      </p:nvGrpSpPr>
      <p:grpSpPr>
        <a:xfrm>
          <a:off x="0" y="0"/>
          <a:ext cx="0" cy="0"/>
          <a:chOff x="0" y="0"/>
          <a:chExt cx="0" cy="0"/>
        </a:xfrm>
      </p:grpSpPr>
      <p:sp>
        <p:nvSpPr>
          <p:cNvPr id="1298" name="Google Shape;1298;gdb0f9523dd_0_68:notes">
            <a:extLst>
              <a:ext uri="{FF2B5EF4-FFF2-40B4-BE49-F238E27FC236}">
                <a16:creationId xmlns:a16="http://schemas.microsoft.com/office/drawing/2014/main" id="{2261A2F6-8C1C-BABE-FC3E-169558AB15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db0f9523dd_0_68:notes">
            <a:extLst>
              <a:ext uri="{FF2B5EF4-FFF2-40B4-BE49-F238E27FC236}">
                <a16:creationId xmlns:a16="http://schemas.microsoft.com/office/drawing/2014/main" id="{6BEF1145-85F6-900F-9255-759EF1F226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43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3" name="Google Shape;1183;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FFD81480-797D-4A07-D303-3BC9A0D8CAC3}"/>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81731B24-A200-7839-316D-930E68B0E8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5CE559D5-1C7D-974A-7CD6-D660968C6B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928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09312E0C-0473-0EDE-99E8-68C174B8ED21}"/>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0978F89D-2AE9-444D-6ADD-5AC610CA3B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1D6C7D37-3E25-D052-9A22-CC8C1E901D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6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CDDDED64-1C60-7F8B-EB2E-6C662E70B0D9}"/>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3667316F-6037-BD67-C354-B95F8BDC1C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2E4A62A7-62F5-4ED1-3BAF-EDEFA192C5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07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a:extLst>
            <a:ext uri="{FF2B5EF4-FFF2-40B4-BE49-F238E27FC236}">
              <a16:creationId xmlns:a16="http://schemas.microsoft.com/office/drawing/2014/main" id="{1A972054-B5C7-FF96-23B9-9FCF561C06D0}"/>
            </a:ext>
          </a:extLst>
        </p:cNvPr>
        <p:cNvGrpSpPr/>
        <p:nvPr/>
      </p:nvGrpSpPr>
      <p:grpSpPr>
        <a:xfrm>
          <a:off x="0" y="0"/>
          <a:ext cx="0" cy="0"/>
          <a:chOff x="0" y="0"/>
          <a:chExt cx="0" cy="0"/>
        </a:xfrm>
      </p:grpSpPr>
      <p:sp>
        <p:nvSpPr>
          <p:cNvPr id="1167" name="Google Shape;1167;gdd0c7d16c6_0_14:notes">
            <a:extLst>
              <a:ext uri="{FF2B5EF4-FFF2-40B4-BE49-F238E27FC236}">
                <a16:creationId xmlns:a16="http://schemas.microsoft.com/office/drawing/2014/main" id="{8FE6EB16-6DED-9821-4AAD-BF742A7354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dd0c7d16c6_0_14:notes">
            <a:extLst>
              <a:ext uri="{FF2B5EF4-FFF2-40B4-BE49-F238E27FC236}">
                <a16:creationId xmlns:a16="http://schemas.microsoft.com/office/drawing/2014/main" id="{76A927C5-469A-8A15-756E-2718C15468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47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6848403" y="458556"/>
            <a:ext cx="2010204" cy="178352"/>
            <a:chOff x="4905603" y="626944"/>
            <a:chExt cx="2010204" cy="178352"/>
          </a:xfrm>
        </p:grpSpPr>
        <p:sp>
          <p:nvSpPr>
            <p:cNvPr id="16" name="Google Shape;16;p2"/>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txBox="1">
            <a:spLocks noGrp="1"/>
          </p:cNvSpPr>
          <p:nvPr>
            <p:ph type="ctrTitle"/>
          </p:nvPr>
        </p:nvSpPr>
        <p:spPr>
          <a:xfrm>
            <a:off x="4294286" y="1256863"/>
            <a:ext cx="4125900" cy="2405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1" name="Google Shape;31;p2"/>
          <p:cNvSpPr txBox="1">
            <a:spLocks noGrp="1"/>
          </p:cNvSpPr>
          <p:nvPr>
            <p:ph type="subTitle" idx="1"/>
          </p:nvPr>
        </p:nvSpPr>
        <p:spPr>
          <a:xfrm>
            <a:off x="4294150" y="3736200"/>
            <a:ext cx="4125900" cy="46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65"/>
        <p:cNvGrpSpPr/>
        <p:nvPr/>
      </p:nvGrpSpPr>
      <p:grpSpPr>
        <a:xfrm>
          <a:off x="0" y="0"/>
          <a:ext cx="0" cy="0"/>
          <a:chOff x="0" y="0"/>
          <a:chExt cx="0" cy="0"/>
        </a:xfrm>
      </p:grpSpPr>
      <p:grpSp>
        <p:nvGrpSpPr>
          <p:cNvPr id="366" name="Google Shape;366;p13"/>
          <p:cNvGrpSpPr/>
          <p:nvPr/>
        </p:nvGrpSpPr>
        <p:grpSpPr>
          <a:xfrm>
            <a:off x="262200" y="262350"/>
            <a:ext cx="8617488" cy="4618794"/>
            <a:chOff x="266600" y="258700"/>
            <a:chExt cx="8617488" cy="4618794"/>
          </a:xfrm>
        </p:grpSpPr>
        <p:sp>
          <p:nvSpPr>
            <p:cNvPr id="367" name="Google Shape;367;p13"/>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6868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13"/>
          <p:cNvSpPr txBox="1">
            <a:spLocks noGrp="1"/>
          </p:cNvSpPr>
          <p:nvPr>
            <p:ph type="title"/>
          </p:nvPr>
        </p:nvSpPr>
        <p:spPr>
          <a:xfrm>
            <a:off x="720000" y="552150"/>
            <a:ext cx="7704000" cy="531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0" name="Google Shape;380;p13"/>
          <p:cNvSpPr txBox="1">
            <a:spLocks noGrp="1"/>
          </p:cNvSpPr>
          <p:nvPr>
            <p:ph type="title" idx="2"/>
          </p:nvPr>
        </p:nvSpPr>
        <p:spPr>
          <a:xfrm>
            <a:off x="1872325" y="1478200"/>
            <a:ext cx="2414100" cy="690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81" name="Google Shape;381;p13"/>
          <p:cNvSpPr txBox="1">
            <a:spLocks noGrp="1"/>
          </p:cNvSpPr>
          <p:nvPr>
            <p:ph type="title" idx="3"/>
          </p:nvPr>
        </p:nvSpPr>
        <p:spPr>
          <a:xfrm>
            <a:off x="5616050" y="1478200"/>
            <a:ext cx="2414100" cy="690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82" name="Google Shape;382;p13"/>
          <p:cNvSpPr txBox="1">
            <a:spLocks noGrp="1"/>
          </p:cNvSpPr>
          <p:nvPr>
            <p:ph type="subTitle" idx="1"/>
          </p:nvPr>
        </p:nvSpPr>
        <p:spPr>
          <a:xfrm>
            <a:off x="1872325" y="2043400"/>
            <a:ext cx="24141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383" name="Google Shape;383;p13"/>
          <p:cNvSpPr txBox="1">
            <a:spLocks noGrp="1"/>
          </p:cNvSpPr>
          <p:nvPr>
            <p:ph type="subTitle" idx="4"/>
          </p:nvPr>
        </p:nvSpPr>
        <p:spPr>
          <a:xfrm>
            <a:off x="5616050" y="2043400"/>
            <a:ext cx="24141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384" name="Google Shape;384;p13"/>
          <p:cNvSpPr txBox="1">
            <a:spLocks noGrp="1"/>
          </p:cNvSpPr>
          <p:nvPr>
            <p:ph type="title" idx="5"/>
          </p:nvPr>
        </p:nvSpPr>
        <p:spPr>
          <a:xfrm>
            <a:off x="1872325" y="3002550"/>
            <a:ext cx="2414100" cy="690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85" name="Google Shape;385;p13"/>
          <p:cNvSpPr txBox="1">
            <a:spLocks noGrp="1"/>
          </p:cNvSpPr>
          <p:nvPr>
            <p:ph type="title" idx="6"/>
          </p:nvPr>
        </p:nvSpPr>
        <p:spPr>
          <a:xfrm>
            <a:off x="5616050" y="3002550"/>
            <a:ext cx="2414100" cy="690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86" name="Google Shape;386;p13"/>
          <p:cNvSpPr txBox="1">
            <a:spLocks noGrp="1"/>
          </p:cNvSpPr>
          <p:nvPr>
            <p:ph type="subTitle" idx="7"/>
          </p:nvPr>
        </p:nvSpPr>
        <p:spPr>
          <a:xfrm>
            <a:off x="1872350" y="3567900"/>
            <a:ext cx="24141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387" name="Google Shape;387;p13"/>
          <p:cNvSpPr txBox="1">
            <a:spLocks noGrp="1"/>
          </p:cNvSpPr>
          <p:nvPr>
            <p:ph type="subTitle" idx="8"/>
          </p:nvPr>
        </p:nvSpPr>
        <p:spPr>
          <a:xfrm>
            <a:off x="5616051" y="3567900"/>
            <a:ext cx="2414100" cy="47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388" name="Google Shape;388;p13"/>
          <p:cNvSpPr txBox="1">
            <a:spLocks noGrp="1"/>
          </p:cNvSpPr>
          <p:nvPr>
            <p:ph type="title" idx="9" hasCustomPrompt="1"/>
          </p:nvPr>
        </p:nvSpPr>
        <p:spPr>
          <a:xfrm>
            <a:off x="904510" y="1615070"/>
            <a:ext cx="775800" cy="775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i="1">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89" name="Google Shape;389;p13"/>
          <p:cNvSpPr txBox="1">
            <a:spLocks noGrp="1"/>
          </p:cNvSpPr>
          <p:nvPr>
            <p:ph type="title" idx="13" hasCustomPrompt="1"/>
          </p:nvPr>
        </p:nvSpPr>
        <p:spPr>
          <a:xfrm>
            <a:off x="904510" y="3126120"/>
            <a:ext cx="775800" cy="775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i="1">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90" name="Google Shape;390;p13"/>
          <p:cNvSpPr txBox="1">
            <a:spLocks noGrp="1"/>
          </p:cNvSpPr>
          <p:nvPr>
            <p:ph type="title" idx="14" hasCustomPrompt="1"/>
          </p:nvPr>
        </p:nvSpPr>
        <p:spPr>
          <a:xfrm>
            <a:off x="4648360" y="1615070"/>
            <a:ext cx="775800" cy="775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i="1">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91" name="Google Shape;391;p13"/>
          <p:cNvSpPr txBox="1">
            <a:spLocks noGrp="1"/>
          </p:cNvSpPr>
          <p:nvPr>
            <p:ph type="title" idx="15" hasCustomPrompt="1"/>
          </p:nvPr>
        </p:nvSpPr>
        <p:spPr>
          <a:xfrm>
            <a:off x="4648360" y="3126120"/>
            <a:ext cx="775800" cy="7758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000"/>
              <a:buNone/>
              <a:defRPr i="1">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23"/>
        <p:cNvGrpSpPr/>
        <p:nvPr/>
      </p:nvGrpSpPr>
      <p:grpSpPr>
        <a:xfrm>
          <a:off x="0" y="0"/>
          <a:ext cx="0" cy="0"/>
          <a:chOff x="0" y="0"/>
          <a:chExt cx="0" cy="0"/>
        </a:xfrm>
      </p:grpSpPr>
      <p:grpSp>
        <p:nvGrpSpPr>
          <p:cNvPr id="424" name="Google Shape;424;p15"/>
          <p:cNvGrpSpPr/>
          <p:nvPr/>
        </p:nvGrpSpPr>
        <p:grpSpPr>
          <a:xfrm>
            <a:off x="262200" y="262350"/>
            <a:ext cx="8617488" cy="4618794"/>
            <a:chOff x="266600" y="258700"/>
            <a:chExt cx="8617488" cy="4618794"/>
          </a:xfrm>
        </p:grpSpPr>
        <p:sp>
          <p:nvSpPr>
            <p:cNvPr id="425" name="Google Shape;425;p15"/>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26868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5"/>
          <p:cNvSpPr txBox="1">
            <a:spLocks noGrp="1"/>
          </p:cNvSpPr>
          <p:nvPr>
            <p:ph type="title"/>
          </p:nvPr>
        </p:nvSpPr>
        <p:spPr>
          <a:xfrm>
            <a:off x="720000" y="552150"/>
            <a:ext cx="7704000" cy="5241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38" name="Google Shape;438;p15"/>
          <p:cNvGrpSpPr/>
          <p:nvPr/>
        </p:nvGrpSpPr>
        <p:grpSpPr>
          <a:xfrm>
            <a:off x="-712471" y="2646929"/>
            <a:ext cx="1365469" cy="935075"/>
            <a:chOff x="4354825" y="2560575"/>
            <a:chExt cx="284900" cy="195100"/>
          </a:xfrm>
        </p:grpSpPr>
        <p:sp>
          <p:nvSpPr>
            <p:cNvPr id="439" name="Google Shape;439;p15"/>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5"/>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5"/>
          <p:cNvGrpSpPr/>
          <p:nvPr/>
        </p:nvGrpSpPr>
        <p:grpSpPr>
          <a:xfrm>
            <a:off x="8500481" y="919472"/>
            <a:ext cx="1198424" cy="661358"/>
            <a:chOff x="8500481" y="919472"/>
            <a:chExt cx="1198424" cy="661358"/>
          </a:xfrm>
        </p:grpSpPr>
        <p:sp>
          <p:nvSpPr>
            <p:cNvPr id="445" name="Google Shape;445;p15"/>
            <p:cNvSpPr/>
            <p:nvPr/>
          </p:nvSpPr>
          <p:spPr>
            <a:xfrm>
              <a:off x="8504431" y="923665"/>
              <a:ext cx="1190292" cy="652961"/>
            </a:xfrm>
            <a:custGeom>
              <a:avLst/>
              <a:gdLst/>
              <a:ahLst/>
              <a:cxnLst/>
              <a:rect l="l" t="t" r="r" b="b"/>
              <a:pathLst>
                <a:path w="12919" h="7087" extrusionOk="0">
                  <a:moveTo>
                    <a:pt x="1" y="1"/>
                  </a:moveTo>
                  <a:lnTo>
                    <a:pt x="1" y="7087"/>
                  </a:lnTo>
                  <a:lnTo>
                    <a:pt x="12918" y="7087"/>
                  </a:lnTo>
                  <a:lnTo>
                    <a:pt x="12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6" name="Google Shape;446;p15"/>
            <p:cNvGrpSpPr/>
            <p:nvPr/>
          </p:nvGrpSpPr>
          <p:grpSpPr>
            <a:xfrm>
              <a:off x="8500481" y="919472"/>
              <a:ext cx="1198424" cy="661358"/>
              <a:chOff x="3072901" y="606093"/>
              <a:chExt cx="598972" cy="330547"/>
            </a:xfrm>
          </p:grpSpPr>
          <p:sp>
            <p:nvSpPr>
              <p:cNvPr id="447" name="Google Shape;447;p15"/>
              <p:cNvSpPr/>
              <p:nvPr/>
            </p:nvSpPr>
            <p:spPr>
              <a:xfrm>
                <a:off x="3072901" y="606093"/>
                <a:ext cx="598972" cy="330547"/>
              </a:xfrm>
              <a:custGeom>
                <a:avLst/>
                <a:gdLst/>
                <a:ahLst/>
                <a:cxnLst/>
                <a:rect l="l" t="t" r="r" b="b"/>
                <a:pathLst>
                  <a:path w="13007" h="7178" extrusionOk="0">
                    <a:moveTo>
                      <a:pt x="1" y="0"/>
                    </a:moveTo>
                    <a:lnTo>
                      <a:pt x="1" y="7159"/>
                    </a:lnTo>
                    <a:lnTo>
                      <a:pt x="1" y="7175"/>
                    </a:lnTo>
                    <a:lnTo>
                      <a:pt x="89" y="7175"/>
                    </a:lnTo>
                    <a:lnTo>
                      <a:pt x="89" y="95"/>
                    </a:lnTo>
                    <a:lnTo>
                      <a:pt x="13006" y="92"/>
                    </a:lnTo>
                    <a:lnTo>
                      <a:pt x="13006" y="0"/>
                    </a:lnTo>
                    <a:close/>
                    <a:moveTo>
                      <a:pt x="89" y="7175"/>
                    </a:moveTo>
                    <a:lnTo>
                      <a:pt x="89" y="7178"/>
                    </a:lnTo>
                    <a:lnTo>
                      <a:pt x="13006" y="7178"/>
                    </a:lnTo>
                    <a:lnTo>
                      <a:pt x="13006" y="717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3077690" y="610007"/>
                <a:ext cx="593124" cy="325620"/>
              </a:xfrm>
              <a:custGeom>
                <a:avLst/>
                <a:gdLst/>
                <a:ahLst/>
                <a:cxnLst/>
                <a:rect l="l" t="t" r="r" b="b"/>
                <a:pathLst>
                  <a:path w="12880" h="7071" extrusionOk="0">
                    <a:moveTo>
                      <a:pt x="0" y="0"/>
                    </a:moveTo>
                    <a:cubicBezTo>
                      <a:pt x="1060" y="607"/>
                      <a:pt x="2130" y="1205"/>
                      <a:pt x="3193" y="1802"/>
                    </a:cubicBezTo>
                    <a:lnTo>
                      <a:pt x="6404" y="3579"/>
                    </a:lnTo>
                    <a:lnTo>
                      <a:pt x="9631" y="5338"/>
                    </a:lnTo>
                    <a:lnTo>
                      <a:pt x="11251" y="6209"/>
                    </a:lnTo>
                    <a:lnTo>
                      <a:pt x="12880" y="7071"/>
                    </a:lnTo>
                    <a:lnTo>
                      <a:pt x="11285" y="6165"/>
                    </a:lnTo>
                    <a:lnTo>
                      <a:pt x="9688" y="5268"/>
                    </a:lnTo>
                    <a:lnTo>
                      <a:pt x="6473" y="3491"/>
                    </a:lnTo>
                    <a:lnTo>
                      <a:pt x="3246" y="1736"/>
                    </a:lnTo>
                    <a:cubicBezTo>
                      <a:pt x="2164" y="1155"/>
                      <a:pt x="1089" y="57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3077828" y="610007"/>
                <a:ext cx="593170" cy="325205"/>
              </a:xfrm>
              <a:custGeom>
                <a:avLst/>
                <a:gdLst/>
                <a:ahLst/>
                <a:cxnLst/>
                <a:rect l="l" t="t" r="r" b="b"/>
                <a:pathLst>
                  <a:path w="12881" h="7062" extrusionOk="0">
                    <a:moveTo>
                      <a:pt x="12880" y="0"/>
                    </a:moveTo>
                    <a:cubicBezTo>
                      <a:pt x="11795" y="573"/>
                      <a:pt x="10713" y="1155"/>
                      <a:pt x="9628" y="1730"/>
                    </a:cubicBezTo>
                    <a:lnTo>
                      <a:pt x="6401" y="3488"/>
                    </a:lnTo>
                    <a:lnTo>
                      <a:pt x="3190" y="5265"/>
                    </a:lnTo>
                    <a:lnTo>
                      <a:pt x="1589" y="6162"/>
                    </a:lnTo>
                    <a:lnTo>
                      <a:pt x="0" y="7061"/>
                    </a:lnTo>
                    <a:lnTo>
                      <a:pt x="1627" y="6203"/>
                    </a:lnTo>
                    <a:lnTo>
                      <a:pt x="3243" y="5328"/>
                    </a:lnTo>
                    <a:lnTo>
                      <a:pt x="6470" y="3570"/>
                    </a:lnTo>
                    <a:lnTo>
                      <a:pt x="9685" y="1793"/>
                    </a:lnTo>
                    <a:cubicBezTo>
                      <a:pt x="10754" y="1205"/>
                      <a:pt x="11823" y="607"/>
                      <a:pt x="128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5"/>
          <p:cNvGrpSpPr/>
          <p:nvPr/>
        </p:nvGrpSpPr>
        <p:grpSpPr>
          <a:xfrm>
            <a:off x="-424126" y="3796124"/>
            <a:ext cx="1031823" cy="1399454"/>
            <a:chOff x="460250" y="1921475"/>
            <a:chExt cx="233075" cy="316125"/>
          </a:xfrm>
        </p:grpSpPr>
        <p:grpSp>
          <p:nvGrpSpPr>
            <p:cNvPr id="451" name="Google Shape;451;p15"/>
            <p:cNvGrpSpPr/>
            <p:nvPr/>
          </p:nvGrpSpPr>
          <p:grpSpPr>
            <a:xfrm>
              <a:off x="460250" y="1921475"/>
              <a:ext cx="233075" cy="185800"/>
              <a:chOff x="460250" y="1921475"/>
              <a:chExt cx="233075" cy="185800"/>
            </a:xfrm>
          </p:grpSpPr>
          <p:sp>
            <p:nvSpPr>
              <p:cNvPr id="452" name="Google Shape;452;p15"/>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5"/>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5"/>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15"/>
            <p:cNvGrpSpPr/>
            <p:nvPr/>
          </p:nvGrpSpPr>
          <p:grpSpPr>
            <a:xfrm>
              <a:off x="470000" y="1944350"/>
              <a:ext cx="211300" cy="231925"/>
              <a:chOff x="470000" y="1944350"/>
              <a:chExt cx="211300" cy="231925"/>
            </a:xfrm>
          </p:grpSpPr>
          <p:sp>
            <p:nvSpPr>
              <p:cNvPr id="457" name="Google Shape;457;p15"/>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5"/>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5"/>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5"/>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5"/>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5"/>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5"/>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5"/>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5"/>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5"/>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5"/>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728"/>
        <p:cNvGrpSpPr/>
        <p:nvPr/>
      </p:nvGrpSpPr>
      <p:grpSpPr>
        <a:xfrm>
          <a:off x="0" y="0"/>
          <a:ext cx="0" cy="0"/>
          <a:chOff x="0" y="0"/>
          <a:chExt cx="0" cy="0"/>
        </a:xfrm>
      </p:grpSpPr>
      <p:grpSp>
        <p:nvGrpSpPr>
          <p:cNvPr id="729" name="Google Shape;729;p23"/>
          <p:cNvGrpSpPr/>
          <p:nvPr/>
        </p:nvGrpSpPr>
        <p:grpSpPr>
          <a:xfrm>
            <a:off x="262200" y="262350"/>
            <a:ext cx="8617488" cy="4618794"/>
            <a:chOff x="266600" y="258700"/>
            <a:chExt cx="8617488" cy="4618794"/>
          </a:xfrm>
        </p:grpSpPr>
        <p:sp>
          <p:nvSpPr>
            <p:cNvPr id="730" name="Google Shape;730;p23"/>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3"/>
            <p:cNvSpPr/>
            <p:nvPr/>
          </p:nvSpPr>
          <p:spPr>
            <a:xfrm>
              <a:off x="26868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23"/>
          <p:cNvGrpSpPr/>
          <p:nvPr/>
        </p:nvGrpSpPr>
        <p:grpSpPr>
          <a:xfrm>
            <a:off x="8189288" y="3004336"/>
            <a:ext cx="1189502" cy="2244987"/>
            <a:chOff x="3909834" y="3583857"/>
            <a:chExt cx="650677" cy="1228044"/>
          </a:xfrm>
        </p:grpSpPr>
        <p:sp>
          <p:nvSpPr>
            <p:cNvPr id="743" name="Google Shape;743;p23"/>
            <p:cNvSpPr/>
            <p:nvPr/>
          </p:nvSpPr>
          <p:spPr>
            <a:xfrm>
              <a:off x="4253350" y="3901705"/>
              <a:ext cx="307160" cy="575646"/>
            </a:xfrm>
            <a:custGeom>
              <a:avLst/>
              <a:gdLst/>
              <a:ahLst/>
              <a:cxnLst/>
              <a:rect l="l" t="t" r="r" b="b"/>
              <a:pathLst>
                <a:path w="2501" h="4687" extrusionOk="0">
                  <a:moveTo>
                    <a:pt x="2346" y="1"/>
                  </a:moveTo>
                  <a:cubicBezTo>
                    <a:pt x="2332" y="1"/>
                    <a:pt x="2318" y="6"/>
                    <a:pt x="2309" y="16"/>
                  </a:cubicBezTo>
                  <a:cubicBezTo>
                    <a:pt x="1302" y="1374"/>
                    <a:pt x="255" y="2956"/>
                    <a:pt x="0" y="4661"/>
                  </a:cubicBezTo>
                  <a:cubicBezTo>
                    <a:pt x="0" y="4676"/>
                    <a:pt x="15" y="4687"/>
                    <a:pt x="27" y="4687"/>
                  </a:cubicBezTo>
                  <a:cubicBezTo>
                    <a:pt x="35" y="4687"/>
                    <a:pt x="43" y="4682"/>
                    <a:pt x="44" y="4671"/>
                  </a:cubicBezTo>
                  <a:cubicBezTo>
                    <a:pt x="157" y="4205"/>
                    <a:pt x="308" y="3749"/>
                    <a:pt x="488" y="3306"/>
                  </a:cubicBezTo>
                  <a:cubicBezTo>
                    <a:pt x="1148" y="3126"/>
                    <a:pt x="1796" y="2975"/>
                    <a:pt x="2142" y="2318"/>
                  </a:cubicBezTo>
                  <a:cubicBezTo>
                    <a:pt x="2501" y="1645"/>
                    <a:pt x="2453" y="767"/>
                    <a:pt x="2387" y="31"/>
                  </a:cubicBezTo>
                  <a:cubicBezTo>
                    <a:pt x="2382" y="10"/>
                    <a:pt x="2364" y="1"/>
                    <a:pt x="2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3"/>
            <p:cNvSpPr/>
            <p:nvPr/>
          </p:nvSpPr>
          <p:spPr>
            <a:xfrm>
              <a:off x="4224734" y="3583857"/>
              <a:ext cx="215540" cy="861565"/>
            </a:xfrm>
            <a:custGeom>
              <a:avLst/>
              <a:gdLst/>
              <a:ahLst/>
              <a:cxnLst/>
              <a:rect l="l" t="t" r="r" b="b"/>
              <a:pathLst>
                <a:path w="1755" h="7015" extrusionOk="0">
                  <a:moveTo>
                    <a:pt x="1288" y="1"/>
                  </a:moveTo>
                  <a:cubicBezTo>
                    <a:pt x="1283" y="1"/>
                    <a:pt x="1279" y="1"/>
                    <a:pt x="1274" y="3"/>
                  </a:cubicBezTo>
                  <a:cubicBezTo>
                    <a:pt x="1142" y="37"/>
                    <a:pt x="717" y="1018"/>
                    <a:pt x="607" y="1346"/>
                  </a:cubicBezTo>
                  <a:cubicBezTo>
                    <a:pt x="422" y="1880"/>
                    <a:pt x="287" y="2431"/>
                    <a:pt x="205" y="2994"/>
                  </a:cubicBezTo>
                  <a:cubicBezTo>
                    <a:pt x="0" y="4312"/>
                    <a:pt x="16" y="5667"/>
                    <a:pt x="120" y="7001"/>
                  </a:cubicBezTo>
                  <a:cubicBezTo>
                    <a:pt x="120" y="7010"/>
                    <a:pt x="128" y="7015"/>
                    <a:pt x="137" y="7015"/>
                  </a:cubicBezTo>
                  <a:cubicBezTo>
                    <a:pt x="146" y="7015"/>
                    <a:pt x="154" y="7010"/>
                    <a:pt x="154" y="7001"/>
                  </a:cubicBezTo>
                  <a:cubicBezTo>
                    <a:pt x="158" y="6438"/>
                    <a:pt x="154" y="5872"/>
                    <a:pt x="161" y="5309"/>
                  </a:cubicBezTo>
                  <a:cubicBezTo>
                    <a:pt x="309" y="5019"/>
                    <a:pt x="614" y="4862"/>
                    <a:pt x="831" y="4626"/>
                  </a:cubicBezTo>
                  <a:cubicBezTo>
                    <a:pt x="985" y="4456"/>
                    <a:pt x="1120" y="4267"/>
                    <a:pt x="1230" y="4066"/>
                  </a:cubicBezTo>
                  <a:cubicBezTo>
                    <a:pt x="1491" y="3588"/>
                    <a:pt x="1648" y="3060"/>
                    <a:pt x="1696" y="2519"/>
                  </a:cubicBezTo>
                  <a:cubicBezTo>
                    <a:pt x="1754" y="1926"/>
                    <a:pt x="1534" y="1"/>
                    <a:pt x="1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3"/>
            <p:cNvSpPr/>
            <p:nvPr/>
          </p:nvSpPr>
          <p:spPr>
            <a:xfrm>
              <a:off x="3909834" y="3985220"/>
              <a:ext cx="293037" cy="437967"/>
            </a:xfrm>
            <a:custGeom>
              <a:avLst/>
              <a:gdLst/>
              <a:ahLst/>
              <a:cxnLst/>
              <a:rect l="l" t="t" r="r" b="b"/>
              <a:pathLst>
                <a:path w="2386" h="3566" extrusionOk="0">
                  <a:moveTo>
                    <a:pt x="57" y="0"/>
                  </a:moveTo>
                  <a:cubicBezTo>
                    <a:pt x="38" y="0"/>
                    <a:pt x="21" y="9"/>
                    <a:pt x="10" y="28"/>
                  </a:cubicBezTo>
                  <a:cubicBezTo>
                    <a:pt x="7" y="40"/>
                    <a:pt x="1" y="53"/>
                    <a:pt x="1" y="65"/>
                  </a:cubicBezTo>
                  <a:cubicBezTo>
                    <a:pt x="80" y="685"/>
                    <a:pt x="331" y="1270"/>
                    <a:pt x="721" y="1757"/>
                  </a:cubicBezTo>
                  <a:cubicBezTo>
                    <a:pt x="882" y="1949"/>
                    <a:pt x="1083" y="2103"/>
                    <a:pt x="1306" y="2214"/>
                  </a:cubicBezTo>
                  <a:cubicBezTo>
                    <a:pt x="1558" y="2339"/>
                    <a:pt x="1825" y="2481"/>
                    <a:pt x="2086" y="2588"/>
                  </a:cubicBezTo>
                  <a:cubicBezTo>
                    <a:pt x="2212" y="2905"/>
                    <a:pt x="2303" y="3233"/>
                    <a:pt x="2360" y="3566"/>
                  </a:cubicBezTo>
                  <a:cubicBezTo>
                    <a:pt x="2369" y="3538"/>
                    <a:pt x="2376" y="3506"/>
                    <a:pt x="2385" y="3475"/>
                  </a:cubicBezTo>
                  <a:cubicBezTo>
                    <a:pt x="2215" y="2031"/>
                    <a:pt x="1284" y="798"/>
                    <a:pt x="89" y="9"/>
                  </a:cubicBezTo>
                  <a:cubicBezTo>
                    <a:pt x="79" y="3"/>
                    <a:pt x="68"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23"/>
            <p:cNvGrpSpPr/>
            <p:nvPr/>
          </p:nvGrpSpPr>
          <p:grpSpPr>
            <a:xfrm>
              <a:off x="3959943" y="3626229"/>
              <a:ext cx="573426" cy="768837"/>
              <a:chOff x="3959943" y="3626229"/>
              <a:chExt cx="573426" cy="768837"/>
            </a:xfrm>
          </p:grpSpPr>
          <p:sp>
            <p:nvSpPr>
              <p:cNvPr id="747" name="Google Shape;747;p23"/>
              <p:cNvSpPr/>
              <p:nvPr/>
            </p:nvSpPr>
            <p:spPr>
              <a:xfrm>
                <a:off x="4313898" y="3953902"/>
                <a:ext cx="219470" cy="355679"/>
              </a:xfrm>
              <a:custGeom>
                <a:avLst/>
                <a:gdLst/>
                <a:ahLst/>
                <a:cxnLst/>
                <a:rect l="l" t="t" r="r" b="b"/>
                <a:pathLst>
                  <a:path w="1787" h="2896" extrusionOk="0">
                    <a:moveTo>
                      <a:pt x="1780" y="0"/>
                    </a:moveTo>
                    <a:cubicBezTo>
                      <a:pt x="1778" y="0"/>
                      <a:pt x="1777" y="1"/>
                      <a:pt x="1775" y="3"/>
                    </a:cubicBezTo>
                    <a:cubicBezTo>
                      <a:pt x="1036" y="833"/>
                      <a:pt x="454" y="1852"/>
                      <a:pt x="7" y="2865"/>
                    </a:cubicBezTo>
                    <a:cubicBezTo>
                      <a:pt x="1" y="2882"/>
                      <a:pt x="11" y="2896"/>
                      <a:pt x="24" y="2896"/>
                    </a:cubicBezTo>
                    <a:cubicBezTo>
                      <a:pt x="30" y="2896"/>
                      <a:pt x="37" y="2892"/>
                      <a:pt x="42" y="2884"/>
                    </a:cubicBezTo>
                    <a:cubicBezTo>
                      <a:pt x="98" y="2789"/>
                      <a:pt x="152" y="2692"/>
                      <a:pt x="202" y="2597"/>
                    </a:cubicBezTo>
                    <a:lnTo>
                      <a:pt x="297" y="2550"/>
                    </a:lnTo>
                    <a:cubicBezTo>
                      <a:pt x="303" y="2547"/>
                      <a:pt x="297" y="2544"/>
                      <a:pt x="293" y="2544"/>
                    </a:cubicBezTo>
                    <a:cubicBezTo>
                      <a:pt x="265" y="2553"/>
                      <a:pt x="240" y="2569"/>
                      <a:pt x="212" y="2585"/>
                    </a:cubicBezTo>
                    <a:cubicBezTo>
                      <a:pt x="322" y="2387"/>
                      <a:pt x="432" y="2182"/>
                      <a:pt x="542" y="1981"/>
                    </a:cubicBezTo>
                    <a:cubicBezTo>
                      <a:pt x="948" y="1701"/>
                      <a:pt x="1287" y="1295"/>
                      <a:pt x="1602" y="918"/>
                    </a:cubicBezTo>
                    <a:cubicBezTo>
                      <a:pt x="1606" y="911"/>
                      <a:pt x="1603" y="905"/>
                      <a:pt x="1598" y="905"/>
                    </a:cubicBezTo>
                    <a:cubicBezTo>
                      <a:pt x="1596" y="905"/>
                      <a:pt x="1594" y="906"/>
                      <a:pt x="1592" y="908"/>
                    </a:cubicBezTo>
                    <a:cubicBezTo>
                      <a:pt x="1278" y="1264"/>
                      <a:pt x="910" y="1569"/>
                      <a:pt x="576" y="1906"/>
                    </a:cubicBezTo>
                    <a:cubicBezTo>
                      <a:pt x="935" y="1248"/>
                      <a:pt x="1300" y="603"/>
                      <a:pt x="1784" y="12"/>
                    </a:cubicBezTo>
                    <a:cubicBezTo>
                      <a:pt x="1786" y="5"/>
                      <a:pt x="1784" y="0"/>
                      <a:pt x="1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3"/>
              <p:cNvSpPr/>
              <p:nvPr/>
            </p:nvSpPr>
            <p:spPr>
              <a:xfrm>
                <a:off x="4354305" y="4199412"/>
                <a:ext cx="98006" cy="65953"/>
              </a:xfrm>
              <a:custGeom>
                <a:avLst/>
                <a:gdLst/>
                <a:ahLst/>
                <a:cxnLst/>
                <a:rect l="l" t="t" r="r" b="b"/>
                <a:pathLst>
                  <a:path w="798" h="537" extrusionOk="0">
                    <a:moveTo>
                      <a:pt x="782" y="1"/>
                    </a:moveTo>
                    <a:cubicBezTo>
                      <a:pt x="540" y="196"/>
                      <a:pt x="282" y="363"/>
                      <a:pt x="12" y="517"/>
                    </a:cubicBezTo>
                    <a:cubicBezTo>
                      <a:pt x="1" y="522"/>
                      <a:pt x="9" y="537"/>
                      <a:pt x="19" y="537"/>
                    </a:cubicBezTo>
                    <a:cubicBezTo>
                      <a:pt x="21" y="537"/>
                      <a:pt x="22" y="536"/>
                      <a:pt x="24" y="536"/>
                    </a:cubicBezTo>
                    <a:cubicBezTo>
                      <a:pt x="298" y="394"/>
                      <a:pt x="559" y="218"/>
                      <a:pt x="795" y="13"/>
                    </a:cubicBezTo>
                    <a:cubicBezTo>
                      <a:pt x="798" y="7"/>
                      <a:pt x="792"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3"/>
              <p:cNvSpPr/>
              <p:nvPr/>
            </p:nvSpPr>
            <p:spPr>
              <a:xfrm>
                <a:off x="4237875" y="3626229"/>
                <a:ext cx="149220" cy="548871"/>
              </a:xfrm>
              <a:custGeom>
                <a:avLst/>
                <a:gdLst/>
                <a:ahLst/>
                <a:cxnLst/>
                <a:rect l="l" t="t" r="r" b="b"/>
                <a:pathLst>
                  <a:path w="1215" h="4469" extrusionOk="0">
                    <a:moveTo>
                      <a:pt x="1091" y="1"/>
                    </a:moveTo>
                    <a:cubicBezTo>
                      <a:pt x="1087" y="1"/>
                      <a:pt x="1084" y="4"/>
                      <a:pt x="1082" y="7"/>
                    </a:cubicBezTo>
                    <a:cubicBezTo>
                      <a:pt x="702" y="670"/>
                      <a:pt x="513" y="1372"/>
                      <a:pt x="349" y="2114"/>
                    </a:cubicBezTo>
                    <a:cubicBezTo>
                      <a:pt x="202" y="2806"/>
                      <a:pt x="41" y="3520"/>
                      <a:pt x="10" y="4234"/>
                    </a:cubicBezTo>
                    <a:cubicBezTo>
                      <a:pt x="0" y="4240"/>
                      <a:pt x="0" y="4246"/>
                      <a:pt x="10" y="4259"/>
                    </a:cubicBezTo>
                    <a:cubicBezTo>
                      <a:pt x="0" y="4328"/>
                      <a:pt x="0" y="4394"/>
                      <a:pt x="0" y="4457"/>
                    </a:cubicBezTo>
                    <a:cubicBezTo>
                      <a:pt x="0" y="4464"/>
                      <a:pt x="9" y="4469"/>
                      <a:pt x="17" y="4469"/>
                    </a:cubicBezTo>
                    <a:cubicBezTo>
                      <a:pt x="27" y="4469"/>
                      <a:pt x="36" y="4462"/>
                      <a:pt x="25" y="4445"/>
                    </a:cubicBezTo>
                    <a:cubicBezTo>
                      <a:pt x="35" y="4363"/>
                      <a:pt x="44" y="4319"/>
                      <a:pt x="60" y="4237"/>
                    </a:cubicBezTo>
                    <a:cubicBezTo>
                      <a:pt x="623" y="3856"/>
                      <a:pt x="985" y="3293"/>
                      <a:pt x="1214" y="2664"/>
                    </a:cubicBezTo>
                    <a:lnTo>
                      <a:pt x="1211" y="2664"/>
                    </a:lnTo>
                    <a:cubicBezTo>
                      <a:pt x="975" y="3275"/>
                      <a:pt x="560" y="3765"/>
                      <a:pt x="66" y="4187"/>
                    </a:cubicBezTo>
                    <a:cubicBezTo>
                      <a:pt x="107" y="3913"/>
                      <a:pt x="145" y="3639"/>
                      <a:pt x="186" y="3363"/>
                    </a:cubicBezTo>
                    <a:cubicBezTo>
                      <a:pt x="198" y="3344"/>
                      <a:pt x="205" y="3328"/>
                      <a:pt x="217" y="3309"/>
                    </a:cubicBezTo>
                    <a:cubicBezTo>
                      <a:pt x="220" y="3306"/>
                      <a:pt x="220" y="3300"/>
                      <a:pt x="217" y="3300"/>
                    </a:cubicBezTo>
                    <a:cubicBezTo>
                      <a:pt x="216" y="3298"/>
                      <a:pt x="213" y="3297"/>
                      <a:pt x="211" y="3297"/>
                    </a:cubicBezTo>
                    <a:cubicBezTo>
                      <a:pt x="209" y="3297"/>
                      <a:pt x="208" y="3298"/>
                      <a:pt x="208" y="3300"/>
                    </a:cubicBezTo>
                    <a:cubicBezTo>
                      <a:pt x="202" y="3306"/>
                      <a:pt x="198" y="3312"/>
                      <a:pt x="189" y="3322"/>
                    </a:cubicBezTo>
                    <a:cubicBezTo>
                      <a:pt x="268" y="2781"/>
                      <a:pt x="362" y="2237"/>
                      <a:pt x="497" y="1705"/>
                    </a:cubicBezTo>
                    <a:lnTo>
                      <a:pt x="500" y="1705"/>
                    </a:lnTo>
                    <a:cubicBezTo>
                      <a:pt x="544" y="1655"/>
                      <a:pt x="582" y="1595"/>
                      <a:pt x="617" y="1535"/>
                    </a:cubicBezTo>
                    <a:cubicBezTo>
                      <a:pt x="626" y="1524"/>
                      <a:pt x="617" y="1513"/>
                      <a:pt x="607" y="1513"/>
                    </a:cubicBezTo>
                    <a:cubicBezTo>
                      <a:pt x="603" y="1513"/>
                      <a:pt x="598" y="1515"/>
                      <a:pt x="595" y="1520"/>
                    </a:cubicBezTo>
                    <a:cubicBezTo>
                      <a:pt x="566" y="1554"/>
                      <a:pt x="535" y="1595"/>
                      <a:pt x="513" y="1633"/>
                    </a:cubicBezTo>
                    <a:cubicBezTo>
                      <a:pt x="648" y="1076"/>
                      <a:pt x="846" y="532"/>
                      <a:pt x="1101" y="19"/>
                    </a:cubicBezTo>
                    <a:cubicBezTo>
                      <a:pt x="1104" y="10"/>
                      <a:pt x="1101" y="7"/>
                      <a:pt x="1098" y="4"/>
                    </a:cubicBezTo>
                    <a:cubicBezTo>
                      <a:pt x="1095" y="2"/>
                      <a:pt x="1093"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3"/>
              <p:cNvSpPr/>
              <p:nvPr/>
            </p:nvSpPr>
            <p:spPr>
              <a:xfrm>
                <a:off x="4266491" y="3807997"/>
                <a:ext cx="124657" cy="213702"/>
              </a:xfrm>
              <a:custGeom>
                <a:avLst/>
                <a:gdLst/>
                <a:ahLst/>
                <a:cxnLst/>
                <a:rect l="l" t="t" r="r" b="b"/>
                <a:pathLst>
                  <a:path w="1015" h="1740" extrusionOk="0">
                    <a:moveTo>
                      <a:pt x="1004" y="1"/>
                    </a:moveTo>
                    <a:cubicBezTo>
                      <a:pt x="1002" y="1"/>
                      <a:pt x="1000" y="2"/>
                      <a:pt x="1000" y="5"/>
                    </a:cubicBezTo>
                    <a:cubicBezTo>
                      <a:pt x="717" y="606"/>
                      <a:pt x="384" y="1178"/>
                      <a:pt x="3" y="1722"/>
                    </a:cubicBezTo>
                    <a:cubicBezTo>
                      <a:pt x="0" y="1725"/>
                      <a:pt x="3" y="1735"/>
                      <a:pt x="6" y="1738"/>
                    </a:cubicBezTo>
                    <a:cubicBezTo>
                      <a:pt x="7" y="1739"/>
                      <a:pt x="9" y="1739"/>
                      <a:pt x="10" y="1739"/>
                    </a:cubicBezTo>
                    <a:cubicBezTo>
                      <a:pt x="14" y="1739"/>
                      <a:pt x="20" y="1737"/>
                      <a:pt x="22" y="1735"/>
                    </a:cubicBezTo>
                    <a:cubicBezTo>
                      <a:pt x="459" y="1244"/>
                      <a:pt x="783" y="621"/>
                      <a:pt x="1013" y="8"/>
                    </a:cubicBezTo>
                    <a:cubicBezTo>
                      <a:pt x="1015" y="6"/>
                      <a:pt x="1008"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3"/>
              <p:cNvSpPr/>
              <p:nvPr/>
            </p:nvSpPr>
            <p:spPr>
              <a:xfrm>
                <a:off x="4327899" y="3689848"/>
                <a:ext cx="59074" cy="104395"/>
              </a:xfrm>
              <a:custGeom>
                <a:avLst/>
                <a:gdLst/>
                <a:ahLst/>
                <a:cxnLst/>
                <a:rect l="l" t="t" r="r" b="b"/>
                <a:pathLst>
                  <a:path w="481" h="850" extrusionOk="0">
                    <a:moveTo>
                      <a:pt x="469" y="0"/>
                    </a:moveTo>
                    <a:cubicBezTo>
                      <a:pt x="467" y="0"/>
                      <a:pt x="466" y="2"/>
                      <a:pt x="466" y="4"/>
                    </a:cubicBezTo>
                    <a:cubicBezTo>
                      <a:pt x="321" y="288"/>
                      <a:pt x="157" y="549"/>
                      <a:pt x="3" y="825"/>
                    </a:cubicBezTo>
                    <a:cubicBezTo>
                      <a:pt x="0" y="832"/>
                      <a:pt x="3" y="844"/>
                      <a:pt x="10" y="847"/>
                    </a:cubicBezTo>
                    <a:cubicBezTo>
                      <a:pt x="12" y="849"/>
                      <a:pt x="15" y="850"/>
                      <a:pt x="17" y="850"/>
                    </a:cubicBezTo>
                    <a:cubicBezTo>
                      <a:pt x="23" y="850"/>
                      <a:pt x="27" y="846"/>
                      <a:pt x="32" y="841"/>
                    </a:cubicBezTo>
                    <a:cubicBezTo>
                      <a:pt x="211" y="580"/>
                      <a:pt x="362" y="303"/>
                      <a:pt x="478" y="11"/>
                    </a:cubicBezTo>
                    <a:cubicBezTo>
                      <a:pt x="480" y="6"/>
                      <a:pt x="473" y="0"/>
                      <a:pt x="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3"/>
              <p:cNvSpPr/>
              <p:nvPr/>
            </p:nvSpPr>
            <p:spPr>
              <a:xfrm>
                <a:off x="3985980" y="3688128"/>
                <a:ext cx="219102" cy="706938"/>
              </a:xfrm>
              <a:custGeom>
                <a:avLst/>
                <a:gdLst/>
                <a:ahLst/>
                <a:cxnLst/>
                <a:rect l="l" t="t" r="r" b="b"/>
                <a:pathLst>
                  <a:path w="1784" h="5756" extrusionOk="0">
                    <a:moveTo>
                      <a:pt x="340" y="0"/>
                    </a:moveTo>
                    <a:cubicBezTo>
                      <a:pt x="325" y="0"/>
                      <a:pt x="310" y="7"/>
                      <a:pt x="299" y="22"/>
                    </a:cubicBezTo>
                    <a:cubicBezTo>
                      <a:pt x="293" y="25"/>
                      <a:pt x="293" y="28"/>
                      <a:pt x="290" y="31"/>
                    </a:cubicBezTo>
                    <a:cubicBezTo>
                      <a:pt x="1" y="773"/>
                      <a:pt x="101" y="1651"/>
                      <a:pt x="350" y="2390"/>
                    </a:cubicBezTo>
                    <a:cubicBezTo>
                      <a:pt x="482" y="2793"/>
                      <a:pt x="677" y="3170"/>
                      <a:pt x="919" y="3513"/>
                    </a:cubicBezTo>
                    <a:cubicBezTo>
                      <a:pt x="1167" y="3849"/>
                      <a:pt x="1482" y="4145"/>
                      <a:pt x="1686" y="4526"/>
                    </a:cubicBezTo>
                    <a:cubicBezTo>
                      <a:pt x="1677" y="4900"/>
                      <a:pt x="1636" y="5271"/>
                      <a:pt x="1557" y="5636"/>
                    </a:cubicBezTo>
                    <a:cubicBezTo>
                      <a:pt x="1561" y="5674"/>
                      <a:pt x="1567" y="5714"/>
                      <a:pt x="1573" y="5755"/>
                    </a:cubicBezTo>
                    <a:cubicBezTo>
                      <a:pt x="1686" y="5356"/>
                      <a:pt x="1752" y="4938"/>
                      <a:pt x="1768" y="4522"/>
                    </a:cubicBezTo>
                    <a:cubicBezTo>
                      <a:pt x="1774" y="4510"/>
                      <a:pt x="1774" y="4494"/>
                      <a:pt x="1768" y="4482"/>
                    </a:cubicBezTo>
                    <a:cubicBezTo>
                      <a:pt x="1784" y="3925"/>
                      <a:pt x="1743" y="3362"/>
                      <a:pt x="1646" y="2811"/>
                    </a:cubicBezTo>
                    <a:cubicBezTo>
                      <a:pt x="1473" y="1777"/>
                      <a:pt x="1092" y="786"/>
                      <a:pt x="372" y="12"/>
                    </a:cubicBezTo>
                    <a:cubicBezTo>
                      <a:pt x="362" y="4"/>
                      <a:pt x="351" y="0"/>
                      <a:pt x="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3"/>
              <p:cNvSpPr/>
              <p:nvPr/>
            </p:nvSpPr>
            <p:spPr>
              <a:xfrm>
                <a:off x="4038913" y="3731359"/>
                <a:ext cx="152291" cy="461303"/>
              </a:xfrm>
              <a:custGeom>
                <a:avLst/>
                <a:gdLst/>
                <a:ahLst/>
                <a:cxnLst/>
                <a:rect l="l" t="t" r="r" b="b"/>
                <a:pathLst>
                  <a:path w="1240" h="3756" extrusionOk="0">
                    <a:moveTo>
                      <a:pt x="19" y="1"/>
                    </a:moveTo>
                    <a:cubicBezTo>
                      <a:pt x="17" y="1"/>
                      <a:pt x="16" y="1"/>
                      <a:pt x="16" y="3"/>
                    </a:cubicBezTo>
                    <a:cubicBezTo>
                      <a:pt x="7" y="3"/>
                      <a:pt x="0" y="12"/>
                      <a:pt x="0" y="19"/>
                    </a:cubicBezTo>
                    <a:cubicBezTo>
                      <a:pt x="211" y="396"/>
                      <a:pt x="397" y="786"/>
                      <a:pt x="551" y="1186"/>
                    </a:cubicBezTo>
                    <a:cubicBezTo>
                      <a:pt x="501" y="1135"/>
                      <a:pt x="453" y="1085"/>
                      <a:pt x="406" y="1035"/>
                    </a:cubicBezTo>
                    <a:cubicBezTo>
                      <a:pt x="290" y="899"/>
                      <a:pt x="192" y="755"/>
                      <a:pt x="92" y="613"/>
                    </a:cubicBezTo>
                    <a:cubicBezTo>
                      <a:pt x="89" y="610"/>
                      <a:pt x="87" y="609"/>
                      <a:pt x="85" y="609"/>
                    </a:cubicBezTo>
                    <a:cubicBezTo>
                      <a:pt x="82" y="609"/>
                      <a:pt x="82" y="614"/>
                      <a:pt x="82" y="616"/>
                    </a:cubicBezTo>
                    <a:cubicBezTo>
                      <a:pt x="208" y="868"/>
                      <a:pt x="406" y="1044"/>
                      <a:pt x="579" y="1255"/>
                    </a:cubicBezTo>
                    <a:cubicBezTo>
                      <a:pt x="721" y="1623"/>
                      <a:pt x="837" y="2000"/>
                      <a:pt x="938" y="2387"/>
                    </a:cubicBezTo>
                    <a:lnTo>
                      <a:pt x="922" y="2365"/>
                    </a:lnTo>
                    <a:cubicBezTo>
                      <a:pt x="919" y="2362"/>
                      <a:pt x="916" y="2360"/>
                      <a:pt x="913" y="2360"/>
                    </a:cubicBezTo>
                    <a:cubicBezTo>
                      <a:pt x="902" y="2360"/>
                      <a:pt x="893" y="2377"/>
                      <a:pt x="900" y="2387"/>
                    </a:cubicBezTo>
                    <a:lnTo>
                      <a:pt x="957" y="2450"/>
                    </a:lnTo>
                    <a:cubicBezTo>
                      <a:pt x="1032" y="2727"/>
                      <a:pt x="1086" y="3016"/>
                      <a:pt x="1136" y="3302"/>
                    </a:cubicBezTo>
                    <a:cubicBezTo>
                      <a:pt x="872" y="3048"/>
                      <a:pt x="623" y="2771"/>
                      <a:pt x="387" y="2485"/>
                    </a:cubicBezTo>
                    <a:cubicBezTo>
                      <a:pt x="385" y="2483"/>
                      <a:pt x="382" y="2482"/>
                      <a:pt x="381" y="2482"/>
                    </a:cubicBezTo>
                    <a:cubicBezTo>
                      <a:pt x="376" y="2482"/>
                      <a:pt x="375" y="2486"/>
                      <a:pt x="375" y="2491"/>
                    </a:cubicBezTo>
                    <a:cubicBezTo>
                      <a:pt x="573" y="2834"/>
                      <a:pt x="865" y="3120"/>
                      <a:pt x="1148" y="3387"/>
                    </a:cubicBezTo>
                    <a:cubicBezTo>
                      <a:pt x="1164" y="3504"/>
                      <a:pt x="1183" y="3620"/>
                      <a:pt x="1199" y="3740"/>
                    </a:cubicBezTo>
                    <a:cubicBezTo>
                      <a:pt x="1199" y="3751"/>
                      <a:pt x="1207" y="3756"/>
                      <a:pt x="1215" y="3756"/>
                    </a:cubicBezTo>
                    <a:cubicBezTo>
                      <a:pt x="1227" y="3756"/>
                      <a:pt x="1240" y="3747"/>
                      <a:pt x="1240" y="3733"/>
                    </a:cubicBezTo>
                    <a:cubicBezTo>
                      <a:pt x="1180" y="2425"/>
                      <a:pt x="708" y="1110"/>
                      <a:pt x="26" y="3"/>
                    </a:cubicBezTo>
                    <a:cubicBezTo>
                      <a:pt x="22" y="1"/>
                      <a:pt x="20"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3"/>
              <p:cNvSpPr/>
              <p:nvPr/>
            </p:nvSpPr>
            <p:spPr>
              <a:xfrm>
                <a:off x="4056353" y="3898881"/>
                <a:ext cx="86216" cy="111273"/>
              </a:xfrm>
              <a:custGeom>
                <a:avLst/>
                <a:gdLst/>
                <a:ahLst/>
                <a:cxnLst/>
                <a:rect l="l" t="t" r="r" b="b"/>
                <a:pathLst>
                  <a:path w="702" h="906" extrusionOk="0">
                    <a:moveTo>
                      <a:pt x="12" y="0"/>
                    </a:moveTo>
                    <a:cubicBezTo>
                      <a:pt x="6" y="0"/>
                      <a:pt x="0" y="8"/>
                      <a:pt x="9" y="17"/>
                    </a:cubicBezTo>
                    <a:cubicBezTo>
                      <a:pt x="192" y="337"/>
                      <a:pt x="421" y="636"/>
                      <a:pt x="686" y="904"/>
                    </a:cubicBezTo>
                    <a:cubicBezTo>
                      <a:pt x="687" y="905"/>
                      <a:pt x="689" y="906"/>
                      <a:pt x="690" y="906"/>
                    </a:cubicBezTo>
                    <a:cubicBezTo>
                      <a:pt x="692" y="906"/>
                      <a:pt x="694" y="905"/>
                      <a:pt x="695" y="904"/>
                    </a:cubicBezTo>
                    <a:cubicBezTo>
                      <a:pt x="701" y="900"/>
                      <a:pt x="701" y="894"/>
                      <a:pt x="695" y="891"/>
                    </a:cubicBezTo>
                    <a:cubicBezTo>
                      <a:pt x="491" y="586"/>
                      <a:pt x="239" y="303"/>
                      <a:pt x="19" y="4"/>
                    </a:cubicBezTo>
                    <a:cubicBezTo>
                      <a:pt x="17" y="1"/>
                      <a:pt x="15"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3"/>
              <p:cNvSpPr/>
              <p:nvPr/>
            </p:nvSpPr>
            <p:spPr>
              <a:xfrm>
                <a:off x="3959943" y="4043435"/>
                <a:ext cx="190363" cy="233722"/>
              </a:xfrm>
              <a:custGeom>
                <a:avLst/>
                <a:gdLst/>
                <a:ahLst/>
                <a:cxnLst/>
                <a:rect l="l" t="t" r="r" b="b"/>
                <a:pathLst>
                  <a:path w="1550" h="1903" extrusionOk="0">
                    <a:moveTo>
                      <a:pt x="12" y="0"/>
                    </a:moveTo>
                    <a:cubicBezTo>
                      <a:pt x="5" y="0"/>
                      <a:pt x="1" y="12"/>
                      <a:pt x="8" y="19"/>
                    </a:cubicBezTo>
                    <a:cubicBezTo>
                      <a:pt x="128" y="123"/>
                      <a:pt x="238" y="230"/>
                      <a:pt x="345" y="340"/>
                    </a:cubicBezTo>
                    <a:cubicBezTo>
                      <a:pt x="279" y="296"/>
                      <a:pt x="206" y="261"/>
                      <a:pt x="134" y="233"/>
                    </a:cubicBezTo>
                    <a:cubicBezTo>
                      <a:pt x="128" y="233"/>
                      <a:pt x="121" y="246"/>
                      <a:pt x="128" y="249"/>
                    </a:cubicBezTo>
                    <a:cubicBezTo>
                      <a:pt x="219" y="299"/>
                      <a:pt x="313" y="346"/>
                      <a:pt x="404" y="400"/>
                    </a:cubicBezTo>
                    <a:cubicBezTo>
                      <a:pt x="596" y="598"/>
                      <a:pt x="779" y="809"/>
                      <a:pt x="942" y="1029"/>
                    </a:cubicBezTo>
                    <a:cubicBezTo>
                      <a:pt x="678" y="903"/>
                      <a:pt x="426" y="768"/>
                      <a:pt x="181" y="620"/>
                    </a:cubicBezTo>
                    <a:cubicBezTo>
                      <a:pt x="175" y="620"/>
                      <a:pt x="169" y="620"/>
                      <a:pt x="169" y="623"/>
                    </a:cubicBezTo>
                    <a:cubicBezTo>
                      <a:pt x="169" y="626"/>
                      <a:pt x="169" y="632"/>
                      <a:pt x="172" y="636"/>
                    </a:cubicBezTo>
                    <a:cubicBezTo>
                      <a:pt x="423" y="827"/>
                      <a:pt x="700" y="985"/>
                      <a:pt x="993" y="1095"/>
                    </a:cubicBezTo>
                    <a:cubicBezTo>
                      <a:pt x="1103" y="1243"/>
                      <a:pt x="1206" y="1397"/>
                      <a:pt x="1307" y="1557"/>
                    </a:cubicBezTo>
                    <a:cubicBezTo>
                      <a:pt x="1194" y="1513"/>
                      <a:pt x="1071" y="1475"/>
                      <a:pt x="961" y="1422"/>
                    </a:cubicBezTo>
                    <a:cubicBezTo>
                      <a:pt x="835" y="1356"/>
                      <a:pt x="722" y="1271"/>
                      <a:pt x="615" y="1177"/>
                    </a:cubicBezTo>
                    <a:cubicBezTo>
                      <a:pt x="614" y="1176"/>
                      <a:pt x="613" y="1176"/>
                      <a:pt x="613" y="1176"/>
                    </a:cubicBezTo>
                    <a:cubicBezTo>
                      <a:pt x="608" y="1176"/>
                      <a:pt x="606" y="1183"/>
                      <a:pt x="609" y="1186"/>
                    </a:cubicBezTo>
                    <a:cubicBezTo>
                      <a:pt x="813" y="1365"/>
                      <a:pt x="1078" y="1557"/>
                      <a:pt x="1345" y="1611"/>
                    </a:cubicBezTo>
                    <a:cubicBezTo>
                      <a:pt x="1398" y="1699"/>
                      <a:pt x="1458" y="1793"/>
                      <a:pt x="1512" y="1894"/>
                    </a:cubicBezTo>
                    <a:cubicBezTo>
                      <a:pt x="1516" y="1900"/>
                      <a:pt x="1521" y="1902"/>
                      <a:pt x="1527" y="1902"/>
                    </a:cubicBezTo>
                    <a:cubicBezTo>
                      <a:pt x="1538" y="1902"/>
                      <a:pt x="1549" y="1891"/>
                      <a:pt x="1543" y="1878"/>
                    </a:cubicBezTo>
                    <a:cubicBezTo>
                      <a:pt x="1203" y="1136"/>
                      <a:pt x="675" y="491"/>
                      <a:pt x="18" y="3"/>
                    </a:cubicBezTo>
                    <a:cubicBezTo>
                      <a:pt x="16" y="1"/>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3"/>
              <p:cNvSpPr/>
              <p:nvPr/>
            </p:nvSpPr>
            <p:spPr>
              <a:xfrm>
                <a:off x="3963259" y="4106563"/>
                <a:ext cx="7369" cy="5404"/>
              </a:xfrm>
              <a:custGeom>
                <a:avLst/>
                <a:gdLst/>
                <a:ahLst/>
                <a:cxnLst/>
                <a:rect l="l" t="t" r="r" b="b"/>
                <a:pathLst>
                  <a:path w="60" h="44" extrusionOk="0">
                    <a:moveTo>
                      <a:pt x="3" y="1"/>
                    </a:moveTo>
                    <a:cubicBezTo>
                      <a:pt x="1" y="1"/>
                      <a:pt x="0" y="2"/>
                      <a:pt x="0" y="2"/>
                    </a:cubicBezTo>
                    <a:cubicBezTo>
                      <a:pt x="0" y="8"/>
                      <a:pt x="0" y="11"/>
                      <a:pt x="3" y="15"/>
                    </a:cubicBezTo>
                    <a:cubicBezTo>
                      <a:pt x="19" y="27"/>
                      <a:pt x="35" y="33"/>
                      <a:pt x="50" y="43"/>
                    </a:cubicBezTo>
                    <a:cubicBezTo>
                      <a:pt x="51" y="43"/>
                      <a:pt x="51" y="43"/>
                      <a:pt x="51" y="43"/>
                    </a:cubicBezTo>
                    <a:cubicBezTo>
                      <a:pt x="55" y="43"/>
                      <a:pt x="59" y="33"/>
                      <a:pt x="53" y="33"/>
                    </a:cubicBezTo>
                    <a:cubicBezTo>
                      <a:pt x="38" y="21"/>
                      <a:pt x="22" y="11"/>
                      <a:pt x="6" y="2"/>
                    </a:cubicBezTo>
                    <a:cubicBezTo>
                      <a:pt x="5" y="1"/>
                      <a:pt x="4"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7" name="Google Shape;757;p23"/>
            <p:cNvSpPr/>
            <p:nvPr/>
          </p:nvSpPr>
          <p:spPr>
            <a:xfrm>
              <a:off x="4028474" y="4359810"/>
              <a:ext cx="406149" cy="452091"/>
            </a:xfrm>
            <a:custGeom>
              <a:avLst/>
              <a:gdLst/>
              <a:ahLst/>
              <a:cxnLst/>
              <a:rect l="l" t="t" r="r" b="b"/>
              <a:pathLst>
                <a:path w="3307" h="3681" extrusionOk="0">
                  <a:moveTo>
                    <a:pt x="321" y="0"/>
                  </a:moveTo>
                  <a:lnTo>
                    <a:pt x="268" y="667"/>
                  </a:lnTo>
                  <a:lnTo>
                    <a:pt x="1" y="3680"/>
                  </a:lnTo>
                  <a:lnTo>
                    <a:pt x="3306" y="3680"/>
                  </a:lnTo>
                  <a:lnTo>
                    <a:pt x="3039" y="667"/>
                  </a:lnTo>
                  <a:lnTo>
                    <a:pt x="2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3"/>
            <p:cNvSpPr/>
            <p:nvPr/>
          </p:nvSpPr>
          <p:spPr>
            <a:xfrm>
              <a:off x="4070231" y="4359810"/>
              <a:ext cx="322267" cy="77375"/>
            </a:xfrm>
            <a:custGeom>
              <a:avLst/>
              <a:gdLst/>
              <a:ahLst/>
              <a:cxnLst/>
              <a:rect l="l" t="t" r="r" b="b"/>
              <a:pathLst>
                <a:path w="2624" h="630" extrusionOk="0">
                  <a:moveTo>
                    <a:pt x="57" y="0"/>
                  </a:moveTo>
                  <a:lnTo>
                    <a:pt x="0" y="629"/>
                  </a:lnTo>
                  <a:lnTo>
                    <a:pt x="2623" y="629"/>
                  </a:lnTo>
                  <a:lnTo>
                    <a:pt x="2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3"/>
            <p:cNvSpPr/>
            <p:nvPr/>
          </p:nvSpPr>
          <p:spPr>
            <a:xfrm>
              <a:off x="4052423" y="4304911"/>
              <a:ext cx="363655" cy="77375"/>
            </a:xfrm>
            <a:custGeom>
              <a:avLst/>
              <a:gdLst/>
              <a:ahLst/>
              <a:cxnLst/>
              <a:rect l="l" t="t" r="r" b="b"/>
              <a:pathLst>
                <a:path w="2961" h="630" extrusionOk="0">
                  <a:moveTo>
                    <a:pt x="1" y="1"/>
                  </a:moveTo>
                  <a:lnTo>
                    <a:pt x="1" y="630"/>
                  </a:lnTo>
                  <a:lnTo>
                    <a:pt x="2960" y="630"/>
                  </a:lnTo>
                  <a:lnTo>
                    <a:pt x="2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3"/>
          <p:cNvGrpSpPr/>
          <p:nvPr/>
        </p:nvGrpSpPr>
        <p:grpSpPr>
          <a:xfrm rot="5400000">
            <a:off x="-766549" y="1223403"/>
            <a:ext cx="1992625" cy="834198"/>
            <a:chOff x="9283781" y="3515453"/>
            <a:chExt cx="1460548" cy="608548"/>
          </a:xfrm>
        </p:grpSpPr>
        <p:sp>
          <p:nvSpPr>
            <p:cNvPr id="761" name="Google Shape;761;p23"/>
            <p:cNvSpPr/>
            <p:nvPr/>
          </p:nvSpPr>
          <p:spPr>
            <a:xfrm>
              <a:off x="9293721" y="3515453"/>
              <a:ext cx="1450608" cy="607893"/>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3"/>
            <p:cNvSpPr/>
            <p:nvPr/>
          </p:nvSpPr>
          <p:spPr>
            <a:xfrm>
              <a:off x="9283781" y="3515453"/>
              <a:ext cx="1460220" cy="607893"/>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3"/>
            <p:cNvSpPr/>
            <p:nvPr/>
          </p:nvSpPr>
          <p:spPr>
            <a:xfrm>
              <a:off x="9290663" y="3515453"/>
              <a:ext cx="1452683" cy="608548"/>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3"/>
            <p:cNvSpPr/>
            <p:nvPr/>
          </p:nvSpPr>
          <p:spPr>
            <a:xfrm>
              <a:off x="9290663" y="3515453"/>
              <a:ext cx="1452683" cy="608548"/>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bg>
      <p:bgPr>
        <a:solidFill>
          <a:schemeClr val="lt2"/>
        </a:solidFill>
        <a:effectLst/>
      </p:bgPr>
    </p:bg>
    <p:spTree>
      <p:nvGrpSpPr>
        <p:cNvPr id="1" name="Shape 765"/>
        <p:cNvGrpSpPr/>
        <p:nvPr/>
      </p:nvGrpSpPr>
      <p:grpSpPr>
        <a:xfrm>
          <a:off x="0" y="0"/>
          <a:ext cx="0" cy="0"/>
          <a:chOff x="0" y="0"/>
          <a:chExt cx="0" cy="0"/>
        </a:xfrm>
      </p:grpSpPr>
      <p:grpSp>
        <p:nvGrpSpPr>
          <p:cNvPr id="766" name="Google Shape;766;p24"/>
          <p:cNvGrpSpPr/>
          <p:nvPr/>
        </p:nvGrpSpPr>
        <p:grpSpPr>
          <a:xfrm>
            <a:off x="262200" y="262350"/>
            <a:ext cx="8617500" cy="4618794"/>
            <a:chOff x="266600" y="258700"/>
            <a:chExt cx="8617500" cy="4618794"/>
          </a:xfrm>
        </p:grpSpPr>
        <p:sp>
          <p:nvSpPr>
            <p:cNvPr id="767" name="Google Shape;767;p24"/>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4"/>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4"/>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4"/>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4"/>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4"/>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4"/>
            <p:cNvSpPr/>
            <p:nvPr/>
          </p:nvSpPr>
          <p:spPr>
            <a:xfrm>
              <a:off x="268700"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4"/>
          <p:cNvGrpSpPr/>
          <p:nvPr/>
        </p:nvGrpSpPr>
        <p:grpSpPr>
          <a:xfrm>
            <a:off x="-295331" y="650453"/>
            <a:ext cx="908584" cy="908582"/>
            <a:chOff x="5229219" y="135375"/>
            <a:chExt cx="330406" cy="330406"/>
          </a:xfrm>
        </p:grpSpPr>
        <p:sp>
          <p:nvSpPr>
            <p:cNvPr id="780" name="Google Shape;780;p24"/>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4"/>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4"/>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4"/>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4"/>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4"/>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4"/>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4"/>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4"/>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4"/>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4"/>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4"/>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4"/>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4"/>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4"/>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4"/>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4"/>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4"/>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4"/>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4"/>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4"/>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4"/>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4"/>
          <p:cNvGrpSpPr/>
          <p:nvPr/>
        </p:nvGrpSpPr>
        <p:grpSpPr>
          <a:xfrm>
            <a:off x="7316749" y="729858"/>
            <a:ext cx="1317176" cy="749764"/>
            <a:chOff x="262200" y="3357384"/>
            <a:chExt cx="1642159" cy="684216"/>
          </a:xfrm>
        </p:grpSpPr>
        <p:sp>
          <p:nvSpPr>
            <p:cNvPr id="805" name="Google Shape;805;p24"/>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4"/>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4"/>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4"/>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24"/>
          <p:cNvGrpSpPr/>
          <p:nvPr/>
        </p:nvGrpSpPr>
        <p:grpSpPr>
          <a:xfrm rot="5400000">
            <a:off x="7188825" y="2151990"/>
            <a:ext cx="2198523" cy="1458886"/>
            <a:chOff x="262200" y="3357384"/>
            <a:chExt cx="1642159" cy="684216"/>
          </a:xfrm>
        </p:grpSpPr>
        <p:sp>
          <p:nvSpPr>
            <p:cNvPr id="810" name="Google Shape;810;p24"/>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4"/>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4"/>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4"/>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24"/>
          <p:cNvGrpSpPr/>
          <p:nvPr/>
        </p:nvGrpSpPr>
        <p:grpSpPr>
          <a:xfrm>
            <a:off x="7778212" y="3656375"/>
            <a:ext cx="855723" cy="1522614"/>
            <a:chOff x="5081850" y="1981125"/>
            <a:chExt cx="168125" cy="299150"/>
          </a:xfrm>
        </p:grpSpPr>
        <p:sp>
          <p:nvSpPr>
            <p:cNvPr id="815" name="Google Shape;815;p24"/>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4"/>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4"/>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4"/>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 name="Google Shape;819;p24"/>
            <p:cNvGrpSpPr/>
            <p:nvPr/>
          </p:nvGrpSpPr>
          <p:grpSpPr>
            <a:xfrm>
              <a:off x="5086475" y="2011175"/>
              <a:ext cx="163500" cy="170825"/>
              <a:chOff x="5086475" y="2011175"/>
              <a:chExt cx="163500" cy="170825"/>
            </a:xfrm>
          </p:grpSpPr>
          <p:sp>
            <p:nvSpPr>
              <p:cNvPr id="820" name="Google Shape;820;p24"/>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4"/>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4"/>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4"/>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4"/>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4"/>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4"/>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4"/>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4"/>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4"/>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4"/>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4"/>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4"/>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4"/>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4"/>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4"/>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4"/>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4"/>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4"/>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4"/>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4"/>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4"/>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4"/>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4"/>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4" name="Google Shape;844;p24"/>
          <p:cNvGrpSpPr/>
          <p:nvPr/>
        </p:nvGrpSpPr>
        <p:grpSpPr>
          <a:xfrm>
            <a:off x="-440077" y="2576308"/>
            <a:ext cx="1110229" cy="1080133"/>
            <a:chOff x="-2137228" y="1713916"/>
            <a:chExt cx="886198" cy="862175"/>
          </a:xfrm>
        </p:grpSpPr>
        <p:sp>
          <p:nvSpPr>
            <p:cNvPr id="845" name="Google Shape;845;p24"/>
            <p:cNvSpPr/>
            <p:nvPr/>
          </p:nvSpPr>
          <p:spPr>
            <a:xfrm>
              <a:off x="-1995630" y="1713916"/>
              <a:ext cx="744600" cy="744161"/>
            </a:xfrm>
            <a:custGeom>
              <a:avLst/>
              <a:gdLst/>
              <a:ahLst/>
              <a:cxnLst/>
              <a:rect l="l" t="t" r="r" b="b"/>
              <a:pathLst>
                <a:path w="5653" h="5650" extrusionOk="0">
                  <a:moveTo>
                    <a:pt x="1" y="1"/>
                  </a:moveTo>
                  <a:lnTo>
                    <a:pt x="1" y="5649"/>
                  </a:lnTo>
                  <a:lnTo>
                    <a:pt x="5653" y="5649"/>
                  </a:lnTo>
                  <a:lnTo>
                    <a:pt x="5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4"/>
            <p:cNvSpPr/>
            <p:nvPr/>
          </p:nvSpPr>
          <p:spPr>
            <a:xfrm>
              <a:off x="-1959539" y="1749082"/>
              <a:ext cx="673736" cy="673828"/>
            </a:xfrm>
            <a:custGeom>
              <a:avLst/>
              <a:gdLst/>
              <a:ahLst/>
              <a:cxnLst/>
              <a:rect l="l" t="t" r="r" b="b"/>
              <a:pathLst>
                <a:path w="5115" h="5116" extrusionOk="0">
                  <a:moveTo>
                    <a:pt x="0" y="1"/>
                  </a:moveTo>
                  <a:lnTo>
                    <a:pt x="0" y="5115"/>
                  </a:lnTo>
                  <a:lnTo>
                    <a:pt x="5115" y="5115"/>
                  </a:lnTo>
                  <a:lnTo>
                    <a:pt x="5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4"/>
            <p:cNvSpPr/>
            <p:nvPr/>
          </p:nvSpPr>
          <p:spPr>
            <a:xfrm>
              <a:off x="-1853901" y="1865120"/>
              <a:ext cx="137250" cy="126442"/>
            </a:xfrm>
            <a:custGeom>
              <a:avLst/>
              <a:gdLst/>
              <a:ahLst/>
              <a:cxnLst/>
              <a:rect l="l" t="t" r="r" b="b"/>
              <a:pathLst>
                <a:path w="1042" h="960" extrusionOk="0">
                  <a:moveTo>
                    <a:pt x="519" y="1"/>
                  </a:moveTo>
                  <a:cubicBezTo>
                    <a:pt x="488" y="1"/>
                    <a:pt x="457" y="4"/>
                    <a:pt x="425" y="10"/>
                  </a:cubicBezTo>
                  <a:cubicBezTo>
                    <a:pt x="236" y="48"/>
                    <a:pt x="85" y="199"/>
                    <a:pt x="51" y="387"/>
                  </a:cubicBezTo>
                  <a:cubicBezTo>
                    <a:pt x="1" y="645"/>
                    <a:pt x="170" y="897"/>
                    <a:pt x="428" y="950"/>
                  </a:cubicBezTo>
                  <a:cubicBezTo>
                    <a:pt x="459" y="956"/>
                    <a:pt x="489" y="959"/>
                    <a:pt x="519" y="959"/>
                  </a:cubicBezTo>
                  <a:cubicBezTo>
                    <a:pt x="744" y="959"/>
                    <a:pt x="947" y="800"/>
                    <a:pt x="991" y="573"/>
                  </a:cubicBezTo>
                  <a:cubicBezTo>
                    <a:pt x="1042" y="312"/>
                    <a:pt x="872" y="60"/>
                    <a:pt x="614" y="10"/>
                  </a:cubicBezTo>
                  <a:cubicBezTo>
                    <a:pt x="582" y="4"/>
                    <a:pt x="551" y="1"/>
                    <a:pt x="5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4"/>
            <p:cNvSpPr/>
            <p:nvPr/>
          </p:nvSpPr>
          <p:spPr>
            <a:xfrm>
              <a:off x="-1769337" y="1974441"/>
              <a:ext cx="482746" cy="271586"/>
            </a:xfrm>
            <a:custGeom>
              <a:avLst/>
              <a:gdLst/>
              <a:ahLst/>
              <a:cxnLst/>
              <a:rect l="l" t="t" r="r" b="b"/>
              <a:pathLst>
                <a:path w="3665" h="2062" extrusionOk="0">
                  <a:moveTo>
                    <a:pt x="1831" y="1"/>
                  </a:moveTo>
                  <a:lnTo>
                    <a:pt x="0" y="2061"/>
                  </a:lnTo>
                  <a:lnTo>
                    <a:pt x="3664" y="2061"/>
                  </a:lnTo>
                  <a:lnTo>
                    <a:pt x="18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4"/>
            <p:cNvSpPr/>
            <p:nvPr/>
          </p:nvSpPr>
          <p:spPr>
            <a:xfrm>
              <a:off x="-1954929" y="2069405"/>
              <a:ext cx="398973" cy="176623"/>
            </a:xfrm>
            <a:custGeom>
              <a:avLst/>
              <a:gdLst/>
              <a:ahLst/>
              <a:cxnLst/>
              <a:rect l="l" t="t" r="r" b="b"/>
              <a:pathLst>
                <a:path w="3029" h="1341" extrusionOk="0">
                  <a:moveTo>
                    <a:pt x="1513" y="0"/>
                  </a:moveTo>
                  <a:lnTo>
                    <a:pt x="0" y="1340"/>
                  </a:lnTo>
                  <a:lnTo>
                    <a:pt x="3029" y="1340"/>
                  </a:lnTo>
                  <a:lnTo>
                    <a:pt x="1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4"/>
            <p:cNvSpPr/>
            <p:nvPr/>
          </p:nvSpPr>
          <p:spPr>
            <a:xfrm>
              <a:off x="-1959539" y="2245898"/>
              <a:ext cx="673736" cy="177413"/>
            </a:xfrm>
            <a:custGeom>
              <a:avLst/>
              <a:gdLst/>
              <a:ahLst/>
              <a:cxnLst/>
              <a:rect l="l" t="t" r="r" b="b"/>
              <a:pathLst>
                <a:path w="5115" h="1347" extrusionOk="0">
                  <a:moveTo>
                    <a:pt x="0" y="0"/>
                  </a:moveTo>
                  <a:lnTo>
                    <a:pt x="0" y="1346"/>
                  </a:lnTo>
                  <a:lnTo>
                    <a:pt x="5115" y="1346"/>
                  </a:lnTo>
                  <a:lnTo>
                    <a:pt x="51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4"/>
            <p:cNvSpPr/>
            <p:nvPr/>
          </p:nvSpPr>
          <p:spPr>
            <a:xfrm>
              <a:off x="-2137228" y="1831929"/>
              <a:ext cx="744073" cy="744161"/>
            </a:xfrm>
            <a:custGeom>
              <a:avLst/>
              <a:gdLst/>
              <a:ahLst/>
              <a:cxnLst/>
              <a:rect l="l" t="t" r="r" b="b"/>
              <a:pathLst>
                <a:path w="5649" h="5650" extrusionOk="0">
                  <a:moveTo>
                    <a:pt x="0" y="1"/>
                  </a:moveTo>
                  <a:lnTo>
                    <a:pt x="0"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4"/>
            <p:cNvSpPr/>
            <p:nvPr/>
          </p:nvSpPr>
          <p:spPr>
            <a:xfrm>
              <a:off x="-2101664" y="1868018"/>
              <a:ext cx="673736" cy="673696"/>
            </a:xfrm>
            <a:custGeom>
              <a:avLst/>
              <a:gdLst/>
              <a:ahLst/>
              <a:cxnLst/>
              <a:rect l="l" t="t" r="r" b="b"/>
              <a:pathLst>
                <a:path w="5115" h="5115" extrusionOk="0">
                  <a:moveTo>
                    <a:pt x="1" y="1"/>
                  </a:moveTo>
                  <a:lnTo>
                    <a:pt x="1" y="5115"/>
                  </a:lnTo>
                  <a:lnTo>
                    <a:pt x="5115" y="5115"/>
                  </a:lnTo>
                  <a:lnTo>
                    <a:pt x="5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4"/>
            <p:cNvSpPr/>
            <p:nvPr/>
          </p:nvSpPr>
          <p:spPr>
            <a:xfrm>
              <a:off x="-1996025" y="1983134"/>
              <a:ext cx="137250" cy="126442"/>
            </a:xfrm>
            <a:custGeom>
              <a:avLst/>
              <a:gdLst/>
              <a:ahLst/>
              <a:cxnLst/>
              <a:rect l="l" t="t" r="r" b="b"/>
              <a:pathLst>
                <a:path w="1042" h="960" extrusionOk="0">
                  <a:moveTo>
                    <a:pt x="520" y="1"/>
                  </a:moveTo>
                  <a:cubicBezTo>
                    <a:pt x="488" y="1"/>
                    <a:pt x="457" y="4"/>
                    <a:pt x="425" y="10"/>
                  </a:cubicBezTo>
                  <a:cubicBezTo>
                    <a:pt x="237" y="48"/>
                    <a:pt x="92" y="196"/>
                    <a:pt x="54" y="388"/>
                  </a:cubicBezTo>
                  <a:cubicBezTo>
                    <a:pt x="1" y="646"/>
                    <a:pt x="171" y="897"/>
                    <a:pt x="428" y="951"/>
                  </a:cubicBezTo>
                  <a:cubicBezTo>
                    <a:pt x="459" y="957"/>
                    <a:pt x="490" y="960"/>
                    <a:pt x="521" y="960"/>
                  </a:cubicBezTo>
                  <a:cubicBezTo>
                    <a:pt x="746" y="960"/>
                    <a:pt x="947" y="801"/>
                    <a:pt x="991" y="573"/>
                  </a:cubicBezTo>
                  <a:cubicBezTo>
                    <a:pt x="1042" y="312"/>
                    <a:pt x="875" y="61"/>
                    <a:pt x="614" y="10"/>
                  </a:cubicBezTo>
                  <a:cubicBezTo>
                    <a:pt x="583"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4"/>
            <p:cNvSpPr/>
            <p:nvPr/>
          </p:nvSpPr>
          <p:spPr>
            <a:xfrm>
              <a:off x="-1911462" y="2092981"/>
              <a:ext cx="482746" cy="271059"/>
            </a:xfrm>
            <a:custGeom>
              <a:avLst/>
              <a:gdLst/>
              <a:ahLst/>
              <a:cxnLst/>
              <a:rect l="l" t="t" r="r" b="b"/>
              <a:pathLst>
                <a:path w="3665" h="2058" extrusionOk="0">
                  <a:moveTo>
                    <a:pt x="1834" y="0"/>
                  </a:moveTo>
                  <a:lnTo>
                    <a:pt x="0" y="2057"/>
                  </a:lnTo>
                  <a:lnTo>
                    <a:pt x="3665" y="2057"/>
                  </a:lnTo>
                  <a:lnTo>
                    <a:pt x="1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4"/>
            <p:cNvSpPr/>
            <p:nvPr/>
          </p:nvSpPr>
          <p:spPr>
            <a:xfrm>
              <a:off x="-2096658" y="2187418"/>
              <a:ext cx="398710" cy="176623"/>
            </a:xfrm>
            <a:custGeom>
              <a:avLst/>
              <a:gdLst/>
              <a:ahLst/>
              <a:cxnLst/>
              <a:rect l="l" t="t" r="r" b="b"/>
              <a:pathLst>
                <a:path w="3027" h="1341" extrusionOk="0">
                  <a:moveTo>
                    <a:pt x="1513" y="1"/>
                  </a:moveTo>
                  <a:lnTo>
                    <a:pt x="0" y="1340"/>
                  </a:lnTo>
                  <a:lnTo>
                    <a:pt x="3026" y="1340"/>
                  </a:lnTo>
                  <a:lnTo>
                    <a:pt x="1513"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4"/>
            <p:cNvSpPr/>
            <p:nvPr/>
          </p:nvSpPr>
          <p:spPr>
            <a:xfrm>
              <a:off x="-2096658" y="2187418"/>
              <a:ext cx="398710" cy="176623"/>
            </a:xfrm>
            <a:custGeom>
              <a:avLst/>
              <a:gdLst/>
              <a:ahLst/>
              <a:cxnLst/>
              <a:rect l="l" t="t" r="r" b="b"/>
              <a:pathLst>
                <a:path w="3027" h="1341" extrusionOk="0">
                  <a:moveTo>
                    <a:pt x="1513" y="1"/>
                  </a:moveTo>
                  <a:lnTo>
                    <a:pt x="0" y="1340"/>
                  </a:lnTo>
                  <a:lnTo>
                    <a:pt x="3026" y="1340"/>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24"/>
          <p:cNvGrpSpPr/>
          <p:nvPr/>
        </p:nvGrpSpPr>
        <p:grpSpPr>
          <a:xfrm>
            <a:off x="104843" y="3499311"/>
            <a:ext cx="1238421" cy="1679635"/>
            <a:chOff x="460250" y="1921475"/>
            <a:chExt cx="233075" cy="316125"/>
          </a:xfrm>
        </p:grpSpPr>
        <p:grpSp>
          <p:nvGrpSpPr>
            <p:cNvPr id="858" name="Google Shape;858;p24"/>
            <p:cNvGrpSpPr/>
            <p:nvPr/>
          </p:nvGrpSpPr>
          <p:grpSpPr>
            <a:xfrm>
              <a:off x="460250" y="1921475"/>
              <a:ext cx="233075" cy="185800"/>
              <a:chOff x="460250" y="1921475"/>
              <a:chExt cx="233075" cy="185800"/>
            </a:xfrm>
          </p:grpSpPr>
          <p:sp>
            <p:nvSpPr>
              <p:cNvPr id="859" name="Google Shape;859;p24"/>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4"/>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4"/>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4"/>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24"/>
            <p:cNvGrpSpPr/>
            <p:nvPr/>
          </p:nvGrpSpPr>
          <p:grpSpPr>
            <a:xfrm>
              <a:off x="470000" y="1944350"/>
              <a:ext cx="211300" cy="231925"/>
              <a:chOff x="470000" y="1944350"/>
              <a:chExt cx="211300" cy="231925"/>
            </a:xfrm>
          </p:grpSpPr>
          <p:sp>
            <p:nvSpPr>
              <p:cNvPr id="864" name="Google Shape;864;p24"/>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4"/>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4"/>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4"/>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4"/>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4"/>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4"/>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4"/>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4"/>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4"/>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4"/>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4"/>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4"/>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4"/>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24"/>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4"/>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4"/>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3"/>
          <p:cNvGrpSpPr/>
          <p:nvPr/>
        </p:nvGrpSpPr>
        <p:grpSpPr>
          <a:xfrm>
            <a:off x="266538" y="258700"/>
            <a:ext cx="8615400" cy="4618794"/>
            <a:chOff x="266538" y="258700"/>
            <a:chExt cx="8615400" cy="4618794"/>
          </a:xfrm>
        </p:grpSpPr>
        <p:sp>
          <p:nvSpPr>
            <p:cNvPr id="34" name="Google Shape;34;p3"/>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3"/>
            <p:cNvGrpSpPr/>
            <p:nvPr/>
          </p:nvGrpSpPr>
          <p:grpSpPr>
            <a:xfrm>
              <a:off x="6848403" y="458556"/>
              <a:ext cx="2010204" cy="178352"/>
              <a:chOff x="4905603" y="626944"/>
              <a:chExt cx="2010204" cy="178352"/>
            </a:xfrm>
          </p:grpSpPr>
          <p:sp>
            <p:nvSpPr>
              <p:cNvPr id="41" name="Google Shape;41;p3"/>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txBox="1">
            <a:spLocks noGrp="1"/>
          </p:cNvSpPr>
          <p:nvPr>
            <p:ph type="title"/>
          </p:nvPr>
        </p:nvSpPr>
        <p:spPr>
          <a:xfrm>
            <a:off x="724050" y="2366550"/>
            <a:ext cx="4350600" cy="1457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6" name="Google Shape;56;p3"/>
          <p:cNvSpPr txBox="1">
            <a:spLocks noGrp="1"/>
          </p:cNvSpPr>
          <p:nvPr>
            <p:ph type="title" idx="2" hasCustomPrompt="1"/>
          </p:nvPr>
        </p:nvSpPr>
        <p:spPr>
          <a:xfrm>
            <a:off x="724050" y="997850"/>
            <a:ext cx="1223100" cy="12231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i="1">
                <a:solidFill>
                  <a:schemeClr val="accen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57" name="Google Shape;57;p3"/>
          <p:cNvSpPr txBox="1">
            <a:spLocks noGrp="1"/>
          </p:cNvSpPr>
          <p:nvPr>
            <p:ph type="subTitle" idx="1"/>
          </p:nvPr>
        </p:nvSpPr>
        <p:spPr>
          <a:xfrm>
            <a:off x="724050" y="3884700"/>
            <a:ext cx="4350600" cy="4098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58" name="Google Shape;58;p3"/>
          <p:cNvSpPr>
            <a:spLocks noGrp="1"/>
          </p:cNvSpPr>
          <p:nvPr>
            <p:ph type="pic" idx="3"/>
          </p:nvPr>
        </p:nvSpPr>
        <p:spPr>
          <a:xfrm>
            <a:off x="5505600" y="724875"/>
            <a:ext cx="3168900" cy="38460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grpSp>
        <p:nvGrpSpPr>
          <p:cNvPr id="60" name="Google Shape;60;p4"/>
          <p:cNvGrpSpPr/>
          <p:nvPr/>
        </p:nvGrpSpPr>
        <p:grpSpPr>
          <a:xfrm>
            <a:off x="262200" y="262350"/>
            <a:ext cx="8617488" cy="4618794"/>
            <a:chOff x="266600" y="258700"/>
            <a:chExt cx="8617488" cy="4618794"/>
          </a:xfrm>
        </p:grpSpPr>
        <p:sp>
          <p:nvSpPr>
            <p:cNvPr id="61" name="Google Shape;61;p4"/>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6868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4"/>
          <p:cNvSpPr txBox="1">
            <a:spLocks noGrp="1"/>
          </p:cNvSpPr>
          <p:nvPr>
            <p:ph type="title"/>
          </p:nvPr>
        </p:nvSpPr>
        <p:spPr>
          <a:xfrm>
            <a:off x="720000" y="552150"/>
            <a:ext cx="7704000" cy="576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4" name="Google Shape;74;p4"/>
          <p:cNvSpPr txBox="1">
            <a:spLocks noGrp="1"/>
          </p:cNvSpPr>
          <p:nvPr>
            <p:ph type="body" idx="1"/>
          </p:nvPr>
        </p:nvSpPr>
        <p:spPr>
          <a:xfrm>
            <a:off x="720000" y="1128450"/>
            <a:ext cx="7704000" cy="245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AutoNum type="arabicPeriod"/>
              <a:defRPr>
                <a:solidFill>
                  <a:srgbClr val="44361A"/>
                </a:solidFill>
              </a:defRPr>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75" name="Google Shape;75;p4"/>
          <p:cNvGrpSpPr/>
          <p:nvPr/>
        </p:nvGrpSpPr>
        <p:grpSpPr>
          <a:xfrm>
            <a:off x="8535620" y="1783413"/>
            <a:ext cx="766815" cy="613870"/>
            <a:chOff x="1680490" y="1133400"/>
            <a:chExt cx="2104323" cy="1684605"/>
          </a:xfrm>
        </p:grpSpPr>
        <p:grpSp>
          <p:nvGrpSpPr>
            <p:cNvPr id="76" name="Google Shape;76;p4"/>
            <p:cNvGrpSpPr/>
            <p:nvPr/>
          </p:nvGrpSpPr>
          <p:grpSpPr>
            <a:xfrm>
              <a:off x="1680490" y="1133407"/>
              <a:ext cx="2104156" cy="1684598"/>
              <a:chOff x="1485138" y="1133425"/>
              <a:chExt cx="156975" cy="125675"/>
            </a:xfrm>
          </p:grpSpPr>
          <p:sp>
            <p:nvSpPr>
              <p:cNvPr id="77" name="Google Shape;77;p4"/>
              <p:cNvSpPr/>
              <p:nvPr/>
            </p:nvSpPr>
            <p:spPr>
              <a:xfrm>
                <a:off x="1485138" y="1144675"/>
                <a:ext cx="156975" cy="114425"/>
              </a:xfrm>
              <a:custGeom>
                <a:avLst/>
                <a:gdLst/>
                <a:ahLst/>
                <a:cxnLst/>
                <a:rect l="l" t="t" r="r" b="b"/>
                <a:pathLst>
                  <a:path w="6279" h="4577" extrusionOk="0">
                    <a:moveTo>
                      <a:pt x="0" y="0"/>
                    </a:moveTo>
                    <a:lnTo>
                      <a:pt x="0" y="4577"/>
                    </a:lnTo>
                    <a:lnTo>
                      <a:pt x="6278" y="4577"/>
                    </a:lnTo>
                    <a:lnTo>
                      <a:pt x="6278" y="0"/>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1485138" y="1133425"/>
                <a:ext cx="55850" cy="11275"/>
              </a:xfrm>
              <a:custGeom>
                <a:avLst/>
                <a:gdLst/>
                <a:ahLst/>
                <a:cxnLst/>
                <a:rect l="l" t="t" r="r" b="b"/>
                <a:pathLst>
                  <a:path w="2234" h="451" extrusionOk="0">
                    <a:moveTo>
                      <a:pt x="0" y="1"/>
                    </a:moveTo>
                    <a:lnTo>
                      <a:pt x="0" y="450"/>
                    </a:lnTo>
                    <a:lnTo>
                      <a:pt x="2233" y="450"/>
                    </a:lnTo>
                    <a:lnTo>
                      <a:pt x="2111" y="1"/>
                    </a:ln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4"/>
            <p:cNvSpPr/>
            <p:nvPr/>
          </p:nvSpPr>
          <p:spPr>
            <a:xfrm>
              <a:off x="1680657" y="1284206"/>
              <a:ext cx="2104156" cy="1533798"/>
            </a:xfrm>
            <a:custGeom>
              <a:avLst/>
              <a:gdLst/>
              <a:ahLst/>
              <a:cxnLst/>
              <a:rect l="l" t="t" r="r" b="b"/>
              <a:pathLst>
                <a:path w="6279" h="4577" extrusionOk="0">
                  <a:moveTo>
                    <a:pt x="0" y="0"/>
                  </a:moveTo>
                  <a:lnTo>
                    <a:pt x="0" y="4577"/>
                  </a:lnTo>
                  <a:lnTo>
                    <a:pt x="6278" y="4577"/>
                  </a:lnTo>
                  <a:lnTo>
                    <a:pt x="62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1680650" y="1133400"/>
              <a:ext cx="748652" cy="161875"/>
            </a:xfrm>
            <a:custGeom>
              <a:avLst/>
              <a:gdLst/>
              <a:ahLst/>
              <a:cxnLst/>
              <a:rect l="l" t="t" r="r" b="b"/>
              <a:pathLst>
                <a:path w="2234" h="451" extrusionOk="0">
                  <a:moveTo>
                    <a:pt x="0" y="1"/>
                  </a:moveTo>
                  <a:lnTo>
                    <a:pt x="0" y="450"/>
                  </a:lnTo>
                  <a:lnTo>
                    <a:pt x="2233" y="450"/>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a:off x="-104932" y="2867129"/>
            <a:ext cx="734262" cy="734260"/>
            <a:chOff x="-104932" y="2867129"/>
            <a:chExt cx="734262" cy="734260"/>
          </a:xfrm>
        </p:grpSpPr>
        <p:grpSp>
          <p:nvGrpSpPr>
            <p:cNvPr id="82" name="Google Shape;82;p4"/>
            <p:cNvGrpSpPr/>
            <p:nvPr/>
          </p:nvGrpSpPr>
          <p:grpSpPr>
            <a:xfrm>
              <a:off x="-104932" y="2867129"/>
              <a:ext cx="734262" cy="734260"/>
              <a:chOff x="5229219" y="135375"/>
              <a:chExt cx="330406" cy="330406"/>
            </a:xfrm>
          </p:grpSpPr>
          <p:sp>
            <p:nvSpPr>
              <p:cNvPr id="83" name="Google Shape;83;p4"/>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4"/>
            <p:cNvSpPr txBox="1"/>
            <p:nvPr/>
          </p:nvSpPr>
          <p:spPr>
            <a:xfrm>
              <a:off x="-59500" y="2912225"/>
              <a:ext cx="642300" cy="648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400" b="1">
                  <a:solidFill>
                    <a:schemeClr val="dk2"/>
                  </a:solidFill>
                  <a:latin typeface="Abril Fatface"/>
                  <a:ea typeface="Abril Fatface"/>
                  <a:cs typeface="Abril Fatface"/>
                  <a:sym typeface="Abril Fatface"/>
                </a:rPr>
                <a:t>T</a:t>
              </a:r>
              <a:endParaRPr sz="3400" b="1">
                <a:solidFill>
                  <a:schemeClr val="dk2"/>
                </a:solidFill>
                <a:latin typeface="Abril Fatface"/>
                <a:ea typeface="Abril Fatface"/>
                <a:cs typeface="Abril Fatface"/>
                <a:sym typeface="Abril Fatfac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grpSp>
        <p:nvGrpSpPr>
          <p:cNvPr id="109" name="Google Shape;109;p5"/>
          <p:cNvGrpSpPr/>
          <p:nvPr/>
        </p:nvGrpSpPr>
        <p:grpSpPr>
          <a:xfrm>
            <a:off x="262200" y="262350"/>
            <a:ext cx="8617488" cy="4618794"/>
            <a:chOff x="266600" y="258700"/>
            <a:chExt cx="8617488" cy="4618794"/>
          </a:xfrm>
        </p:grpSpPr>
        <p:sp>
          <p:nvSpPr>
            <p:cNvPr id="110" name="Google Shape;110;p5"/>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66600" y="438700"/>
              <a:ext cx="8615262" cy="70530"/>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8754900" y="438701"/>
              <a:ext cx="126951" cy="4256684"/>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8786145" y="463831"/>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6868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a:off x="148221" y="4012559"/>
            <a:ext cx="704999" cy="1254456"/>
            <a:chOff x="5081850" y="1981125"/>
            <a:chExt cx="168125" cy="299150"/>
          </a:xfrm>
        </p:grpSpPr>
        <p:sp>
          <p:nvSpPr>
            <p:cNvPr id="123" name="Google Shape;123;p5"/>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5"/>
            <p:cNvGrpSpPr/>
            <p:nvPr/>
          </p:nvGrpSpPr>
          <p:grpSpPr>
            <a:xfrm>
              <a:off x="5086475" y="2011175"/>
              <a:ext cx="163500" cy="170825"/>
              <a:chOff x="5086475" y="2011175"/>
              <a:chExt cx="163500" cy="170825"/>
            </a:xfrm>
          </p:grpSpPr>
          <p:sp>
            <p:nvSpPr>
              <p:cNvPr id="128" name="Google Shape;128;p5"/>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 name="Google Shape;152;p5"/>
          <p:cNvGrpSpPr/>
          <p:nvPr/>
        </p:nvGrpSpPr>
        <p:grpSpPr>
          <a:xfrm>
            <a:off x="8199067" y="3364579"/>
            <a:ext cx="1365469" cy="935075"/>
            <a:chOff x="4354825" y="2560575"/>
            <a:chExt cx="284900" cy="195100"/>
          </a:xfrm>
        </p:grpSpPr>
        <p:sp>
          <p:nvSpPr>
            <p:cNvPr id="153" name="Google Shape;153;p5"/>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a:off x="77818" y="1333380"/>
            <a:ext cx="572425" cy="572716"/>
            <a:chOff x="4205500" y="2990700"/>
            <a:chExt cx="443499" cy="443725"/>
          </a:xfrm>
        </p:grpSpPr>
        <p:sp>
          <p:nvSpPr>
            <p:cNvPr id="159" name="Google Shape;159;p5"/>
            <p:cNvSpPr/>
            <p:nvPr/>
          </p:nvSpPr>
          <p:spPr>
            <a:xfrm>
              <a:off x="4246413" y="3406821"/>
              <a:ext cx="361746" cy="7072"/>
            </a:xfrm>
            <a:custGeom>
              <a:avLst/>
              <a:gdLst/>
              <a:ahLst/>
              <a:cxnLst/>
              <a:rect l="l" t="t" r="r" b="b"/>
              <a:pathLst>
                <a:path w="4757" h="93"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4226108" y="3031612"/>
              <a:ext cx="6996" cy="361442"/>
            </a:xfrm>
            <a:custGeom>
              <a:avLst/>
              <a:gdLst/>
              <a:ahLst/>
              <a:cxnLst/>
              <a:rect l="l" t="t" r="r" b="b"/>
              <a:pathLst>
                <a:path w="92" h="4753" extrusionOk="0">
                  <a:moveTo>
                    <a:pt x="0" y="0"/>
                  </a:moveTo>
                  <a:lnTo>
                    <a:pt x="0" y="182"/>
                  </a:lnTo>
                  <a:lnTo>
                    <a:pt x="91" y="182"/>
                  </a:lnTo>
                  <a:lnTo>
                    <a:pt x="91" y="0"/>
                  </a:lnTo>
                  <a:close/>
                  <a:moveTo>
                    <a:pt x="0" y="267"/>
                  </a:moveTo>
                  <a:lnTo>
                    <a:pt x="0" y="450"/>
                  </a:lnTo>
                  <a:lnTo>
                    <a:pt x="91" y="450"/>
                  </a:lnTo>
                  <a:lnTo>
                    <a:pt x="91" y="267"/>
                  </a:lnTo>
                  <a:close/>
                  <a:moveTo>
                    <a:pt x="0" y="538"/>
                  </a:moveTo>
                  <a:lnTo>
                    <a:pt x="0" y="720"/>
                  </a:lnTo>
                  <a:lnTo>
                    <a:pt x="91" y="720"/>
                  </a:lnTo>
                  <a:lnTo>
                    <a:pt x="91" y="538"/>
                  </a:lnTo>
                  <a:close/>
                  <a:moveTo>
                    <a:pt x="0" y="805"/>
                  </a:moveTo>
                  <a:lnTo>
                    <a:pt x="0" y="988"/>
                  </a:lnTo>
                  <a:lnTo>
                    <a:pt x="91" y="988"/>
                  </a:lnTo>
                  <a:lnTo>
                    <a:pt x="91" y="805"/>
                  </a:lnTo>
                  <a:close/>
                  <a:moveTo>
                    <a:pt x="0" y="1164"/>
                  </a:moveTo>
                  <a:lnTo>
                    <a:pt x="0" y="1346"/>
                  </a:lnTo>
                  <a:lnTo>
                    <a:pt x="91" y="1346"/>
                  </a:lnTo>
                  <a:lnTo>
                    <a:pt x="91" y="1164"/>
                  </a:lnTo>
                  <a:close/>
                  <a:moveTo>
                    <a:pt x="0" y="1434"/>
                  </a:moveTo>
                  <a:lnTo>
                    <a:pt x="0" y="1617"/>
                  </a:lnTo>
                  <a:lnTo>
                    <a:pt x="91" y="1617"/>
                  </a:lnTo>
                  <a:lnTo>
                    <a:pt x="91" y="1434"/>
                  </a:lnTo>
                  <a:close/>
                  <a:moveTo>
                    <a:pt x="0" y="1702"/>
                  </a:moveTo>
                  <a:lnTo>
                    <a:pt x="0" y="1884"/>
                  </a:lnTo>
                  <a:lnTo>
                    <a:pt x="91" y="1884"/>
                  </a:lnTo>
                  <a:lnTo>
                    <a:pt x="91" y="1702"/>
                  </a:lnTo>
                  <a:close/>
                  <a:moveTo>
                    <a:pt x="0" y="1975"/>
                  </a:moveTo>
                  <a:lnTo>
                    <a:pt x="0" y="2154"/>
                  </a:lnTo>
                  <a:lnTo>
                    <a:pt x="91" y="2154"/>
                  </a:lnTo>
                  <a:lnTo>
                    <a:pt x="91" y="1975"/>
                  </a:lnTo>
                  <a:close/>
                  <a:moveTo>
                    <a:pt x="0" y="2243"/>
                  </a:moveTo>
                  <a:lnTo>
                    <a:pt x="0" y="2422"/>
                  </a:lnTo>
                  <a:lnTo>
                    <a:pt x="91" y="2422"/>
                  </a:lnTo>
                  <a:lnTo>
                    <a:pt x="91" y="2243"/>
                  </a:lnTo>
                  <a:close/>
                  <a:moveTo>
                    <a:pt x="0" y="2598"/>
                  </a:moveTo>
                  <a:lnTo>
                    <a:pt x="0" y="2780"/>
                  </a:lnTo>
                  <a:lnTo>
                    <a:pt x="91" y="2780"/>
                  </a:lnTo>
                  <a:lnTo>
                    <a:pt x="91" y="2598"/>
                  </a:lnTo>
                  <a:close/>
                  <a:moveTo>
                    <a:pt x="0" y="2872"/>
                  </a:moveTo>
                  <a:lnTo>
                    <a:pt x="0" y="3051"/>
                  </a:lnTo>
                  <a:lnTo>
                    <a:pt x="91" y="3051"/>
                  </a:lnTo>
                  <a:lnTo>
                    <a:pt x="91" y="2872"/>
                  </a:lnTo>
                  <a:close/>
                  <a:moveTo>
                    <a:pt x="0" y="3139"/>
                  </a:moveTo>
                  <a:lnTo>
                    <a:pt x="0" y="3318"/>
                  </a:lnTo>
                  <a:lnTo>
                    <a:pt x="91" y="3318"/>
                  </a:lnTo>
                  <a:lnTo>
                    <a:pt x="91" y="3139"/>
                  </a:lnTo>
                  <a:close/>
                  <a:moveTo>
                    <a:pt x="0" y="3409"/>
                  </a:moveTo>
                  <a:lnTo>
                    <a:pt x="0" y="3589"/>
                  </a:lnTo>
                  <a:lnTo>
                    <a:pt x="91" y="3589"/>
                  </a:lnTo>
                  <a:lnTo>
                    <a:pt x="91" y="3409"/>
                  </a:lnTo>
                  <a:close/>
                  <a:moveTo>
                    <a:pt x="0" y="3677"/>
                  </a:moveTo>
                  <a:lnTo>
                    <a:pt x="0" y="3856"/>
                  </a:lnTo>
                  <a:lnTo>
                    <a:pt x="91" y="3856"/>
                  </a:lnTo>
                  <a:lnTo>
                    <a:pt x="91" y="3677"/>
                  </a:lnTo>
                  <a:close/>
                  <a:moveTo>
                    <a:pt x="0" y="4035"/>
                  </a:moveTo>
                  <a:lnTo>
                    <a:pt x="0" y="4215"/>
                  </a:lnTo>
                  <a:lnTo>
                    <a:pt x="91" y="4215"/>
                  </a:lnTo>
                  <a:lnTo>
                    <a:pt x="91" y="4035"/>
                  </a:lnTo>
                  <a:close/>
                  <a:moveTo>
                    <a:pt x="0" y="4306"/>
                  </a:moveTo>
                  <a:lnTo>
                    <a:pt x="0" y="4485"/>
                  </a:lnTo>
                  <a:lnTo>
                    <a:pt x="91" y="4485"/>
                  </a:lnTo>
                  <a:lnTo>
                    <a:pt x="91" y="4306"/>
                  </a:lnTo>
                  <a:close/>
                  <a:moveTo>
                    <a:pt x="0" y="4573"/>
                  </a:moveTo>
                  <a:lnTo>
                    <a:pt x="0" y="4752"/>
                  </a:lnTo>
                  <a:lnTo>
                    <a:pt x="91" y="4752"/>
                  </a:lnTo>
                  <a:lnTo>
                    <a:pt x="91" y="45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4246413" y="3011004"/>
              <a:ext cx="361746" cy="6996"/>
            </a:xfrm>
            <a:custGeom>
              <a:avLst/>
              <a:gdLst/>
              <a:ahLst/>
              <a:cxnLst/>
              <a:rect l="l" t="t" r="r" b="b"/>
              <a:pathLst>
                <a:path w="4757" h="92"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4621700" y="3031612"/>
              <a:ext cx="6768" cy="361442"/>
            </a:xfrm>
            <a:custGeom>
              <a:avLst/>
              <a:gdLst/>
              <a:ahLst/>
              <a:cxnLst/>
              <a:rect l="l" t="t" r="r" b="b"/>
              <a:pathLst>
                <a:path w="89" h="4753" extrusionOk="0">
                  <a:moveTo>
                    <a:pt x="0" y="0"/>
                  </a:moveTo>
                  <a:lnTo>
                    <a:pt x="0" y="182"/>
                  </a:lnTo>
                  <a:lnTo>
                    <a:pt x="88" y="182"/>
                  </a:lnTo>
                  <a:lnTo>
                    <a:pt x="88" y="0"/>
                  </a:lnTo>
                  <a:close/>
                  <a:moveTo>
                    <a:pt x="0" y="267"/>
                  </a:moveTo>
                  <a:lnTo>
                    <a:pt x="0" y="450"/>
                  </a:lnTo>
                  <a:lnTo>
                    <a:pt x="88" y="450"/>
                  </a:lnTo>
                  <a:lnTo>
                    <a:pt x="88" y="267"/>
                  </a:lnTo>
                  <a:close/>
                  <a:moveTo>
                    <a:pt x="0" y="538"/>
                  </a:moveTo>
                  <a:lnTo>
                    <a:pt x="0" y="720"/>
                  </a:lnTo>
                  <a:lnTo>
                    <a:pt x="88" y="720"/>
                  </a:lnTo>
                  <a:lnTo>
                    <a:pt x="88" y="538"/>
                  </a:lnTo>
                  <a:close/>
                  <a:moveTo>
                    <a:pt x="0" y="805"/>
                  </a:moveTo>
                  <a:lnTo>
                    <a:pt x="0" y="988"/>
                  </a:lnTo>
                  <a:lnTo>
                    <a:pt x="88" y="988"/>
                  </a:lnTo>
                  <a:lnTo>
                    <a:pt x="88" y="805"/>
                  </a:lnTo>
                  <a:close/>
                  <a:moveTo>
                    <a:pt x="0" y="1164"/>
                  </a:moveTo>
                  <a:lnTo>
                    <a:pt x="0" y="1346"/>
                  </a:lnTo>
                  <a:lnTo>
                    <a:pt x="88" y="1346"/>
                  </a:lnTo>
                  <a:lnTo>
                    <a:pt x="88" y="1164"/>
                  </a:lnTo>
                  <a:close/>
                  <a:moveTo>
                    <a:pt x="0" y="1434"/>
                  </a:moveTo>
                  <a:lnTo>
                    <a:pt x="0" y="1617"/>
                  </a:lnTo>
                  <a:lnTo>
                    <a:pt x="88" y="1617"/>
                  </a:lnTo>
                  <a:lnTo>
                    <a:pt x="88" y="1434"/>
                  </a:lnTo>
                  <a:close/>
                  <a:moveTo>
                    <a:pt x="0" y="1702"/>
                  </a:moveTo>
                  <a:lnTo>
                    <a:pt x="0" y="1884"/>
                  </a:lnTo>
                  <a:lnTo>
                    <a:pt x="88" y="1884"/>
                  </a:lnTo>
                  <a:lnTo>
                    <a:pt x="88" y="1702"/>
                  </a:lnTo>
                  <a:close/>
                  <a:moveTo>
                    <a:pt x="0" y="1975"/>
                  </a:moveTo>
                  <a:lnTo>
                    <a:pt x="0" y="2154"/>
                  </a:lnTo>
                  <a:lnTo>
                    <a:pt x="88" y="2154"/>
                  </a:lnTo>
                  <a:lnTo>
                    <a:pt x="88" y="1975"/>
                  </a:lnTo>
                  <a:close/>
                  <a:moveTo>
                    <a:pt x="0" y="2243"/>
                  </a:moveTo>
                  <a:lnTo>
                    <a:pt x="0" y="2422"/>
                  </a:lnTo>
                  <a:lnTo>
                    <a:pt x="88" y="2422"/>
                  </a:lnTo>
                  <a:lnTo>
                    <a:pt x="88" y="2243"/>
                  </a:lnTo>
                  <a:close/>
                  <a:moveTo>
                    <a:pt x="0" y="2598"/>
                  </a:moveTo>
                  <a:lnTo>
                    <a:pt x="0" y="2780"/>
                  </a:lnTo>
                  <a:lnTo>
                    <a:pt x="88" y="2780"/>
                  </a:lnTo>
                  <a:lnTo>
                    <a:pt x="88" y="2598"/>
                  </a:lnTo>
                  <a:close/>
                  <a:moveTo>
                    <a:pt x="0" y="2872"/>
                  </a:moveTo>
                  <a:lnTo>
                    <a:pt x="0" y="3051"/>
                  </a:lnTo>
                  <a:lnTo>
                    <a:pt x="88" y="3051"/>
                  </a:lnTo>
                  <a:lnTo>
                    <a:pt x="88" y="2872"/>
                  </a:lnTo>
                  <a:close/>
                  <a:moveTo>
                    <a:pt x="0" y="3139"/>
                  </a:moveTo>
                  <a:lnTo>
                    <a:pt x="0" y="3318"/>
                  </a:lnTo>
                  <a:lnTo>
                    <a:pt x="88" y="3318"/>
                  </a:lnTo>
                  <a:lnTo>
                    <a:pt x="88" y="3139"/>
                  </a:lnTo>
                  <a:close/>
                  <a:moveTo>
                    <a:pt x="0" y="3409"/>
                  </a:moveTo>
                  <a:lnTo>
                    <a:pt x="0" y="3589"/>
                  </a:lnTo>
                  <a:lnTo>
                    <a:pt x="88" y="3589"/>
                  </a:lnTo>
                  <a:lnTo>
                    <a:pt x="88" y="3409"/>
                  </a:lnTo>
                  <a:close/>
                  <a:moveTo>
                    <a:pt x="0" y="3677"/>
                  </a:moveTo>
                  <a:lnTo>
                    <a:pt x="0" y="3856"/>
                  </a:lnTo>
                  <a:lnTo>
                    <a:pt x="88" y="3856"/>
                  </a:lnTo>
                  <a:lnTo>
                    <a:pt x="88" y="3677"/>
                  </a:lnTo>
                  <a:close/>
                  <a:moveTo>
                    <a:pt x="0" y="4035"/>
                  </a:moveTo>
                  <a:lnTo>
                    <a:pt x="0" y="4215"/>
                  </a:lnTo>
                  <a:lnTo>
                    <a:pt x="88" y="4215"/>
                  </a:lnTo>
                  <a:lnTo>
                    <a:pt x="88" y="4035"/>
                  </a:lnTo>
                  <a:close/>
                  <a:moveTo>
                    <a:pt x="0" y="4306"/>
                  </a:moveTo>
                  <a:lnTo>
                    <a:pt x="0" y="4485"/>
                  </a:lnTo>
                  <a:lnTo>
                    <a:pt x="88" y="4485"/>
                  </a:lnTo>
                  <a:lnTo>
                    <a:pt x="88" y="4306"/>
                  </a:lnTo>
                  <a:close/>
                  <a:moveTo>
                    <a:pt x="0" y="4573"/>
                  </a:moveTo>
                  <a:lnTo>
                    <a:pt x="0" y="4752"/>
                  </a:lnTo>
                  <a:lnTo>
                    <a:pt x="88" y="4752"/>
                  </a:lnTo>
                  <a:lnTo>
                    <a:pt x="88" y="45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5"/>
            <p:cNvGrpSpPr/>
            <p:nvPr/>
          </p:nvGrpSpPr>
          <p:grpSpPr>
            <a:xfrm>
              <a:off x="4205728" y="2990700"/>
              <a:ext cx="443271" cy="443725"/>
              <a:chOff x="4205728" y="2990700"/>
              <a:chExt cx="443271" cy="443725"/>
            </a:xfrm>
          </p:grpSpPr>
          <p:sp>
            <p:nvSpPr>
              <p:cNvPr id="164" name="Google Shape;164;p5"/>
              <p:cNvSpPr/>
              <p:nvPr/>
            </p:nvSpPr>
            <p:spPr>
              <a:xfrm>
                <a:off x="4205728"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4205728"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4205728"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601091"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601091"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4601091"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403296"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403296"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172;p5"/>
            <p:cNvSpPr/>
            <p:nvPr/>
          </p:nvSpPr>
          <p:spPr>
            <a:xfrm>
              <a:off x="4205500" y="3379368"/>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4205500" y="3181802"/>
              <a:ext cx="54600" cy="54600"/>
            </a:xfrm>
            <a:custGeom>
              <a:avLst/>
              <a:gdLst/>
              <a:ahLst/>
              <a:cxnLst/>
              <a:rect l="l" t="t" r="r" b="b"/>
              <a:pathLst>
                <a:path w="718" h="718" extrusionOk="0">
                  <a:moveTo>
                    <a:pt x="633" y="88"/>
                  </a:moveTo>
                  <a:lnTo>
                    <a:pt x="633" y="629"/>
                  </a:lnTo>
                  <a:lnTo>
                    <a:pt x="89" y="629"/>
                  </a:lnTo>
                  <a:lnTo>
                    <a:pt x="95" y="88"/>
                  </a:lnTo>
                  <a:close/>
                  <a:moveTo>
                    <a:pt x="1" y="0"/>
                  </a:moveTo>
                  <a:lnTo>
                    <a:pt x="1" y="717"/>
                  </a:lnTo>
                  <a:lnTo>
                    <a:pt x="718" y="717"/>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205500" y="2990700"/>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594399" y="3379368"/>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4594399" y="3181802"/>
              <a:ext cx="54600" cy="54600"/>
            </a:xfrm>
            <a:custGeom>
              <a:avLst/>
              <a:gdLst/>
              <a:ahLst/>
              <a:cxnLst/>
              <a:rect l="l" t="t" r="r" b="b"/>
              <a:pathLst>
                <a:path w="718" h="718" extrusionOk="0">
                  <a:moveTo>
                    <a:pt x="630" y="88"/>
                  </a:moveTo>
                  <a:lnTo>
                    <a:pt x="630" y="629"/>
                  </a:lnTo>
                  <a:lnTo>
                    <a:pt x="89" y="629"/>
                  </a:lnTo>
                  <a:lnTo>
                    <a:pt x="89" y="88"/>
                  </a:lnTo>
                  <a:close/>
                  <a:moveTo>
                    <a:pt x="1" y="0"/>
                  </a:moveTo>
                  <a:lnTo>
                    <a:pt x="1" y="717"/>
                  </a:lnTo>
                  <a:lnTo>
                    <a:pt x="718" y="717"/>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594399" y="2990700"/>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4403296" y="2990700"/>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4403296" y="3379368"/>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5"/>
          <p:cNvGrpSpPr/>
          <p:nvPr/>
        </p:nvGrpSpPr>
        <p:grpSpPr>
          <a:xfrm>
            <a:off x="8122543" y="599922"/>
            <a:ext cx="1211622" cy="1306172"/>
            <a:chOff x="9061756" y="762019"/>
            <a:chExt cx="1243582" cy="1340626"/>
          </a:xfrm>
        </p:grpSpPr>
        <p:sp>
          <p:nvSpPr>
            <p:cNvPr id="181" name="Google Shape;181;p5"/>
            <p:cNvSpPr/>
            <p:nvPr/>
          </p:nvSpPr>
          <p:spPr>
            <a:xfrm rot="1302542" flipH="1">
              <a:off x="9231094" y="895104"/>
              <a:ext cx="902000" cy="1074258"/>
            </a:xfrm>
            <a:custGeom>
              <a:avLst/>
              <a:gdLst/>
              <a:ahLst/>
              <a:cxnLst/>
              <a:rect l="l" t="t" r="r" b="b"/>
              <a:pathLst>
                <a:path w="9106" h="10845" extrusionOk="0">
                  <a:moveTo>
                    <a:pt x="3228" y="0"/>
                  </a:moveTo>
                  <a:lnTo>
                    <a:pt x="1" y="8329"/>
                  </a:lnTo>
                  <a:lnTo>
                    <a:pt x="6489" y="10845"/>
                  </a:lnTo>
                  <a:lnTo>
                    <a:pt x="9106" y="4098"/>
                  </a:lnTo>
                  <a:lnTo>
                    <a:pt x="8046" y="1865"/>
                  </a:lnTo>
                  <a:lnTo>
                    <a:pt x="3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1302542" flipH="1">
              <a:off x="9229575" y="891587"/>
              <a:ext cx="907944" cy="1081489"/>
            </a:xfrm>
            <a:custGeom>
              <a:avLst/>
              <a:gdLst/>
              <a:ahLst/>
              <a:cxnLst/>
              <a:rect l="l" t="t" r="r" b="b"/>
              <a:pathLst>
                <a:path w="9166" h="10918" extrusionOk="0">
                  <a:moveTo>
                    <a:pt x="3246" y="0"/>
                  </a:moveTo>
                  <a:lnTo>
                    <a:pt x="3196" y="129"/>
                  </a:lnTo>
                  <a:lnTo>
                    <a:pt x="3259" y="154"/>
                  </a:lnTo>
                  <a:lnTo>
                    <a:pt x="3287" y="91"/>
                  </a:lnTo>
                  <a:lnTo>
                    <a:pt x="3322" y="104"/>
                  </a:lnTo>
                  <a:lnTo>
                    <a:pt x="3347" y="41"/>
                  </a:lnTo>
                  <a:lnTo>
                    <a:pt x="3246" y="0"/>
                  </a:lnTo>
                  <a:close/>
                  <a:moveTo>
                    <a:pt x="3514" y="101"/>
                  </a:moveTo>
                  <a:lnTo>
                    <a:pt x="3492" y="167"/>
                  </a:lnTo>
                  <a:lnTo>
                    <a:pt x="3662" y="230"/>
                  </a:lnTo>
                  <a:lnTo>
                    <a:pt x="3684" y="167"/>
                  </a:lnTo>
                  <a:lnTo>
                    <a:pt x="3514" y="101"/>
                  </a:lnTo>
                  <a:close/>
                  <a:moveTo>
                    <a:pt x="3850" y="227"/>
                  </a:moveTo>
                  <a:lnTo>
                    <a:pt x="3825" y="293"/>
                  </a:lnTo>
                  <a:lnTo>
                    <a:pt x="3995" y="356"/>
                  </a:lnTo>
                  <a:lnTo>
                    <a:pt x="4017" y="293"/>
                  </a:lnTo>
                  <a:lnTo>
                    <a:pt x="3850" y="227"/>
                  </a:lnTo>
                  <a:close/>
                  <a:moveTo>
                    <a:pt x="3133" y="293"/>
                  </a:moveTo>
                  <a:lnTo>
                    <a:pt x="3070" y="459"/>
                  </a:lnTo>
                  <a:lnTo>
                    <a:pt x="3133" y="484"/>
                  </a:lnTo>
                  <a:lnTo>
                    <a:pt x="3196" y="315"/>
                  </a:lnTo>
                  <a:lnTo>
                    <a:pt x="3133" y="293"/>
                  </a:lnTo>
                  <a:close/>
                  <a:moveTo>
                    <a:pt x="4184" y="359"/>
                  </a:moveTo>
                  <a:lnTo>
                    <a:pt x="4159" y="422"/>
                  </a:lnTo>
                  <a:lnTo>
                    <a:pt x="4328" y="484"/>
                  </a:lnTo>
                  <a:lnTo>
                    <a:pt x="4354" y="422"/>
                  </a:lnTo>
                  <a:lnTo>
                    <a:pt x="4184" y="359"/>
                  </a:lnTo>
                  <a:close/>
                  <a:moveTo>
                    <a:pt x="4517" y="488"/>
                  </a:moveTo>
                  <a:lnTo>
                    <a:pt x="4495" y="551"/>
                  </a:lnTo>
                  <a:lnTo>
                    <a:pt x="4662" y="613"/>
                  </a:lnTo>
                  <a:lnTo>
                    <a:pt x="4687" y="551"/>
                  </a:lnTo>
                  <a:lnTo>
                    <a:pt x="4517" y="488"/>
                  </a:lnTo>
                  <a:close/>
                  <a:moveTo>
                    <a:pt x="4857" y="617"/>
                  </a:moveTo>
                  <a:lnTo>
                    <a:pt x="4832" y="679"/>
                  </a:lnTo>
                  <a:lnTo>
                    <a:pt x="5001" y="742"/>
                  </a:lnTo>
                  <a:lnTo>
                    <a:pt x="5023" y="679"/>
                  </a:lnTo>
                  <a:lnTo>
                    <a:pt x="4857" y="617"/>
                  </a:lnTo>
                  <a:close/>
                  <a:moveTo>
                    <a:pt x="3004" y="626"/>
                  </a:moveTo>
                  <a:lnTo>
                    <a:pt x="2941" y="796"/>
                  </a:lnTo>
                  <a:lnTo>
                    <a:pt x="3004" y="818"/>
                  </a:lnTo>
                  <a:lnTo>
                    <a:pt x="3067" y="648"/>
                  </a:lnTo>
                  <a:lnTo>
                    <a:pt x="3004" y="626"/>
                  </a:lnTo>
                  <a:close/>
                  <a:moveTo>
                    <a:pt x="5190" y="746"/>
                  </a:moveTo>
                  <a:lnTo>
                    <a:pt x="5165" y="808"/>
                  </a:lnTo>
                  <a:lnTo>
                    <a:pt x="5335" y="875"/>
                  </a:lnTo>
                  <a:lnTo>
                    <a:pt x="5357" y="808"/>
                  </a:lnTo>
                  <a:lnTo>
                    <a:pt x="5190" y="746"/>
                  </a:lnTo>
                  <a:close/>
                  <a:moveTo>
                    <a:pt x="5524" y="875"/>
                  </a:moveTo>
                  <a:lnTo>
                    <a:pt x="5502" y="937"/>
                  </a:lnTo>
                  <a:lnTo>
                    <a:pt x="5668" y="1003"/>
                  </a:lnTo>
                  <a:lnTo>
                    <a:pt x="5693" y="937"/>
                  </a:lnTo>
                  <a:lnTo>
                    <a:pt x="5524" y="875"/>
                  </a:lnTo>
                  <a:close/>
                  <a:moveTo>
                    <a:pt x="5863" y="1010"/>
                  </a:moveTo>
                  <a:lnTo>
                    <a:pt x="5838" y="1073"/>
                  </a:lnTo>
                  <a:lnTo>
                    <a:pt x="6008" y="1136"/>
                  </a:lnTo>
                  <a:lnTo>
                    <a:pt x="6030" y="1073"/>
                  </a:lnTo>
                  <a:lnTo>
                    <a:pt x="5863" y="1010"/>
                  </a:lnTo>
                  <a:close/>
                  <a:moveTo>
                    <a:pt x="2878" y="963"/>
                  </a:moveTo>
                  <a:lnTo>
                    <a:pt x="2816" y="1132"/>
                  </a:lnTo>
                  <a:lnTo>
                    <a:pt x="2878" y="1158"/>
                  </a:lnTo>
                  <a:lnTo>
                    <a:pt x="2941" y="988"/>
                  </a:lnTo>
                  <a:lnTo>
                    <a:pt x="2878" y="963"/>
                  </a:lnTo>
                  <a:close/>
                  <a:moveTo>
                    <a:pt x="6197" y="1136"/>
                  </a:moveTo>
                  <a:lnTo>
                    <a:pt x="6171" y="1198"/>
                  </a:lnTo>
                  <a:lnTo>
                    <a:pt x="6341" y="1268"/>
                  </a:lnTo>
                  <a:lnTo>
                    <a:pt x="6366" y="1202"/>
                  </a:lnTo>
                  <a:lnTo>
                    <a:pt x="6197" y="1136"/>
                  </a:lnTo>
                  <a:close/>
                  <a:moveTo>
                    <a:pt x="6530" y="1271"/>
                  </a:moveTo>
                  <a:lnTo>
                    <a:pt x="6508" y="1334"/>
                  </a:lnTo>
                  <a:lnTo>
                    <a:pt x="6675" y="1397"/>
                  </a:lnTo>
                  <a:lnTo>
                    <a:pt x="6700" y="1334"/>
                  </a:lnTo>
                  <a:lnTo>
                    <a:pt x="6530" y="1271"/>
                  </a:lnTo>
                  <a:close/>
                  <a:moveTo>
                    <a:pt x="2749" y="1299"/>
                  </a:moveTo>
                  <a:lnTo>
                    <a:pt x="2687" y="1466"/>
                  </a:lnTo>
                  <a:lnTo>
                    <a:pt x="2749" y="1491"/>
                  </a:lnTo>
                  <a:lnTo>
                    <a:pt x="2812" y="1321"/>
                  </a:lnTo>
                  <a:lnTo>
                    <a:pt x="2749" y="1299"/>
                  </a:lnTo>
                  <a:close/>
                  <a:moveTo>
                    <a:pt x="6863" y="1397"/>
                  </a:moveTo>
                  <a:lnTo>
                    <a:pt x="6841" y="1460"/>
                  </a:lnTo>
                  <a:lnTo>
                    <a:pt x="7011" y="1526"/>
                  </a:lnTo>
                  <a:lnTo>
                    <a:pt x="7030" y="1463"/>
                  </a:lnTo>
                  <a:lnTo>
                    <a:pt x="6863" y="1397"/>
                  </a:lnTo>
                  <a:close/>
                  <a:moveTo>
                    <a:pt x="7200" y="1529"/>
                  </a:moveTo>
                  <a:lnTo>
                    <a:pt x="7175" y="1592"/>
                  </a:lnTo>
                  <a:lnTo>
                    <a:pt x="7345" y="1655"/>
                  </a:lnTo>
                  <a:lnTo>
                    <a:pt x="7367" y="1592"/>
                  </a:lnTo>
                  <a:lnTo>
                    <a:pt x="7200" y="1529"/>
                  </a:lnTo>
                  <a:close/>
                  <a:moveTo>
                    <a:pt x="7533" y="1655"/>
                  </a:moveTo>
                  <a:lnTo>
                    <a:pt x="7508" y="1717"/>
                  </a:lnTo>
                  <a:lnTo>
                    <a:pt x="7678" y="1780"/>
                  </a:lnTo>
                  <a:lnTo>
                    <a:pt x="7697" y="1721"/>
                  </a:lnTo>
                  <a:lnTo>
                    <a:pt x="7533" y="1655"/>
                  </a:lnTo>
                  <a:close/>
                  <a:moveTo>
                    <a:pt x="2617" y="1632"/>
                  </a:moveTo>
                  <a:lnTo>
                    <a:pt x="2554" y="1802"/>
                  </a:lnTo>
                  <a:lnTo>
                    <a:pt x="2617" y="1824"/>
                  </a:lnTo>
                  <a:lnTo>
                    <a:pt x="2680" y="1655"/>
                  </a:lnTo>
                  <a:lnTo>
                    <a:pt x="2617" y="1632"/>
                  </a:lnTo>
                  <a:close/>
                  <a:moveTo>
                    <a:pt x="7867" y="1790"/>
                  </a:moveTo>
                  <a:lnTo>
                    <a:pt x="7845" y="1853"/>
                  </a:lnTo>
                  <a:lnTo>
                    <a:pt x="8011" y="1916"/>
                  </a:lnTo>
                  <a:lnTo>
                    <a:pt x="8037" y="1853"/>
                  </a:lnTo>
                  <a:lnTo>
                    <a:pt x="7867" y="1790"/>
                  </a:lnTo>
                  <a:close/>
                  <a:moveTo>
                    <a:pt x="2488" y="1969"/>
                  </a:moveTo>
                  <a:lnTo>
                    <a:pt x="2425" y="2139"/>
                  </a:lnTo>
                  <a:lnTo>
                    <a:pt x="2488" y="2164"/>
                  </a:lnTo>
                  <a:lnTo>
                    <a:pt x="2551" y="1994"/>
                  </a:lnTo>
                  <a:lnTo>
                    <a:pt x="2488" y="1969"/>
                  </a:lnTo>
                  <a:close/>
                  <a:moveTo>
                    <a:pt x="8172" y="1994"/>
                  </a:moveTo>
                  <a:lnTo>
                    <a:pt x="8109" y="2023"/>
                  </a:lnTo>
                  <a:lnTo>
                    <a:pt x="8184" y="2183"/>
                  </a:lnTo>
                  <a:lnTo>
                    <a:pt x="8247" y="2155"/>
                  </a:lnTo>
                  <a:lnTo>
                    <a:pt x="8172" y="1994"/>
                  </a:lnTo>
                  <a:close/>
                  <a:moveTo>
                    <a:pt x="2359" y="2302"/>
                  </a:moveTo>
                  <a:lnTo>
                    <a:pt x="2297" y="2472"/>
                  </a:lnTo>
                  <a:lnTo>
                    <a:pt x="2359" y="2497"/>
                  </a:lnTo>
                  <a:lnTo>
                    <a:pt x="2422" y="2328"/>
                  </a:lnTo>
                  <a:lnTo>
                    <a:pt x="2359" y="2302"/>
                  </a:lnTo>
                  <a:close/>
                  <a:moveTo>
                    <a:pt x="8326" y="2321"/>
                  </a:moveTo>
                  <a:lnTo>
                    <a:pt x="8263" y="2346"/>
                  </a:lnTo>
                  <a:lnTo>
                    <a:pt x="8339" y="2510"/>
                  </a:lnTo>
                  <a:lnTo>
                    <a:pt x="8401" y="2482"/>
                  </a:lnTo>
                  <a:lnTo>
                    <a:pt x="8326" y="2321"/>
                  </a:lnTo>
                  <a:close/>
                  <a:moveTo>
                    <a:pt x="2230" y="2639"/>
                  </a:moveTo>
                  <a:lnTo>
                    <a:pt x="2168" y="2809"/>
                  </a:lnTo>
                  <a:lnTo>
                    <a:pt x="2230" y="2831"/>
                  </a:lnTo>
                  <a:lnTo>
                    <a:pt x="2290" y="2661"/>
                  </a:lnTo>
                  <a:lnTo>
                    <a:pt x="2230" y="2639"/>
                  </a:lnTo>
                  <a:close/>
                  <a:moveTo>
                    <a:pt x="8480" y="2642"/>
                  </a:moveTo>
                  <a:lnTo>
                    <a:pt x="8417" y="2670"/>
                  </a:lnTo>
                  <a:lnTo>
                    <a:pt x="8493" y="2831"/>
                  </a:lnTo>
                  <a:lnTo>
                    <a:pt x="8556" y="2803"/>
                  </a:lnTo>
                  <a:lnTo>
                    <a:pt x="8480" y="2642"/>
                  </a:lnTo>
                  <a:close/>
                  <a:moveTo>
                    <a:pt x="8634" y="2969"/>
                  </a:moveTo>
                  <a:lnTo>
                    <a:pt x="8571" y="2998"/>
                  </a:lnTo>
                  <a:lnTo>
                    <a:pt x="8647" y="3158"/>
                  </a:lnTo>
                  <a:lnTo>
                    <a:pt x="8710" y="3130"/>
                  </a:lnTo>
                  <a:lnTo>
                    <a:pt x="8634" y="2969"/>
                  </a:lnTo>
                  <a:close/>
                  <a:moveTo>
                    <a:pt x="2098" y="2972"/>
                  </a:moveTo>
                  <a:lnTo>
                    <a:pt x="2032" y="3142"/>
                  </a:lnTo>
                  <a:lnTo>
                    <a:pt x="2095" y="3164"/>
                  </a:lnTo>
                  <a:lnTo>
                    <a:pt x="2161" y="2998"/>
                  </a:lnTo>
                  <a:lnTo>
                    <a:pt x="2098" y="2972"/>
                  </a:lnTo>
                  <a:close/>
                  <a:moveTo>
                    <a:pt x="8779" y="3290"/>
                  </a:moveTo>
                  <a:lnTo>
                    <a:pt x="8719" y="3318"/>
                  </a:lnTo>
                  <a:lnTo>
                    <a:pt x="8795" y="3479"/>
                  </a:lnTo>
                  <a:lnTo>
                    <a:pt x="8857" y="3454"/>
                  </a:lnTo>
                  <a:lnTo>
                    <a:pt x="8779" y="3290"/>
                  </a:lnTo>
                  <a:close/>
                  <a:moveTo>
                    <a:pt x="1966" y="3306"/>
                  </a:moveTo>
                  <a:lnTo>
                    <a:pt x="1903" y="3476"/>
                  </a:lnTo>
                  <a:lnTo>
                    <a:pt x="1966" y="3501"/>
                  </a:lnTo>
                  <a:lnTo>
                    <a:pt x="2029" y="3331"/>
                  </a:lnTo>
                  <a:lnTo>
                    <a:pt x="1966" y="3306"/>
                  </a:lnTo>
                  <a:close/>
                  <a:moveTo>
                    <a:pt x="8933" y="3614"/>
                  </a:moveTo>
                  <a:lnTo>
                    <a:pt x="8873" y="3639"/>
                  </a:lnTo>
                  <a:lnTo>
                    <a:pt x="8949" y="3803"/>
                  </a:lnTo>
                  <a:lnTo>
                    <a:pt x="9012" y="3774"/>
                  </a:lnTo>
                  <a:lnTo>
                    <a:pt x="8933" y="3614"/>
                  </a:lnTo>
                  <a:close/>
                  <a:moveTo>
                    <a:pt x="1840" y="3639"/>
                  </a:moveTo>
                  <a:lnTo>
                    <a:pt x="1774" y="3809"/>
                  </a:lnTo>
                  <a:lnTo>
                    <a:pt x="1837" y="3834"/>
                  </a:lnTo>
                  <a:lnTo>
                    <a:pt x="1903" y="3664"/>
                  </a:lnTo>
                  <a:lnTo>
                    <a:pt x="1840" y="3639"/>
                  </a:lnTo>
                  <a:close/>
                  <a:moveTo>
                    <a:pt x="9087" y="3941"/>
                  </a:moveTo>
                  <a:lnTo>
                    <a:pt x="9027" y="3966"/>
                  </a:lnTo>
                  <a:lnTo>
                    <a:pt x="9103" y="4130"/>
                  </a:lnTo>
                  <a:lnTo>
                    <a:pt x="9166" y="4101"/>
                  </a:lnTo>
                  <a:lnTo>
                    <a:pt x="9087" y="3941"/>
                  </a:lnTo>
                  <a:close/>
                  <a:moveTo>
                    <a:pt x="1712" y="3976"/>
                  </a:moveTo>
                  <a:lnTo>
                    <a:pt x="1649" y="4146"/>
                  </a:lnTo>
                  <a:lnTo>
                    <a:pt x="1712" y="4168"/>
                  </a:lnTo>
                  <a:lnTo>
                    <a:pt x="1774" y="3998"/>
                  </a:lnTo>
                  <a:lnTo>
                    <a:pt x="1712" y="3976"/>
                  </a:lnTo>
                  <a:close/>
                  <a:moveTo>
                    <a:pt x="9059" y="4265"/>
                  </a:moveTo>
                  <a:lnTo>
                    <a:pt x="8996" y="4435"/>
                  </a:lnTo>
                  <a:lnTo>
                    <a:pt x="9059" y="4460"/>
                  </a:lnTo>
                  <a:lnTo>
                    <a:pt x="9122" y="4290"/>
                  </a:lnTo>
                  <a:lnTo>
                    <a:pt x="9059" y="4265"/>
                  </a:lnTo>
                  <a:close/>
                  <a:moveTo>
                    <a:pt x="1586" y="4309"/>
                  </a:moveTo>
                  <a:lnTo>
                    <a:pt x="1517" y="4479"/>
                  </a:lnTo>
                  <a:lnTo>
                    <a:pt x="1579" y="4501"/>
                  </a:lnTo>
                  <a:lnTo>
                    <a:pt x="1649" y="4334"/>
                  </a:lnTo>
                  <a:lnTo>
                    <a:pt x="1586" y="4309"/>
                  </a:lnTo>
                  <a:close/>
                  <a:moveTo>
                    <a:pt x="8933" y="4608"/>
                  </a:moveTo>
                  <a:lnTo>
                    <a:pt x="8867" y="4778"/>
                  </a:lnTo>
                  <a:lnTo>
                    <a:pt x="8930" y="4800"/>
                  </a:lnTo>
                  <a:lnTo>
                    <a:pt x="8996" y="4630"/>
                  </a:lnTo>
                  <a:lnTo>
                    <a:pt x="8933" y="4608"/>
                  </a:lnTo>
                  <a:close/>
                  <a:moveTo>
                    <a:pt x="1450" y="4652"/>
                  </a:moveTo>
                  <a:lnTo>
                    <a:pt x="1388" y="4819"/>
                  </a:lnTo>
                  <a:lnTo>
                    <a:pt x="1450" y="4844"/>
                  </a:lnTo>
                  <a:lnTo>
                    <a:pt x="1513" y="4674"/>
                  </a:lnTo>
                  <a:lnTo>
                    <a:pt x="1450" y="4652"/>
                  </a:lnTo>
                  <a:close/>
                  <a:moveTo>
                    <a:pt x="8804" y="4941"/>
                  </a:moveTo>
                  <a:lnTo>
                    <a:pt x="8741" y="5111"/>
                  </a:lnTo>
                  <a:lnTo>
                    <a:pt x="8804" y="5133"/>
                  </a:lnTo>
                  <a:lnTo>
                    <a:pt x="8867" y="4966"/>
                  </a:lnTo>
                  <a:lnTo>
                    <a:pt x="8804" y="4941"/>
                  </a:lnTo>
                  <a:close/>
                  <a:moveTo>
                    <a:pt x="1322" y="4985"/>
                  </a:moveTo>
                  <a:lnTo>
                    <a:pt x="1259" y="5155"/>
                  </a:lnTo>
                  <a:lnTo>
                    <a:pt x="1322" y="5177"/>
                  </a:lnTo>
                  <a:lnTo>
                    <a:pt x="1384" y="5010"/>
                  </a:lnTo>
                  <a:lnTo>
                    <a:pt x="1322" y="4985"/>
                  </a:lnTo>
                  <a:close/>
                  <a:moveTo>
                    <a:pt x="8672" y="5278"/>
                  </a:moveTo>
                  <a:lnTo>
                    <a:pt x="8606" y="5445"/>
                  </a:lnTo>
                  <a:lnTo>
                    <a:pt x="8669" y="5470"/>
                  </a:lnTo>
                  <a:lnTo>
                    <a:pt x="8735" y="5300"/>
                  </a:lnTo>
                  <a:lnTo>
                    <a:pt x="8672" y="5278"/>
                  </a:lnTo>
                  <a:close/>
                  <a:moveTo>
                    <a:pt x="1193" y="5319"/>
                  </a:moveTo>
                  <a:lnTo>
                    <a:pt x="1130" y="5489"/>
                  </a:lnTo>
                  <a:lnTo>
                    <a:pt x="1193" y="5514"/>
                  </a:lnTo>
                  <a:lnTo>
                    <a:pt x="1255" y="5344"/>
                  </a:lnTo>
                  <a:lnTo>
                    <a:pt x="1193" y="5319"/>
                  </a:lnTo>
                  <a:close/>
                  <a:moveTo>
                    <a:pt x="8543" y="5614"/>
                  </a:moveTo>
                  <a:lnTo>
                    <a:pt x="8480" y="5784"/>
                  </a:lnTo>
                  <a:lnTo>
                    <a:pt x="8543" y="5806"/>
                  </a:lnTo>
                  <a:lnTo>
                    <a:pt x="8606" y="5640"/>
                  </a:lnTo>
                  <a:lnTo>
                    <a:pt x="8543" y="5614"/>
                  </a:lnTo>
                  <a:close/>
                  <a:moveTo>
                    <a:pt x="1060" y="5655"/>
                  </a:moveTo>
                  <a:lnTo>
                    <a:pt x="998" y="5822"/>
                  </a:lnTo>
                  <a:lnTo>
                    <a:pt x="1060" y="5847"/>
                  </a:lnTo>
                  <a:lnTo>
                    <a:pt x="1123" y="5677"/>
                  </a:lnTo>
                  <a:lnTo>
                    <a:pt x="1060" y="5655"/>
                  </a:lnTo>
                  <a:close/>
                  <a:moveTo>
                    <a:pt x="8414" y="5941"/>
                  </a:moveTo>
                  <a:lnTo>
                    <a:pt x="8351" y="6118"/>
                  </a:lnTo>
                  <a:lnTo>
                    <a:pt x="8414" y="6143"/>
                  </a:lnTo>
                  <a:lnTo>
                    <a:pt x="8477" y="5963"/>
                  </a:lnTo>
                  <a:lnTo>
                    <a:pt x="8414" y="5941"/>
                  </a:lnTo>
                  <a:close/>
                  <a:moveTo>
                    <a:pt x="932" y="5989"/>
                  </a:moveTo>
                  <a:lnTo>
                    <a:pt x="869" y="6155"/>
                  </a:lnTo>
                  <a:lnTo>
                    <a:pt x="932" y="6180"/>
                  </a:lnTo>
                  <a:lnTo>
                    <a:pt x="994" y="6011"/>
                  </a:lnTo>
                  <a:lnTo>
                    <a:pt x="932" y="5989"/>
                  </a:lnTo>
                  <a:close/>
                  <a:moveTo>
                    <a:pt x="8285" y="6284"/>
                  </a:moveTo>
                  <a:lnTo>
                    <a:pt x="8222" y="6451"/>
                  </a:lnTo>
                  <a:lnTo>
                    <a:pt x="8285" y="6476"/>
                  </a:lnTo>
                  <a:lnTo>
                    <a:pt x="8345" y="6306"/>
                  </a:lnTo>
                  <a:lnTo>
                    <a:pt x="8285" y="6284"/>
                  </a:lnTo>
                  <a:close/>
                  <a:moveTo>
                    <a:pt x="803" y="6322"/>
                  </a:moveTo>
                  <a:lnTo>
                    <a:pt x="740" y="6492"/>
                  </a:lnTo>
                  <a:lnTo>
                    <a:pt x="803" y="6514"/>
                  </a:lnTo>
                  <a:lnTo>
                    <a:pt x="865" y="6347"/>
                  </a:lnTo>
                  <a:lnTo>
                    <a:pt x="803" y="6322"/>
                  </a:lnTo>
                  <a:close/>
                  <a:moveTo>
                    <a:pt x="8153" y="6618"/>
                  </a:moveTo>
                  <a:lnTo>
                    <a:pt x="8090" y="6784"/>
                  </a:lnTo>
                  <a:lnTo>
                    <a:pt x="8153" y="6810"/>
                  </a:lnTo>
                  <a:lnTo>
                    <a:pt x="8216" y="6640"/>
                  </a:lnTo>
                  <a:lnTo>
                    <a:pt x="8153" y="6618"/>
                  </a:lnTo>
                  <a:close/>
                  <a:moveTo>
                    <a:pt x="674" y="6662"/>
                  </a:moveTo>
                  <a:lnTo>
                    <a:pt x="611" y="6828"/>
                  </a:lnTo>
                  <a:lnTo>
                    <a:pt x="674" y="6854"/>
                  </a:lnTo>
                  <a:lnTo>
                    <a:pt x="737" y="6684"/>
                  </a:lnTo>
                  <a:lnTo>
                    <a:pt x="674" y="6662"/>
                  </a:lnTo>
                  <a:close/>
                  <a:moveTo>
                    <a:pt x="8024" y="6951"/>
                  </a:moveTo>
                  <a:lnTo>
                    <a:pt x="7961" y="7121"/>
                  </a:lnTo>
                  <a:lnTo>
                    <a:pt x="8024" y="7143"/>
                  </a:lnTo>
                  <a:lnTo>
                    <a:pt x="8087" y="6976"/>
                  </a:lnTo>
                  <a:lnTo>
                    <a:pt x="8024" y="6951"/>
                  </a:lnTo>
                  <a:close/>
                  <a:moveTo>
                    <a:pt x="542" y="6995"/>
                  </a:moveTo>
                  <a:lnTo>
                    <a:pt x="479" y="7165"/>
                  </a:lnTo>
                  <a:lnTo>
                    <a:pt x="542" y="7187"/>
                  </a:lnTo>
                  <a:lnTo>
                    <a:pt x="604" y="7017"/>
                  </a:lnTo>
                  <a:lnTo>
                    <a:pt x="542" y="6995"/>
                  </a:lnTo>
                  <a:close/>
                  <a:moveTo>
                    <a:pt x="7895" y="7284"/>
                  </a:moveTo>
                  <a:lnTo>
                    <a:pt x="7832" y="7454"/>
                  </a:lnTo>
                  <a:lnTo>
                    <a:pt x="7895" y="7479"/>
                  </a:lnTo>
                  <a:lnTo>
                    <a:pt x="7958" y="7310"/>
                  </a:lnTo>
                  <a:lnTo>
                    <a:pt x="7895" y="7284"/>
                  </a:lnTo>
                  <a:close/>
                  <a:moveTo>
                    <a:pt x="416" y="7328"/>
                  </a:moveTo>
                  <a:lnTo>
                    <a:pt x="350" y="7498"/>
                  </a:lnTo>
                  <a:lnTo>
                    <a:pt x="413" y="7520"/>
                  </a:lnTo>
                  <a:lnTo>
                    <a:pt x="479" y="7354"/>
                  </a:lnTo>
                  <a:lnTo>
                    <a:pt x="416" y="7328"/>
                  </a:lnTo>
                  <a:close/>
                  <a:moveTo>
                    <a:pt x="7766" y="7621"/>
                  </a:moveTo>
                  <a:lnTo>
                    <a:pt x="7703" y="7788"/>
                  </a:lnTo>
                  <a:lnTo>
                    <a:pt x="7766" y="7813"/>
                  </a:lnTo>
                  <a:lnTo>
                    <a:pt x="7829" y="7643"/>
                  </a:lnTo>
                  <a:lnTo>
                    <a:pt x="7766" y="7621"/>
                  </a:lnTo>
                  <a:close/>
                  <a:moveTo>
                    <a:pt x="284" y="7662"/>
                  </a:moveTo>
                  <a:lnTo>
                    <a:pt x="221" y="7832"/>
                  </a:lnTo>
                  <a:lnTo>
                    <a:pt x="284" y="7857"/>
                  </a:lnTo>
                  <a:lnTo>
                    <a:pt x="346" y="7687"/>
                  </a:lnTo>
                  <a:lnTo>
                    <a:pt x="284" y="7662"/>
                  </a:lnTo>
                  <a:close/>
                  <a:moveTo>
                    <a:pt x="7634" y="7954"/>
                  </a:moveTo>
                  <a:lnTo>
                    <a:pt x="7571" y="8121"/>
                  </a:lnTo>
                  <a:lnTo>
                    <a:pt x="7634" y="8146"/>
                  </a:lnTo>
                  <a:lnTo>
                    <a:pt x="7697" y="7976"/>
                  </a:lnTo>
                  <a:lnTo>
                    <a:pt x="7634" y="7954"/>
                  </a:lnTo>
                  <a:close/>
                  <a:moveTo>
                    <a:pt x="158" y="7998"/>
                  </a:moveTo>
                  <a:lnTo>
                    <a:pt x="92" y="8165"/>
                  </a:lnTo>
                  <a:lnTo>
                    <a:pt x="155" y="8190"/>
                  </a:lnTo>
                  <a:lnTo>
                    <a:pt x="221" y="8020"/>
                  </a:lnTo>
                  <a:lnTo>
                    <a:pt x="158" y="7998"/>
                  </a:lnTo>
                  <a:close/>
                  <a:moveTo>
                    <a:pt x="23" y="8326"/>
                  </a:moveTo>
                  <a:lnTo>
                    <a:pt x="1" y="8395"/>
                  </a:lnTo>
                  <a:lnTo>
                    <a:pt x="164" y="8458"/>
                  </a:lnTo>
                  <a:lnTo>
                    <a:pt x="189" y="8388"/>
                  </a:lnTo>
                  <a:lnTo>
                    <a:pt x="85" y="8351"/>
                  </a:lnTo>
                  <a:lnTo>
                    <a:pt x="23" y="8326"/>
                  </a:lnTo>
                  <a:close/>
                  <a:moveTo>
                    <a:pt x="7508" y="8285"/>
                  </a:moveTo>
                  <a:lnTo>
                    <a:pt x="7442" y="8451"/>
                  </a:lnTo>
                  <a:lnTo>
                    <a:pt x="7505" y="8477"/>
                  </a:lnTo>
                  <a:lnTo>
                    <a:pt x="7571" y="8307"/>
                  </a:lnTo>
                  <a:lnTo>
                    <a:pt x="7508" y="8285"/>
                  </a:lnTo>
                  <a:close/>
                  <a:moveTo>
                    <a:pt x="353" y="8461"/>
                  </a:moveTo>
                  <a:lnTo>
                    <a:pt x="331" y="8524"/>
                  </a:lnTo>
                  <a:lnTo>
                    <a:pt x="501" y="8587"/>
                  </a:lnTo>
                  <a:lnTo>
                    <a:pt x="523" y="8524"/>
                  </a:lnTo>
                  <a:lnTo>
                    <a:pt x="353" y="8461"/>
                  </a:lnTo>
                  <a:close/>
                  <a:moveTo>
                    <a:pt x="689" y="8587"/>
                  </a:moveTo>
                  <a:lnTo>
                    <a:pt x="664" y="8649"/>
                  </a:lnTo>
                  <a:lnTo>
                    <a:pt x="834" y="8716"/>
                  </a:lnTo>
                  <a:lnTo>
                    <a:pt x="856" y="8653"/>
                  </a:lnTo>
                  <a:lnTo>
                    <a:pt x="689" y="8587"/>
                  </a:lnTo>
                  <a:close/>
                  <a:moveTo>
                    <a:pt x="7376" y="8618"/>
                  </a:moveTo>
                  <a:lnTo>
                    <a:pt x="7313" y="8788"/>
                  </a:lnTo>
                  <a:lnTo>
                    <a:pt x="7376" y="8810"/>
                  </a:lnTo>
                  <a:lnTo>
                    <a:pt x="7439" y="8643"/>
                  </a:lnTo>
                  <a:lnTo>
                    <a:pt x="7376" y="8618"/>
                  </a:lnTo>
                  <a:close/>
                  <a:moveTo>
                    <a:pt x="1026" y="8716"/>
                  </a:moveTo>
                  <a:lnTo>
                    <a:pt x="1004" y="8778"/>
                  </a:lnTo>
                  <a:lnTo>
                    <a:pt x="1171" y="8841"/>
                  </a:lnTo>
                  <a:lnTo>
                    <a:pt x="1196" y="8778"/>
                  </a:lnTo>
                  <a:lnTo>
                    <a:pt x="1026" y="8716"/>
                  </a:lnTo>
                  <a:close/>
                  <a:moveTo>
                    <a:pt x="1359" y="8841"/>
                  </a:moveTo>
                  <a:lnTo>
                    <a:pt x="1337" y="8904"/>
                  </a:lnTo>
                  <a:lnTo>
                    <a:pt x="1507" y="8973"/>
                  </a:lnTo>
                  <a:lnTo>
                    <a:pt x="1529" y="8907"/>
                  </a:lnTo>
                  <a:lnTo>
                    <a:pt x="1359" y="8841"/>
                  </a:lnTo>
                  <a:close/>
                  <a:moveTo>
                    <a:pt x="1696" y="8980"/>
                  </a:moveTo>
                  <a:lnTo>
                    <a:pt x="1671" y="9043"/>
                  </a:lnTo>
                  <a:lnTo>
                    <a:pt x="1840" y="9106"/>
                  </a:lnTo>
                  <a:lnTo>
                    <a:pt x="1862" y="9043"/>
                  </a:lnTo>
                  <a:lnTo>
                    <a:pt x="1696" y="8980"/>
                  </a:lnTo>
                  <a:close/>
                  <a:moveTo>
                    <a:pt x="7250" y="8951"/>
                  </a:moveTo>
                  <a:lnTo>
                    <a:pt x="7184" y="9121"/>
                  </a:lnTo>
                  <a:lnTo>
                    <a:pt x="7247" y="9143"/>
                  </a:lnTo>
                  <a:lnTo>
                    <a:pt x="7313" y="8977"/>
                  </a:lnTo>
                  <a:lnTo>
                    <a:pt x="7250" y="8951"/>
                  </a:lnTo>
                  <a:close/>
                  <a:moveTo>
                    <a:pt x="2029" y="9109"/>
                  </a:moveTo>
                  <a:lnTo>
                    <a:pt x="2004" y="9172"/>
                  </a:lnTo>
                  <a:lnTo>
                    <a:pt x="2174" y="9234"/>
                  </a:lnTo>
                  <a:lnTo>
                    <a:pt x="2199" y="9178"/>
                  </a:lnTo>
                  <a:lnTo>
                    <a:pt x="2029" y="9109"/>
                  </a:lnTo>
                  <a:close/>
                  <a:moveTo>
                    <a:pt x="2363" y="9238"/>
                  </a:moveTo>
                  <a:lnTo>
                    <a:pt x="2341" y="9301"/>
                  </a:lnTo>
                  <a:lnTo>
                    <a:pt x="2507" y="9367"/>
                  </a:lnTo>
                  <a:lnTo>
                    <a:pt x="2532" y="9301"/>
                  </a:lnTo>
                  <a:lnTo>
                    <a:pt x="2363" y="9238"/>
                  </a:lnTo>
                  <a:close/>
                  <a:moveTo>
                    <a:pt x="7115" y="9291"/>
                  </a:moveTo>
                  <a:lnTo>
                    <a:pt x="7052" y="9458"/>
                  </a:lnTo>
                  <a:lnTo>
                    <a:pt x="7115" y="9483"/>
                  </a:lnTo>
                  <a:lnTo>
                    <a:pt x="7178" y="9313"/>
                  </a:lnTo>
                  <a:lnTo>
                    <a:pt x="7115" y="9291"/>
                  </a:lnTo>
                  <a:close/>
                  <a:moveTo>
                    <a:pt x="2696" y="9367"/>
                  </a:moveTo>
                  <a:lnTo>
                    <a:pt x="2674" y="9430"/>
                  </a:lnTo>
                  <a:lnTo>
                    <a:pt x="2844" y="9496"/>
                  </a:lnTo>
                  <a:lnTo>
                    <a:pt x="2866" y="9430"/>
                  </a:lnTo>
                  <a:lnTo>
                    <a:pt x="2696" y="9367"/>
                  </a:lnTo>
                  <a:close/>
                  <a:moveTo>
                    <a:pt x="3033" y="9499"/>
                  </a:moveTo>
                  <a:lnTo>
                    <a:pt x="3007" y="9562"/>
                  </a:lnTo>
                  <a:lnTo>
                    <a:pt x="3177" y="9625"/>
                  </a:lnTo>
                  <a:lnTo>
                    <a:pt x="3199" y="9562"/>
                  </a:lnTo>
                  <a:lnTo>
                    <a:pt x="3033" y="9499"/>
                  </a:lnTo>
                  <a:close/>
                  <a:moveTo>
                    <a:pt x="3366" y="9628"/>
                  </a:moveTo>
                  <a:lnTo>
                    <a:pt x="3341" y="9691"/>
                  </a:lnTo>
                  <a:lnTo>
                    <a:pt x="3511" y="9753"/>
                  </a:lnTo>
                  <a:lnTo>
                    <a:pt x="3536" y="9691"/>
                  </a:lnTo>
                  <a:lnTo>
                    <a:pt x="3366" y="9628"/>
                  </a:lnTo>
                  <a:close/>
                  <a:moveTo>
                    <a:pt x="6989" y="9625"/>
                  </a:moveTo>
                  <a:lnTo>
                    <a:pt x="6923" y="9794"/>
                  </a:lnTo>
                  <a:lnTo>
                    <a:pt x="6986" y="9816"/>
                  </a:lnTo>
                  <a:lnTo>
                    <a:pt x="7052" y="9650"/>
                  </a:lnTo>
                  <a:lnTo>
                    <a:pt x="6989" y="9625"/>
                  </a:lnTo>
                  <a:close/>
                  <a:moveTo>
                    <a:pt x="3699" y="9760"/>
                  </a:moveTo>
                  <a:lnTo>
                    <a:pt x="3677" y="9823"/>
                  </a:lnTo>
                  <a:lnTo>
                    <a:pt x="3844" y="9886"/>
                  </a:lnTo>
                  <a:lnTo>
                    <a:pt x="3869" y="9823"/>
                  </a:lnTo>
                  <a:lnTo>
                    <a:pt x="3699" y="9760"/>
                  </a:lnTo>
                  <a:close/>
                  <a:moveTo>
                    <a:pt x="4033" y="9882"/>
                  </a:moveTo>
                  <a:lnTo>
                    <a:pt x="4011" y="9945"/>
                  </a:lnTo>
                  <a:lnTo>
                    <a:pt x="4181" y="10008"/>
                  </a:lnTo>
                  <a:lnTo>
                    <a:pt x="4203" y="9945"/>
                  </a:lnTo>
                  <a:lnTo>
                    <a:pt x="4033" y="9882"/>
                  </a:lnTo>
                  <a:close/>
                  <a:moveTo>
                    <a:pt x="4369" y="10008"/>
                  </a:moveTo>
                  <a:lnTo>
                    <a:pt x="4344" y="10074"/>
                  </a:lnTo>
                  <a:lnTo>
                    <a:pt x="4514" y="10140"/>
                  </a:lnTo>
                  <a:lnTo>
                    <a:pt x="4536" y="10074"/>
                  </a:lnTo>
                  <a:lnTo>
                    <a:pt x="4369" y="10008"/>
                  </a:lnTo>
                  <a:close/>
                  <a:moveTo>
                    <a:pt x="6857" y="9955"/>
                  </a:moveTo>
                  <a:lnTo>
                    <a:pt x="6794" y="10125"/>
                  </a:lnTo>
                  <a:lnTo>
                    <a:pt x="6857" y="10147"/>
                  </a:lnTo>
                  <a:lnTo>
                    <a:pt x="6920" y="9980"/>
                  </a:lnTo>
                  <a:lnTo>
                    <a:pt x="6857" y="9955"/>
                  </a:lnTo>
                  <a:close/>
                  <a:moveTo>
                    <a:pt x="4703" y="10143"/>
                  </a:moveTo>
                  <a:lnTo>
                    <a:pt x="4677" y="10206"/>
                  </a:lnTo>
                  <a:lnTo>
                    <a:pt x="4847" y="10269"/>
                  </a:lnTo>
                  <a:lnTo>
                    <a:pt x="4872" y="10206"/>
                  </a:lnTo>
                  <a:lnTo>
                    <a:pt x="4703" y="10143"/>
                  </a:lnTo>
                  <a:close/>
                  <a:moveTo>
                    <a:pt x="5039" y="10269"/>
                  </a:moveTo>
                  <a:lnTo>
                    <a:pt x="5017" y="10332"/>
                  </a:lnTo>
                  <a:lnTo>
                    <a:pt x="5187" y="10398"/>
                  </a:lnTo>
                  <a:lnTo>
                    <a:pt x="5209" y="10335"/>
                  </a:lnTo>
                  <a:lnTo>
                    <a:pt x="5039" y="10269"/>
                  </a:lnTo>
                  <a:close/>
                  <a:moveTo>
                    <a:pt x="6731" y="10288"/>
                  </a:moveTo>
                  <a:lnTo>
                    <a:pt x="6665" y="10458"/>
                  </a:lnTo>
                  <a:lnTo>
                    <a:pt x="6728" y="10483"/>
                  </a:lnTo>
                  <a:lnTo>
                    <a:pt x="6794" y="10313"/>
                  </a:lnTo>
                  <a:lnTo>
                    <a:pt x="6731" y="10288"/>
                  </a:lnTo>
                  <a:close/>
                  <a:moveTo>
                    <a:pt x="5376" y="10405"/>
                  </a:moveTo>
                  <a:lnTo>
                    <a:pt x="5351" y="10467"/>
                  </a:lnTo>
                  <a:lnTo>
                    <a:pt x="5520" y="10530"/>
                  </a:lnTo>
                  <a:lnTo>
                    <a:pt x="5542" y="10467"/>
                  </a:lnTo>
                  <a:lnTo>
                    <a:pt x="5376" y="10405"/>
                  </a:lnTo>
                  <a:close/>
                  <a:moveTo>
                    <a:pt x="5709" y="10533"/>
                  </a:moveTo>
                  <a:lnTo>
                    <a:pt x="5684" y="10596"/>
                  </a:lnTo>
                  <a:lnTo>
                    <a:pt x="5854" y="10659"/>
                  </a:lnTo>
                  <a:lnTo>
                    <a:pt x="5879" y="10600"/>
                  </a:lnTo>
                  <a:lnTo>
                    <a:pt x="5709" y="10533"/>
                  </a:lnTo>
                  <a:close/>
                  <a:moveTo>
                    <a:pt x="6043" y="10662"/>
                  </a:moveTo>
                  <a:lnTo>
                    <a:pt x="6020" y="10725"/>
                  </a:lnTo>
                  <a:lnTo>
                    <a:pt x="6187" y="10788"/>
                  </a:lnTo>
                  <a:lnTo>
                    <a:pt x="6212" y="10725"/>
                  </a:lnTo>
                  <a:lnTo>
                    <a:pt x="6043" y="10662"/>
                  </a:lnTo>
                  <a:close/>
                  <a:moveTo>
                    <a:pt x="6596" y="10625"/>
                  </a:moveTo>
                  <a:lnTo>
                    <a:pt x="6533" y="10791"/>
                  </a:lnTo>
                  <a:lnTo>
                    <a:pt x="6596" y="10817"/>
                  </a:lnTo>
                  <a:lnTo>
                    <a:pt x="6659" y="10647"/>
                  </a:lnTo>
                  <a:lnTo>
                    <a:pt x="6596" y="10625"/>
                  </a:lnTo>
                  <a:close/>
                  <a:moveTo>
                    <a:pt x="6376" y="10791"/>
                  </a:moveTo>
                  <a:lnTo>
                    <a:pt x="6354" y="10854"/>
                  </a:lnTo>
                  <a:lnTo>
                    <a:pt x="6524" y="10917"/>
                  </a:lnTo>
                  <a:lnTo>
                    <a:pt x="6546" y="10861"/>
                  </a:lnTo>
                  <a:lnTo>
                    <a:pt x="6376" y="107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1302542" flipH="1">
              <a:off x="9346624" y="960833"/>
              <a:ext cx="165819" cy="221290"/>
            </a:xfrm>
            <a:custGeom>
              <a:avLst/>
              <a:gdLst/>
              <a:ahLst/>
              <a:cxnLst/>
              <a:rect l="l" t="t" r="r" b="b"/>
              <a:pathLst>
                <a:path w="1674" h="2234" extrusionOk="0">
                  <a:moveTo>
                    <a:pt x="614" y="0"/>
                  </a:moveTo>
                  <a:lnTo>
                    <a:pt x="1" y="1588"/>
                  </a:lnTo>
                  <a:lnTo>
                    <a:pt x="1674" y="2233"/>
                  </a:lnTo>
                  <a:lnTo>
                    <a:pt x="1674" y="2233"/>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5"/>
          <p:cNvGrpSpPr/>
          <p:nvPr/>
        </p:nvGrpSpPr>
        <p:grpSpPr>
          <a:xfrm>
            <a:off x="3844800" y="4756477"/>
            <a:ext cx="1458875" cy="23926"/>
            <a:chOff x="-2278825" y="1262800"/>
            <a:chExt cx="1458875" cy="45049"/>
          </a:xfrm>
        </p:grpSpPr>
        <p:sp>
          <p:nvSpPr>
            <p:cNvPr id="185" name="Google Shape;185;p5"/>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5"/>
          <p:cNvSpPr txBox="1">
            <a:spLocks noGrp="1"/>
          </p:cNvSpPr>
          <p:nvPr>
            <p:ph type="title"/>
          </p:nvPr>
        </p:nvSpPr>
        <p:spPr>
          <a:xfrm>
            <a:off x="720000" y="55215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0" name="Google Shape;190;p5"/>
          <p:cNvSpPr txBox="1">
            <a:spLocks noGrp="1"/>
          </p:cNvSpPr>
          <p:nvPr>
            <p:ph type="title" idx="2"/>
          </p:nvPr>
        </p:nvSpPr>
        <p:spPr>
          <a:xfrm>
            <a:off x="1068150" y="1694050"/>
            <a:ext cx="3352500" cy="523200"/>
          </a:xfrm>
          <a:prstGeom prst="rect">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3000"/>
              <a:buNone/>
              <a:defRPr sz="18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191" name="Google Shape;191;p5"/>
          <p:cNvSpPr txBox="1">
            <a:spLocks noGrp="1"/>
          </p:cNvSpPr>
          <p:nvPr>
            <p:ph type="title" idx="3"/>
          </p:nvPr>
        </p:nvSpPr>
        <p:spPr>
          <a:xfrm>
            <a:off x="4721247" y="1694050"/>
            <a:ext cx="3352500" cy="523200"/>
          </a:xfrm>
          <a:prstGeom prst="rect">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92" name="Google Shape;192;p5"/>
          <p:cNvSpPr txBox="1">
            <a:spLocks noGrp="1"/>
          </p:cNvSpPr>
          <p:nvPr>
            <p:ph type="subTitle" idx="1"/>
          </p:nvPr>
        </p:nvSpPr>
        <p:spPr>
          <a:xfrm>
            <a:off x="1068150" y="2217500"/>
            <a:ext cx="3352500" cy="1956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Open Sans"/>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193" name="Google Shape;193;p5"/>
          <p:cNvSpPr txBox="1">
            <a:spLocks noGrp="1"/>
          </p:cNvSpPr>
          <p:nvPr>
            <p:ph type="subTitle" idx="4"/>
          </p:nvPr>
        </p:nvSpPr>
        <p:spPr>
          <a:xfrm>
            <a:off x="4721243" y="2217500"/>
            <a:ext cx="3352500" cy="19563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Open Sans"/>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2"/>
        <p:cNvGrpSpPr/>
        <p:nvPr/>
      </p:nvGrpSpPr>
      <p:grpSpPr>
        <a:xfrm>
          <a:off x="0" y="0"/>
          <a:ext cx="0" cy="0"/>
          <a:chOff x="0" y="0"/>
          <a:chExt cx="0" cy="0"/>
        </a:xfrm>
      </p:grpSpPr>
      <p:sp>
        <p:nvSpPr>
          <p:cNvPr id="243" name="Google Shape;243;p7"/>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7"/>
          <p:cNvGrpSpPr/>
          <p:nvPr/>
        </p:nvGrpSpPr>
        <p:grpSpPr>
          <a:xfrm>
            <a:off x="6848403" y="458556"/>
            <a:ext cx="2010204" cy="178352"/>
            <a:chOff x="4905603" y="626944"/>
            <a:chExt cx="2010204" cy="178352"/>
          </a:xfrm>
        </p:grpSpPr>
        <p:sp>
          <p:nvSpPr>
            <p:cNvPr id="250" name="Google Shape;250;p7"/>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7"/>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txBox="1">
            <a:spLocks noGrp="1"/>
          </p:cNvSpPr>
          <p:nvPr>
            <p:ph type="title"/>
          </p:nvPr>
        </p:nvSpPr>
        <p:spPr>
          <a:xfrm>
            <a:off x="2066625" y="1348163"/>
            <a:ext cx="5011200" cy="132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5" name="Google Shape;265;p7"/>
          <p:cNvSpPr txBox="1">
            <a:spLocks noGrp="1"/>
          </p:cNvSpPr>
          <p:nvPr>
            <p:ph type="subTitle" idx="1"/>
          </p:nvPr>
        </p:nvSpPr>
        <p:spPr>
          <a:xfrm>
            <a:off x="2066625" y="2611238"/>
            <a:ext cx="5011200" cy="118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grpSp>
        <p:nvGrpSpPr>
          <p:cNvPr id="267" name="Google Shape;267;p8"/>
          <p:cNvGrpSpPr/>
          <p:nvPr/>
        </p:nvGrpSpPr>
        <p:grpSpPr>
          <a:xfrm>
            <a:off x="266538" y="258700"/>
            <a:ext cx="8615400" cy="4618794"/>
            <a:chOff x="266538" y="258700"/>
            <a:chExt cx="8615400" cy="4618794"/>
          </a:xfrm>
        </p:grpSpPr>
        <p:sp>
          <p:nvSpPr>
            <p:cNvPr id="268" name="Google Shape;268;p8"/>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8"/>
            <p:cNvGrpSpPr/>
            <p:nvPr/>
          </p:nvGrpSpPr>
          <p:grpSpPr>
            <a:xfrm>
              <a:off x="6848403" y="458556"/>
              <a:ext cx="2010204" cy="178352"/>
              <a:chOff x="4905603" y="626944"/>
              <a:chExt cx="2010204" cy="178352"/>
            </a:xfrm>
          </p:grpSpPr>
          <p:sp>
            <p:nvSpPr>
              <p:cNvPr id="275" name="Google Shape;275;p8"/>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8"/>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8"/>
          <p:cNvSpPr txBox="1">
            <a:spLocks noGrp="1"/>
          </p:cNvSpPr>
          <p:nvPr>
            <p:ph type="title"/>
          </p:nvPr>
        </p:nvSpPr>
        <p:spPr>
          <a:xfrm>
            <a:off x="3884825" y="1850375"/>
            <a:ext cx="4535100" cy="17598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0"/>
        <p:cNvGrpSpPr/>
        <p:nvPr/>
      </p:nvGrpSpPr>
      <p:grpSpPr>
        <a:xfrm>
          <a:off x="0" y="0"/>
          <a:ext cx="0" cy="0"/>
          <a:chOff x="0" y="0"/>
          <a:chExt cx="0" cy="0"/>
        </a:xfrm>
      </p:grpSpPr>
      <p:grpSp>
        <p:nvGrpSpPr>
          <p:cNvPr id="291" name="Google Shape;291;p9"/>
          <p:cNvGrpSpPr/>
          <p:nvPr/>
        </p:nvGrpSpPr>
        <p:grpSpPr>
          <a:xfrm>
            <a:off x="266538" y="258700"/>
            <a:ext cx="8615400" cy="4618794"/>
            <a:chOff x="266538" y="258700"/>
            <a:chExt cx="8615400" cy="4618794"/>
          </a:xfrm>
        </p:grpSpPr>
        <p:sp>
          <p:nvSpPr>
            <p:cNvPr id="292" name="Google Shape;292;p9"/>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9"/>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9"/>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9"/>
            <p:cNvGrpSpPr/>
            <p:nvPr/>
          </p:nvGrpSpPr>
          <p:grpSpPr>
            <a:xfrm>
              <a:off x="6848403" y="458556"/>
              <a:ext cx="2010204" cy="178352"/>
              <a:chOff x="4905603" y="626944"/>
              <a:chExt cx="2010204" cy="178352"/>
            </a:xfrm>
          </p:grpSpPr>
          <p:sp>
            <p:nvSpPr>
              <p:cNvPr id="299" name="Google Shape;299;p9"/>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9"/>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314" name="Google Shape;31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5"/>
        <p:cNvGrpSpPr/>
        <p:nvPr/>
      </p:nvGrpSpPr>
      <p:grpSpPr>
        <a:xfrm>
          <a:off x="0" y="0"/>
          <a:ext cx="0" cy="0"/>
          <a:chOff x="0" y="0"/>
          <a:chExt cx="0" cy="0"/>
        </a:xfrm>
      </p:grpSpPr>
      <p:grpSp>
        <p:nvGrpSpPr>
          <p:cNvPr id="316" name="Google Shape;316;p10"/>
          <p:cNvGrpSpPr/>
          <p:nvPr/>
        </p:nvGrpSpPr>
        <p:grpSpPr>
          <a:xfrm>
            <a:off x="266538" y="258700"/>
            <a:ext cx="8615400" cy="4618794"/>
            <a:chOff x="266538" y="258700"/>
            <a:chExt cx="8615400" cy="4618794"/>
          </a:xfrm>
        </p:grpSpPr>
        <p:sp>
          <p:nvSpPr>
            <p:cNvPr id="317" name="Google Shape;317;p10"/>
            <p:cNvSpPr/>
            <p:nvPr/>
          </p:nvSpPr>
          <p:spPr>
            <a:xfrm>
              <a:off x="266600" y="260350"/>
              <a:ext cx="8615262" cy="4617144"/>
            </a:xfrm>
            <a:custGeom>
              <a:avLst/>
              <a:gdLst/>
              <a:ahLst/>
              <a:cxnLst/>
              <a:rect l="l" t="t" r="r" b="b"/>
              <a:pathLst>
                <a:path w="75005" h="47449" extrusionOk="0">
                  <a:moveTo>
                    <a:pt x="1" y="0"/>
                  </a:moveTo>
                  <a:lnTo>
                    <a:pt x="1" y="47449"/>
                  </a:lnTo>
                  <a:lnTo>
                    <a:pt x="75004" y="47449"/>
                  </a:lnTo>
                  <a:lnTo>
                    <a:pt x="75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266600" y="264175"/>
              <a:ext cx="8615262" cy="174525"/>
            </a:xfrm>
            <a:custGeom>
              <a:avLst/>
              <a:gdLst/>
              <a:ahLst/>
              <a:cxnLst/>
              <a:rect l="l" t="t" r="r" b="b"/>
              <a:pathLst>
                <a:path w="75005" h="1824" extrusionOk="0">
                  <a:moveTo>
                    <a:pt x="1" y="0"/>
                  </a:moveTo>
                  <a:lnTo>
                    <a:pt x="1" y="1823"/>
                  </a:lnTo>
                  <a:lnTo>
                    <a:pt x="75004" y="1823"/>
                  </a:lnTo>
                  <a:lnTo>
                    <a:pt x="75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362380" y="315851"/>
              <a:ext cx="78460" cy="70518"/>
            </a:xfrm>
            <a:custGeom>
              <a:avLst/>
              <a:gdLst/>
              <a:ahLst/>
              <a:cxnLst/>
              <a:rect l="l" t="t" r="r" b="b"/>
              <a:pathLst>
                <a:path w="820" h="737" extrusionOk="0">
                  <a:moveTo>
                    <a:pt x="375" y="0"/>
                  </a:moveTo>
                  <a:cubicBezTo>
                    <a:pt x="167" y="0"/>
                    <a:pt x="1" y="173"/>
                    <a:pt x="11" y="382"/>
                  </a:cubicBezTo>
                  <a:cubicBezTo>
                    <a:pt x="14" y="578"/>
                    <a:pt x="183" y="737"/>
                    <a:pt x="378" y="737"/>
                  </a:cubicBezTo>
                  <a:cubicBezTo>
                    <a:pt x="384" y="737"/>
                    <a:pt x="389" y="737"/>
                    <a:pt x="395" y="736"/>
                  </a:cubicBezTo>
                  <a:cubicBezTo>
                    <a:pt x="641" y="730"/>
                    <a:pt x="820" y="481"/>
                    <a:pt x="720" y="223"/>
                  </a:cubicBezTo>
                  <a:cubicBezTo>
                    <a:pt x="664" y="87"/>
                    <a:pt x="525" y="0"/>
                    <a:pt x="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506096" y="315851"/>
              <a:ext cx="78173" cy="70518"/>
            </a:xfrm>
            <a:custGeom>
              <a:avLst/>
              <a:gdLst/>
              <a:ahLst/>
              <a:cxnLst/>
              <a:rect l="l" t="t" r="r" b="b"/>
              <a:pathLst>
                <a:path w="817" h="737" extrusionOk="0">
                  <a:moveTo>
                    <a:pt x="372" y="0"/>
                  </a:moveTo>
                  <a:cubicBezTo>
                    <a:pt x="166" y="0"/>
                    <a:pt x="1" y="173"/>
                    <a:pt x="7" y="382"/>
                  </a:cubicBezTo>
                  <a:cubicBezTo>
                    <a:pt x="14" y="578"/>
                    <a:pt x="179" y="737"/>
                    <a:pt x="377" y="737"/>
                  </a:cubicBezTo>
                  <a:cubicBezTo>
                    <a:pt x="383" y="737"/>
                    <a:pt x="389" y="737"/>
                    <a:pt x="395" y="736"/>
                  </a:cubicBezTo>
                  <a:cubicBezTo>
                    <a:pt x="637" y="730"/>
                    <a:pt x="816" y="481"/>
                    <a:pt x="717" y="223"/>
                  </a:cubicBezTo>
                  <a:cubicBezTo>
                    <a:pt x="664" y="87"/>
                    <a:pt x="528" y="0"/>
                    <a:pt x="3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650099" y="315851"/>
              <a:ext cx="78173" cy="70518"/>
            </a:xfrm>
            <a:custGeom>
              <a:avLst/>
              <a:gdLst/>
              <a:ahLst/>
              <a:cxnLst/>
              <a:rect l="l" t="t" r="r" b="b"/>
              <a:pathLst>
                <a:path w="817" h="737" extrusionOk="0">
                  <a:moveTo>
                    <a:pt x="372" y="0"/>
                  </a:moveTo>
                  <a:cubicBezTo>
                    <a:pt x="166" y="0"/>
                    <a:pt x="1" y="173"/>
                    <a:pt x="7" y="382"/>
                  </a:cubicBezTo>
                  <a:cubicBezTo>
                    <a:pt x="10" y="578"/>
                    <a:pt x="179" y="737"/>
                    <a:pt x="374" y="737"/>
                  </a:cubicBezTo>
                  <a:cubicBezTo>
                    <a:pt x="380" y="737"/>
                    <a:pt x="386" y="737"/>
                    <a:pt x="392" y="736"/>
                  </a:cubicBezTo>
                  <a:cubicBezTo>
                    <a:pt x="637" y="730"/>
                    <a:pt x="816" y="481"/>
                    <a:pt x="717" y="223"/>
                  </a:cubicBezTo>
                  <a:cubicBezTo>
                    <a:pt x="664" y="87"/>
                    <a:pt x="521"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266600" y="438700"/>
              <a:ext cx="8615262" cy="218072"/>
            </a:xfrm>
            <a:custGeom>
              <a:avLst/>
              <a:gdLst/>
              <a:ahLst/>
              <a:cxnLst/>
              <a:rect l="l" t="t" r="r" b="b"/>
              <a:pathLst>
                <a:path w="75005" h="4351" extrusionOk="0">
                  <a:moveTo>
                    <a:pt x="1" y="1"/>
                  </a:moveTo>
                  <a:lnTo>
                    <a:pt x="1" y="4350"/>
                  </a:lnTo>
                  <a:lnTo>
                    <a:pt x="75004" y="4350"/>
                  </a:lnTo>
                  <a:lnTo>
                    <a:pt x="750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0"/>
            <p:cNvGrpSpPr/>
            <p:nvPr/>
          </p:nvGrpSpPr>
          <p:grpSpPr>
            <a:xfrm>
              <a:off x="6848403" y="458556"/>
              <a:ext cx="2010204" cy="178352"/>
              <a:chOff x="4905603" y="626944"/>
              <a:chExt cx="2010204" cy="178352"/>
            </a:xfrm>
          </p:grpSpPr>
          <p:sp>
            <p:nvSpPr>
              <p:cNvPr id="324" name="Google Shape;324;p10"/>
              <p:cNvSpPr/>
              <p:nvPr/>
            </p:nvSpPr>
            <p:spPr>
              <a:xfrm>
                <a:off x="4905603" y="626944"/>
                <a:ext cx="2010194" cy="178352"/>
              </a:xfrm>
              <a:custGeom>
                <a:avLst/>
                <a:gdLst/>
                <a:ahLst/>
                <a:cxnLst/>
                <a:rect l="l" t="t" r="r" b="b"/>
                <a:pathLst>
                  <a:path w="21009" h="1864" extrusionOk="0">
                    <a:moveTo>
                      <a:pt x="1" y="1"/>
                    </a:moveTo>
                    <a:lnTo>
                      <a:pt x="1" y="1864"/>
                    </a:lnTo>
                    <a:lnTo>
                      <a:pt x="21008" y="1864"/>
                    </a:lnTo>
                    <a:lnTo>
                      <a:pt x="210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6737456" y="626944"/>
                <a:ext cx="178352" cy="178352"/>
              </a:xfrm>
              <a:custGeom>
                <a:avLst/>
                <a:gdLst/>
                <a:ahLst/>
                <a:cxnLst/>
                <a:rect l="l" t="t" r="r" b="b"/>
                <a:pathLst>
                  <a:path w="1864" h="1864" extrusionOk="0">
                    <a:moveTo>
                      <a:pt x="0" y="1"/>
                    </a:moveTo>
                    <a:lnTo>
                      <a:pt x="0" y="1864"/>
                    </a:lnTo>
                    <a:lnTo>
                      <a:pt x="1863" y="1864"/>
                    </a:lnTo>
                    <a:lnTo>
                      <a:pt x="186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6824336" y="711623"/>
                <a:ext cx="57505" cy="68030"/>
              </a:xfrm>
              <a:custGeom>
                <a:avLst/>
                <a:gdLst/>
                <a:ahLst/>
                <a:cxnLst/>
                <a:rect l="l" t="t" r="r" b="b"/>
                <a:pathLst>
                  <a:path w="601" h="711" extrusionOk="0">
                    <a:moveTo>
                      <a:pt x="153" y="1"/>
                    </a:moveTo>
                    <a:cubicBezTo>
                      <a:pt x="137" y="47"/>
                      <a:pt x="103" y="90"/>
                      <a:pt x="67" y="117"/>
                    </a:cubicBezTo>
                    <a:cubicBezTo>
                      <a:pt x="44" y="130"/>
                      <a:pt x="24" y="147"/>
                      <a:pt x="1" y="157"/>
                    </a:cubicBezTo>
                    <a:lnTo>
                      <a:pt x="117" y="306"/>
                    </a:lnTo>
                    <a:lnTo>
                      <a:pt x="432" y="710"/>
                    </a:lnTo>
                    <a:lnTo>
                      <a:pt x="601" y="581"/>
                    </a:lnTo>
                    <a:lnTo>
                      <a:pt x="276" y="163"/>
                    </a:lnTo>
                    <a:lnTo>
                      <a:pt x="1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6764056" y="655649"/>
                <a:ext cx="97788" cy="89176"/>
              </a:xfrm>
              <a:custGeom>
                <a:avLst/>
                <a:gdLst/>
                <a:ahLst/>
                <a:cxnLst/>
                <a:rect l="l" t="t" r="r" b="b"/>
                <a:pathLst>
                  <a:path w="1022" h="932" extrusionOk="0">
                    <a:moveTo>
                      <a:pt x="527" y="192"/>
                    </a:moveTo>
                    <a:cubicBezTo>
                      <a:pt x="611" y="192"/>
                      <a:pt x="693" y="231"/>
                      <a:pt x="747" y="301"/>
                    </a:cubicBezTo>
                    <a:cubicBezTo>
                      <a:pt x="806" y="380"/>
                      <a:pt x="820" y="483"/>
                      <a:pt x="780" y="576"/>
                    </a:cubicBezTo>
                    <a:cubicBezTo>
                      <a:pt x="763" y="629"/>
                      <a:pt x="733" y="665"/>
                      <a:pt x="697" y="695"/>
                    </a:cubicBezTo>
                    <a:cubicBezTo>
                      <a:pt x="674" y="712"/>
                      <a:pt x="654" y="725"/>
                      <a:pt x="631" y="732"/>
                    </a:cubicBezTo>
                    <a:cubicBezTo>
                      <a:pt x="597" y="745"/>
                      <a:pt x="562" y="752"/>
                      <a:pt x="527" y="752"/>
                    </a:cubicBezTo>
                    <a:cubicBezTo>
                      <a:pt x="400" y="752"/>
                      <a:pt x="281" y="665"/>
                      <a:pt x="253" y="530"/>
                    </a:cubicBezTo>
                    <a:cubicBezTo>
                      <a:pt x="226" y="420"/>
                      <a:pt x="273" y="304"/>
                      <a:pt x="365" y="244"/>
                    </a:cubicBezTo>
                    <a:cubicBezTo>
                      <a:pt x="415" y="209"/>
                      <a:pt x="472" y="192"/>
                      <a:pt x="527" y="192"/>
                    </a:cubicBezTo>
                    <a:close/>
                    <a:moveTo>
                      <a:pt x="526" y="0"/>
                    </a:moveTo>
                    <a:cubicBezTo>
                      <a:pt x="428" y="0"/>
                      <a:pt x="329" y="31"/>
                      <a:pt x="243" y="95"/>
                    </a:cubicBezTo>
                    <a:cubicBezTo>
                      <a:pt x="37" y="251"/>
                      <a:pt x="1" y="543"/>
                      <a:pt x="153" y="748"/>
                    </a:cubicBezTo>
                    <a:cubicBezTo>
                      <a:pt x="244" y="868"/>
                      <a:pt x="383" y="932"/>
                      <a:pt x="525" y="932"/>
                    </a:cubicBezTo>
                    <a:cubicBezTo>
                      <a:pt x="600" y="932"/>
                      <a:pt x="676" y="914"/>
                      <a:pt x="747" y="878"/>
                    </a:cubicBezTo>
                    <a:cubicBezTo>
                      <a:pt x="767" y="864"/>
                      <a:pt x="790" y="851"/>
                      <a:pt x="806" y="835"/>
                    </a:cubicBezTo>
                    <a:cubicBezTo>
                      <a:pt x="846" y="805"/>
                      <a:pt x="879" y="775"/>
                      <a:pt x="906" y="735"/>
                    </a:cubicBezTo>
                    <a:cubicBezTo>
                      <a:pt x="1022" y="569"/>
                      <a:pt x="1018" y="347"/>
                      <a:pt x="899" y="185"/>
                    </a:cubicBezTo>
                    <a:cubicBezTo>
                      <a:pt x="805" y="64"/>
                      <a:pt x="667" y="0"/>
                      <a:pt x="5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4945312" y="662538"/>
                <a:ext cx="7942" cy="107260"/>
              </a:xfrm>
              <a:custGeom>
                <a:avLst/>
                <a:gdLst/>
                <a:ahLst/>
                <a:cxnLst/>
                <a:rect l="l" t="t" r="r" b="b"/>
                <a:pathLst>
                  <a:path w="83" h="1121" extrusionOk="0">
                    <a:moveTo>
                      <a:pt x="0" y="0"/>
                    </a:moveTo>
                    <a:lnTo>
                      <a:pt x="0" y="1121"/>
                    </a:lnTo>
                    <a:lnTo>
                      <a:pt x="83" y="1121"/>
                    </a:lnTo>
                    <a:lnTo>
                      <a:pt x="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10"/>
            <p:cNvSpPr/>
            <p:nvPr/>
          </p:nvSpPr>
          <p:spPr>
            <a:xfrm>
              <a:off x="8754900" y="656750"/>
              <a:ext cx="126951" cy="4038639"/>
            </a:xfrm>
            <a:custGeom>
              <a:avLst/>
              <a:gdLst/>
              <a:ahLst/>
              <a:cxnLst/>
              <a:rect l="l" t="t" r="r" b="b"/>
              <a:pathLst>
                <a:path w="1327" h="41316" extrusionOk="0">
                  <a:moveTo>
                    <a:pt x="0" y="0"/>
                  </a:moveTo>
                  <a:lnTo>
                    <a:pt x="0" y="41316"/>
                  </a:lnTo>
                  <a:lnTo>
                    <a:pt x="1326" y="41316"/>
                  </a:lnTo>
                  <a:lnTo>
                    <a:pt x="1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8782445" y="683356"/>
              <a:ext cx="67648" cy="1490638"/>
            </a:xfrm>
            <a:custGeom>
              <a:avLst/>
              <a:gdLst/>
              <a:ahLst/>
              <a:cxnLst/>
              <a:rect l="l" t="t" r="r" b="b"/>
              <a:pathLst>
                <a:path w="707" h="15579" extrusionOk="0">
                  <a:moveTo>
                    <a:pt x="355" y="0"/>
                  </a:moveTo>
                  <a:cubicBezTo>
                    <a:pt x="160" y="0"/>
                    <a:pt x="1" y="153"/>
                    <a:pt x="1" y="345"/>
                  </a:cubicBezTo>
                  <a:lnTo>
                    <a:pt x="1" y="15233"/>
                  </a:lnTo>
                  <a:cubicBezTo>
                    <a:pt x="1" y="15426"/>
                    <a:pt x="160" y="15578"/>
                    <a:pt x="355" y="15578"/>
                  </a:cubicBezTo>
                  <a:cubicBezTo>
                    <a:pt x="548" y="15578"/>
                    <a:pt x="707" y="15426"/>
                    <a:pt x="707" y="15233"/>
                  </a:cubicBezTo>
                  <a:lnTo>
                    <a:pt x="707" y="345"/>
                  </a:lnTo>
                  <a:cubicBezTo>
                    <a:pt x="707" y="153"/>
                    <a:pt x="548" y="0"/>
                    <a:pt x="3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a:off x="266600" y="4659400"/>
              <a:ext cx="8615285" cy="218077"/>
            </a:xfrm>
            <a:custGeom>
              <a:avLst/>
              <a:gdLst/>
              <a:ahLst/>
              <a:cxnLst/>
              <a:rect l="l" t="t" r="r" b="b"/>
              <a:pathLst>
                <a:path w="73679" h="5845" extrusionOk="0">
                  <a:moveTo>
                    <a:pt x="1" y="0"/>
                  </a:moveTo>
                  <a:lnTo>
                    <a:pt x="1" y="5845"/>
                  </a:lnTo>
                  <a:lnTo>
                    <a:pt x="73678" y="5845"/>
                  </a:lnTo>
                  <a:lnTo>
                    <a:pt x="736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8754902"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317430" y="488803"/>
              <a:ext cx="142854" cy="23921"/>
            </a:xfrm>
            <a:custGeom>
              <a:avLst/>
              <a:gdLst/>
              <a:ahLst/>
              <a:cxnLst/>
              <a:rect l="l" t="t" r="r" b="b"/>
              <a:pathLst>
                <a:path w="1493" h="250" extrusionOk="0">
                  <a:moveTo>
                    <a:pt x="1" y="0"/>
                  </a:moveTo>
                  <a:lnTo>
                    <a:pt x="1" y="249"/>
                  </a:lnTo>
                  <a:lnTo>
                    <a:pt x="1492" y="249"/>
                  </a:lnTo>
                  <a:lnTo>
                    <a:pt x="14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317430" y="591567"/>
              <a:ext cx="142854" cy="23921"/>
            </a:xfrm>
            <a:custGeom>
              <a:avLst/>
              <a:gdLst/>
              <a:ahLst/>
              <a:cxnLst/>
              <a:rect l="l" t="t" r="r" b="b"/>
              <a:pathLst>
                <a:path w="1493" h="250" extrusionOk="0">
                  <a:moveTo>
                    <a:pt x="1" y="1"/>
                  </a:moveTo>
                  <a:lnTo>
                    <a:pt x="1" y="250"/>
                  </a:lnTo>
                  <a:lnTo>
                    <a:pt x="1492" y="250"/>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317430" y="540185"/>
              <a:ext cx="142854" cy="23921"/>
            </a:xfrm>
            <a:custGeom>
              <a:avLst/>
              <a:gdLst/>
              <a:ahLst/>
              <a:cxnLst/>
              <a:rect l="l" t="t" r="r" b="b"/>
              <a:pathLst>
                <a:path w="1493" h="250" extrusionOk="0">
                  <a:moveTo>
                    <a:pt x="1" y="1"/>
                  </a:moveTo>
                  <a:lnTo>
                    <a:pt x="1" y="249"/>
                  </a:lnTo>
                  <a:lnTo>
                    <a:pt x="1492" y="249"/>
                  </a:lnTo>
                  <a:lnTo>
                    <a:pt x="14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rot="10800000">
              <a:off x="317427" y="4715245"/>
              <a:ext cx="50949" cy="104677"/>
            </a:xfrm>
            <a:custGeom>
              <a:avLst/>
              <a:gdLst/>
              <a:ahLst/>
              <a:cxnLst/>
              <a:rect l="l" t="t" r="r" b="b"/>
              <a:pathLst>
                <a:path w="869" h="1785" extrusionOk="0">
                  <a:moveTo>
                    <a:pt x="0" y="1"/>
                  </a:moveTo>
                  <a:lnTo>
                    <a:pt x="0" y="1784"/>
                  </a:lnTo>
                  <a:lnTo>
                    <a:pt x="869" y="95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266538" y="258700"/>
              <a:ext cx="8615400" cy="4617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0"/>
          <p:cNvSpPr txBox="1">
            <a:spLocks noGrp="1"/>
          </p:cNvSpPr>
          <p:nvPr>
            <p:ph type="body" idx="1"/>
          </p:nvPr>
        </p:nvSpPr>
        <p:spPr>
          <a:xfrm>
            <a:off x="720000" y="2269200"/>
            <a:ext cx="7704000" cy="605100"/>
          </a:xfrm>
          <a:prstGeom prst="rect">
            <a:avLst/>
          </a:prstGeom>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Figtree Black"/>
              <a:buNone/>
              <a:defRPr sz="4000">
                <a:latin typeface="Figtree Black"/>
                <a:ea typeface="Figtree Black"/>
                <a:cs typeface="Figtree Black"/>
                <a:sym typeface="Figtree Black"/>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4050" y="552150"/>
            <a:ext cx="7695900" cy="60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24050" y="1152475"/>
            <a:ext cx="76959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15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8" r:id="rId9"/>
    <p:sldLayoutId id="2147483659" r:id="rId10"/>
    <p:sldLayoutId id="2147483661" r:id="rId11"/>
    <p:sldLayoutId id="2147483669" r:id="rId12"/>
    <p:sldLayoutId id="214748367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31"/>
          <p:cNvSpPr txBox="1">
            <a:spLocks noGrp="1"/>
          </p:cNvSpPr>
          <p:nvPr>
            <p:ph type="title"/>
          </p:nvPr>
        </p:nvSpPr>
        <p:spPr>
          <a:xfrm>
            <a:off x="724050" y="1552040"/>
            <a:ext cx="4350600" cy="1457400"/>
          </a:xfrm>
          <a:prstGeom prst="rect">
            <a:avLst/>
          </a:prstGeom>
        </p:spPr>
        <p:txBody>
          <a:bodyPr spcFirstLastPara="1" wrap="square" lIns="91425" tIns="91425" rIns="91425" bIns="91425" anchor="b" anchorCtr="0">
            <a:noAutofit/>
          </a:bodyPr>
          <a:lstStyle/>
          <a:p>
            <a:r>
              <a:rPr lang="en" dirty="0"/>
              <a:t>Onboarding merchants at NETS</a:t>
            </a:r>
            <a:endParaRPr lang="en-US" dirty="0"/>
          </a:p>
        </p:txBody>
      </p:sp>
      <p:sp>
        <p:nvSpPr>
          <p:cNvPr id="1267" name="Google Shape;1267;p31"/>
          <p:cNvSpPr txBox="1">
            <a:spLocks noGrp="1"/>
          </p:cNvSpPr>
          <p:nvPr>
            <p:ph type="subTitle" idx="1"/>
          </p:nvPr>
        </p:nvSpPr>
        <p:spPr>
          <a:xfrm>
            <a:off x="819102" y="3007763"/>
            <a:ext cx="4584648" cy="1366160"/>
          </a:xfrm>
          <a:prstGeom prst="rect">
            <a:avLst/>
          </a:prstGeom>
        </p:spPr>
        <p:txBody>
          <a:bodyPr spcFirstLastPara="1" wrap="square" lIns="91425" tIns="91425" rIns="91425" bIns="91425" anchor="t" anchorCtr="0">
            <a:noAutofit/>
          </a:bodyPr>
          <a:lstStyle/>
          <a:p>
            <a:pPr marL="0" indent="0">
              <a:spcAft>
                <a:spcPts val="1600"/>
              </a:spcAft>
              <a:buSzPts val="1100"/>
            </a:pPr>
            <a:r>
              <a:rPr lang="en"/>
              <a:t>Name: Lucas, Ashley, Adlina, Avryl</a:t>
            </a:r>
            <a:endParaRPr lang="en-US" dirty="0"/>
          </a:p>
          <a:p>
            <a:pPr marL="0" indent="0">
              <a:spcAft>
                <a:spcPts val="1600"/>
              </a:spcAft>
              <a:buSzPts val="1100"/>
            </a:pPr>
            <a:r>
              <a:rPr lang="en" dirty="0"/>
              <a:t>Team ID: </a:t>
            </a:r>
            <a:r>
              <a:rPr lang="en-GB" cap="all" dirty="0">
                <a:solidFill>
                  <a:srgbClr val="000000"/>
                </a:solidFill>
              </a:rPr>
              <a:t>SOI-2024-0018</a:t>
            </a:r>
            <a:endParaRPr lang="en" sz="2200" cap="all">
              <a:solidFill>
                <a:srgbClr val="000000"/>
              </a:solidFill>
              <a:latin typeface="Times New Roman"/>
              <a:cs typeface="Times New Roman"/>
            </a:endParaRPr>
          </a:p>
          <a:p>
            <a:pPr marL="0" indent="0">
              <a:spcAft>
                <a:spcPts val="1600"/>
              </a:spcAft>
              <a:buSzPts val="1100"/>
            </a:pPr>
            <a:r>
              <a:rPr lang="en" dirty="0"/>
              <a:t>Project ID: </a:t>
            </a:r>
            <a:r>
              <a:rPr lang="en" dirty="0">
                <a:solidFill>
                  <a:srgbClr val="27313C"/>
                </a:solidFill>
                <a:ea typeface="Verdana"/>
              </a:rPr>
              <a:t>SOI-2024-2420-0047</a:t>
            </a:r>
            <a:endParaRPr lang="en-US"/>
          </a:p>
        </p:txBody>
      </p:sp>
      <p:grpSp>
        <p:nvGrpSpPr>
          <p:cNvPr id="1268" name="Google Shape;1268;p31"/>
          <p:cNvGrpSpPr/>
          <p:nvPr/>
        </p:nvGrpSpPr>
        <p:grpSpPr>
          <a:xfrm>
            <a:off x="-550087" y="3004336"/>
            <a:ext cx="1189502" cy="2244987"/>
            <a:chOff x="3909834" y="3583857"/>
            <a:chExt cx="650677" cy="1228044"/>
          </a:xfrm>
        </p:grpSpPr>
        <p:sp>
          <p:nvSpPr>
            <p:cNvPr id="1269" name="Google Shape;1269;p31"/>
            <p:cNvSpPr/>
            <p:nvPr/>
          </p:nvSpPr>
          <p:spPr>
            <a:xfrm>
              <a:off x="4253350" y="3901705"/>
              <a:ext cx="307160" cy="575646"/>
            </a:xfrm>
            <a:custGeom>
              <a:avLst/>
              <a:gdLst/>
              <a:ahLst/>
              <a:cxnLst/>
              <a:rect l="l" t="t" r="r" b="b"/>
              <a:pathLst>
                <a:path w="2501" h="4687" extrusionOk="0">
                  <a:moveTo>
                    <a:pt x="2346" y="1"/>
                  </a:moveTo>
                  <a:cubicBezTo>
                    <a:pt x="2332" y="1"/>
                    <a:pt x="2318" y="6"/>
                    <a:pt x="2309" y="16"/>
                  </a:cubicBezTo>
                  <a:cubicBezTo>
                    <a:pt x="1302" y="1374"/>
                    <a:pt x="255" y="2956"/>
                    <a:pt x="0" y="4661"/>
                  </a:cubicBezTo>
                  <a:cubicBezTo>
                    <a:pt x="0" y="4676"/>
                    <a:pt x="15" y="4687"/>
                    <a:pt x="27" y="4687"/>
                  </a:cubicBezTo>
                  <a:cubicBezTo>
                    <a:pt x="35" y="4687"/>
                    <a:pt x="43" y="4682"/>
                    <a:pt x="44" y="4671"/>
                  </a:cubicBezTo>
                  <a:cubicBezTo>
                    <a:pt x="157" y="4205"/>
                    <a:pt x="308" y="3749"/>
                    <a:pt x="488" y="3306"/>
                  </a:cubicBezTo>
                  <a:cubicBezTo>
                    <a:pt x="1148" y="3126"/>
                    <a:pt x="1796" y="2975"/>
                    <a:pt x="2142" y="2318"/>
                  </a:cubicBezTo>
                  <a:cubicBezTo>
                    <a:pt x="2501" y="1645"/>
                    <a:pt x="2453" y="767"/>
                    <a:pt x="2387" y="31"/>
                  </a:cubicBezTo>
                  <a:cubicBezTo>
                    <a:pt x="2382" y="10"/>
                    <a:pt x="2364" y="1"/>
                    <a:pt x="23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1"/>
            <p:cNvSpPr/>
            <p:nvPr/>
          </p:nvSpPr>
          <p:spPr>
            <a:xfrm>
              <a:off x="4224734" y="3583857"/>
              <a:ext cx="215540" cy="861565"/>
            </a:xfrm>
            <a:custGeom>
              <a:avLst/>
              <a:gdLst/>
              <a:ahLst/>
              <a:cxnLst/>
              <a:rect l="l" t="t" r="r" b="b"/>
              <a:pathLst>
                <a:path w="1755" h="7015" extrusionOk="0">
                  <a:moveTo>
                    <a:pt x="1288" y="1"/>
                  </a:moveTo>
                  <a:cubicBezTo>
                    <a:pt x="1283" y="1"/>
                    <a:pt x="1279" y="1"/>
                    <a:pt x="1274" y="3"/>
                  </a:cubicBezTo>
                  <a:cubicBezTo>
                    <a:pt x="1142" y="37"/>
                    <a:pt x="717" y="1018"/>
                    <a:pt x="607" y="1346"/>
                  </a:cubicBezTo>
                  <a:cubicBezTo>
                    <a:pt x="422" y="1880"/>
                    <a:pt x="287" y="2431"/>
                    <a:pt x="205" y="2994"/>
                  </a:cubicBezTo>
                  <a:cubicBezTo>
                    <a:pt x="0" y="4312"/>
                    <a:pt x="16" y="5667"/>
                    <a:pt x="120" y="7001"/>
                  </a:cubicBezTo>
                  <a:cubicBezTo>
                    <a:pt x="120" y="7010"/>
                    <a:pt x="128" y="7015"/>
                    <a:pt x="137" y="7015"/>
                  </a:cubicBezTo>
                  <a:cubicBezTo>
                    <a:pt x="146" y="7015"/>
                    <a:pt x="154" y="7010"/>
                    <a:pt x="154" y="7001"/>
                  </a:cubicBezTo>
                  <a:cubicBezTo>
                    <a:pt x="158" y="6438"/>
                    <a:pt x="154" y="5872"/>
                    <a:pt x="161" y="5309"/>
                  </a:cubicBezTo>
                  <a:cubicBezTo>
                    <a:pt x="309" y="5019"/>
                    <a:pt x="614" y="4862"/>
                    <a:pt x="831" y="4626"/>
                  </a:cubicBezTo>
                  <a:cubicBezTo>
                    <a:pt x="985" y="4456"/>
                    <a:pt x="1120" y="4267"/>
                    <a:pt x="1230" y="4066"/>
                  </a:cubicBezTo>
                  <a:cubicBezTo>
                    <a:pt x="1491" y="3588"/>
                    <a:pt x="1648" y="3060"/>
                    <a:pt x="1696" y="2519"/>
                  </a:cubicBezTo>
                  <a:cubicBezTo>
                    <a:pt x="1754" y="1926"/>
                    <a:pt x="1534" y="1"/>
                    <a:pt x="12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1"/>
            <p:cNvSpPr/>
            <p:nvPr/>
          </p:nvSpPr>
          <p:spPr>
            <a:xfrm>
              <a:off x="3909834" y="3985220"/>
              <a:ext cx="293037" cy="437967"/>
            </a:xfrm>
            <a:custGeom>
              <a:avLst/>
              <a:gdLst/>
              <a:ahLst/>
              <a:cxnLst/>
              <a:rect l="l" t="t" r="r" b="b"/>
              <a:pathLst>
                <a:path w="2386" h="3566" extrusionOk="0">
                  <a:moveTo>
                    <a:pt x="57" y="0"/>
                  </a:moveTo>
                  <a:cubicBezTo>
                    <a:pt x="38" y="0"/>
                    <a:pt x="21" y="9"/>
                    <a:pt x="10" y="28"/>
                  </a:cubicBezTo>
                  <a:cubicBezTo>
                    <a:pt x="7" y="40"/>
                    <a:pt x="1" y="53"/>
                    <a:pt x="1" y="65"/>
                  </a:cubicBezTo>
                  <a:cubicBezTo>
                    <a:pt x="80" y="685"/>
                    <a:pt x="331" y="1270"/>
                    <a:pt x="721" y="1757"/>
                  </a:cubicBezTo>
                  <a:cubicBezTo>
                    <a:pt x="882" y="1949"/>
                    <a:pt x="1083" y="2103"/>
                    <a:pt x="1306" y="2214"/>
                  </a:cubicBezTo>
                  <a:cubicBezTo>
                    <a:pt x="1558" y="2339"/>
                    <a:pt x="1825" y="2481"/>
                    <a:pt x="2086" y="2588"/>
                  </a:cubicBezTo>
                  <a:cubicBezTo>
                    <a:pt x="2212" y="2905"/>
                    <a:pt x="2303" y="3233"/>
                    <a:pt x="2360" y="3566"/>
                  </a:cubicBezTo>
                  <a:cubicBezTo>
                    <a:pt x="2369" y="3538"/>
                    <a:pt x="2376" y="3506"/>
                    <a:pt x="2385" y="3475"/>
                  </a:cubicBezTo>
                  <a:cubicBezTo>
                    <a:pt x="2215" y="2031"/>
                    <a:pt x="1284" y="798"/>
                    <a:pt x="89" y="9"/>
                  </a:cubicBezTo>
                  <a:cubicBezTo>
                    <a:pt x="79" y="3"/>
                    <a:pt x="68" y="0"/>
                    <a:pt x="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2" name="Google Shape;1272;p31"/>
            <p:cNvGrpSpPr/>
            <p:nvPr/>
          </p:nvGrpSpPr>
          <p:grpSpPr>
            <a:xfrm>
              <a:off x="3959943" y="3626229"/>
              <a:ext cx="573426" cy="768837"/>
              <a:chOff x="3959943" y="3626229"/>
              <a:chExt cx="573426" cy="768837"/>
            </a:xfrm>
          </p:grpSpPr>
          <p:sp>
            <p:nvSpPr>
              <p:cNvPr id="1273" name="Google Shape;1273;p31"/>
              <p:cNvSpPr/>
              <p:nvPr/>
            </p:nvSpPr>
            <p:spPr>
              <a:xfrm>
                <a:off x="4313898" y="3953902"/>
                <a:ext cx="219470" cy="355679"/>
              </a:xfrm>
              <a:custGeom>
                <a:avLst/>
                <a:gdLst/>
                <a:ahLst/>
                <a:cxnLst/>
                <a:rect l="l" t="t" r="r" b="b"/>
                <a:pathLst>
                  <a:path w="1787" h="2896" extrusionOk="0">
                    <a:moveTo>
                      <a:pt x="1780" y="0"/>
                    </a:moveTo>
                    <a:cubicBezTo>
                      <a:pt x="1778" y="0"/>
                      <a:pt x="1777" y="1"/>
                      <a:pt x="1775" y="3"/>
                    </a:cubicBezTo>
                    <a:cubicBezTo>
                      <a:pt x="1036" y="833"/>
                      <a:pt x="454" y="1852"/>
                      <a:pt x="7" y="2865"/>
                    </a:cubicBezTo>
                    <a:cubicBezTo>
                      <a:pt x="1" y="2882"/>
                      <a:pt x="11" y="2896"/>
                      <a:pt x="24" y="2896"/>
                    </a:cubicBezTo>
                    <a:cubicBezTo>
                      <a:pt x="30" y="2896"/>
                      <a:pt x="37" y="2892"/>
                      <a:pt x="42" y="2884"/>
                    </a:cubicBezTo>
                    <a:cubicBezTo>
                      <a:pt x="98" y="2789"/>
                      <a:pt x="152" y="2692"/>
                      <a:pt x="202" y="2597"/>
                    </a:cubicBezTo>
                    <a:lnTo>
                      <a:pt x="297" y="2550"/>
                    </a:lnTo>
                    <a:cubicBezTo>
                      <a:pt x="303" y="2547"/>
                      <a:pt x="297" y="2544"/>
                      <a:pt x="293" y="2544"/>
                    </a:cubicBezTo>
                    <a:cubicBezTo>
                      <a:pt x="265" y="2553"/>
                      <a:pt x="240" y="2569"/>
                      <a:pt x="212" y="2585"/>
                    </a:cubicBezTo>
                    <a:cubicBezTo>
                      <a:pt x="322" y="2387"/>
                      <a:pt x="432" y="2182"/>
                      <a:pt x="542" y="1981"/>
                    </a:cubicBezTo>
                    <a:cubicBezTo>
                      <a:pt x="948" y="1701"/>
                      <a:pt x="1287" y="1295"/>
                      <a:pt x="1602" y="918"/>
                    </a:cubicBezTo>
                    <a:cubicBezTo>
                      <a:pt x="1606" y="911"/>
                      <a:pt x="1603" y="905"/>
                      <a:pt x="1598" y="905"/>
                    </a:cubicBezTo>
                    <a:cubicBezTo>
                      <a:pt x="1596" y="905"/>
                      <a:pt x="1594" y="906"/>
                      <a:pt x="1592" y="908"/>
                    </a:cubicBezTo>
                    <a:cubicBezTo>
                      <a:pt x="1278" y="1264"/>
                      <a:pt x="910" y="1569"/>
                      <a:pt x="576" y="1906"/>
                    </a:cubicBezTo>
                    <a:cubicBezTo>
                      <a:pt x="935" y="1248"/>
                      <a:pt x="1300" y="603"/>
                      <a:pt x="1784" y="12"/>
                    </a:cubicBezTo>
                    <a:cubicBezTo>
                      <a:pt x="1786" y="5"/>
                      <a:pt x="1784" y="0"/>
                      <a:pt x="1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1"/>
              <p:cNvSpPr/>
              <p:nvPr/>
            </p:nvSpPr>
            <p:spPr>
              <a:xfrm>
                <a:off x="4354305" y="4199412"/>
                <a:ext cx="98006" cy="65953"/>
              </a:xfrm>
              <a:custGeom>
                <a:avLst/>
                <a:gdLst/>
                <a:ahLst/>
                <a:cxnLst/>
                <a:rect l="l" t="t" r="r" b="b"/>
                <a:pathLst>
                  <a:path w="798" h="537" extrusionOk="0">
                    <a:moveTo>
                      <a:pt x="782" y="1"/>
                    </a:moveTo>
                    <a:cubicBezTo>
                      <a:pt x="540" y="196"/>
                      <a:pt x="282" y="363"/>
                      <a:pt x="12" y="517"/>
                    </a:cubicBezTo>
                    <a:cubicBezTo>
                      <a:pt x="1" y="522"/>
                      <a:pt x="9" y="537"/>
                      <a:pt x="19" y="537"/>
                    </a:cubicBezTo>
                    <a:cubicBezTo>
                      <a:pt x="21" y="537"/>
                      <a:pt x="22" y="536"/>
                      <a:pt x="24" y="536"/>
                    </a:cubicBezTo>
                    <a:cubicBezTo>
                      <a:pt x="298" y="394"/>
                      <a:pt x="559" y="218"/>
                      <a:pt x="795" y="13"/>
                    </a:cubicBezTo>
                    <a:cubicBezTo>
                      <a:pt x="798" y="7"/>
                      <a:pt x="792" y="1"/>
                      <a:pt x="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1"/>
              <p:cNvSpPr/>
              <p:nvPr/>
            </p:nvSpPr>
            <p:spPr>
              <a:xfrm>
                <a:off x="4237875" y="3626229"/>
                <a:ext cx="149220" cy="548871"/>
              </a:xfrm>
              <a:custGeom>
                <a:avLst/>
                <a:gdLst/>
                <a:ahLst/>
                <a:cxnLst/>
                <a:rect l="l" t="t" r="r" b="b"/>
                <a:pathLst>
                  <a:path w="1215" h="4469" extrusionOk="0">
                    <a:moveTo>
                      <a:pt x="1091" y="1"/>
                    </a:moveTo>
                    <a:cubicBezTo>
                      <a:pt x="1087" y="1"/>
                      <a:pt x="1084" y="4"/>
                      <a:pt x="1082" y="7"/>
                    </a:cubicBezTo>
                    <a:cubicBezTo>
                      <a:pt x="702" y="670"/>
                      <a:pt x="513" y="1372"/>
                      <a:pt x="349" y="2114"/>
                    </a:cubicBezTo>
                    <a:cubicBezTo>
                      <a:pt x="202" y="2806"/>
                      <a:pt x="41" y="3520"/>
                      <a:pt x="10" y="4234"/>
                    </a:cubicBezTo>
                    <a:cubicBezTo>
                      <a:pt x="0" y="4240"/>
                      <a:pt x="0" y="4246"/>
                      <a:pt x="10" y="4259"/>
                    </a:cubicBezTo>
                    <a:cubicBezTo>
                      <a:pt x="0" y="4328"/>
                      <a:pt x="0" y="4394"/>
                      <a:pt x="0" y="4457"/>
                    </a:cubicBezTo>
                    <a:cubicBezTo>
                      <a:pt x="0" y="4464"/>
                      <a:pt x="9" y="4469"/>
                      <a:pt x="17" y="4469"/>
                    </a:cubicBezTo>
                    <a:cubicBezTo>
                      <a:pt x="27" y="4469"/>
                      <a:pt x="36" y="4462"/>
                      <a:pt x="25" y="4445"/>
                    </a:cubicBezTo>
                    <a:cubicBezTo>
                      <a:pt x="35" y="4363"/>
                      <a:pt x="44" y="4319"/>
                      <a:pt x="60" y="4237"/>
                    </a:cubicBezTo>
                    <a:cubicBezTo>
                      <a:pt x="623" y="3856"/>
                      <a:pt x="985" y="3293"/>
                      <a:pt x="1214" y="2664"/>
                    </a:cubicBezTo>
                    <a:lnTo>
                      <a:pt x="1211" y="2664"/>
                    </a:lnTo>
                    <a:cubicBezTo>
                      <a:pt x="975" y="3275"/>
                      <a:pt x="560" y="3765"/>
                      <a:pt x="66" y="4187"/>
                    </a:cubicBezTo>
                    <a:cubicBezTo>
                      <a:pt x="107" y="3913"/>
                      <a:pt x="145" y="3639"/>
                      <a:pt x="186" y="3363"/>
                    </a:cubicBezTo>
                    <a:cubicBezTo>
                      <a:pt x="198" y="3344"/>
                      <a:pt x="205" y="3328"/>
                      <a:pt x="217" y="3309"/>
                    </a:cubicBezTo>
                    <a:cubicBezTo>
                      <a:pt x="220" y="3306"/>
                      <a:pt x="220" y="3300"/>
                      <a:pt x="217" y="3300"/>
                    </a:cubicBezTo>
                    <a:cubicBezTo>
                      <a:pt x="216" y="3298"/>
                      <a:pt x="213" y="3297"/>
                      <a:pt x="211" y="3297"/>
                    </a:cubicBezTo>
                    <a:cubicBezTo>
                      <a:pt x="209" y="3297"/>
                      <a:pt x="208" y="3298"/>
                      <a:pt x="208" y="3300"/>
                    </a:cubicBezTo>
                    <a:cubicBezTo>
                      <a:pt x="202" y="3306"/>
                      <a:pt x="198" y="3312"/>
                      <a:pt x="189" y="3322"/>
                    </a:cubicBezTo>
                    <a:cubicBezTo>
                      <a:pt x="268" y="2781"/>
                      <a:pt x="362" y="2237"/>
                      <a:pt x="497" y="1705"/>
                    </a:cubicBezTo>
                    <a:lnTo>
                      <a:pt x="500" y="1705"/>
                    </a:lnTo>
                    <a:cubicBezTo>
                      <a:pt x="544" y="1655"/>
                      <a:pt x="582" y="1595"/>
                      <a:pt x="617" y="1535"/>
                    </a:cubicBezTo>
                    <a:cubicBezTo>
                      <a:pt x="626" y="1524"/>
                      <a:pt x="617" y="1513"/>
                      <a:pt x="607" y="1513"/>
                    </a:cubicBezTo>
                    <a:cubicBezTo>
                      <a:pt x="603" y="1513"/>
                      <a:pt x="598" y="1515"/>
                      <a:pt x="595" y="1520"/>
                    </a:cubicBezTo>
                    <a:cubicBezTo>
                      <a:pt x="566" y="1554"/>
                      <a:pt x="535" y="1595"/>
                      <a:pt x="513" y="1633"/>
                    </a:cubicBezTo>
                    <a:cubicBezTo>
                      <a:pt x="648" y="1076"/>
                      <a:pt x="846" y="532"/>
                      <a:pt x="1101" y="19"/>
                    </a:cubicBezTo>
                    <a:cubicBezTo>
                      <a:pt x="1104" y="10"/>
                      <a:pt x="1101" y="7"/>
                      <a:pt x="1098" y="4"/>
                    </a:cubicBezTo>
                    <a:cubicBezTo>
                      <a:pt x="1095" y="2"/>
                      <a:pt x="1093"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1"/>
              <p:cNvSpPr/>
              <p:nvPr/>
            </p:nvSpPr>
            <p:spPr>
              <a:xfrm>
                <a:off x="4266491" y="3807997"/>
                <a:ext cx="124657" cy="213702"/>
              </a:xfrm>
              <a:custGeom>
                <a:avLst/>
                <a:gdLst/>
                <a:ahLst/>
                <a:cxnLst/>
                <a:rect l="l" t="t" r="r" b="b"/>
                <a:pathLst>
                  <a:path w="1015" h="1740" extrusionOk="0">
                    <a:moveTo>
                      <a:pt x="1004" y="1"/>
                    </a:moveTo>
                    <a:cubicBezTo>
                      <a:pt x="1002" y="1"/>
                      <a:pt x="1000" y="2"/>
                      <a:pt x="1000" y="5"/>
                    </a:cubicBezTo>
                    <a:cubicBezTo>
                      <a:pt x="717" y="606"/>
                      <a:pt x="384" y="1178"/>
                      <a:pt x="3" y="1722"/>
                    </a:cubicBezTo>
                    <a:cubicBezTo>
                      <a:pt x="0" y="1725"/>
                      <a:pt x="3" y="1735"/>
                      <a:pt x="6" y="1738"/>
                    </a:cubicBezTo>
                    <a:cubicBezTo>
                      <a:pt x="7" y="1739"/>
                      <a:pt x="9" y="1739"/>
                      <a:pt x="10" y="1739"/>
                    </a:cubicBezTo>
                    <a:cubicBezTo>
                      <a:pt x="14" y="1739"/>
                      <a:pt x="20" y="1737"/>
                      <a:pt x="22" y="1735"/>
                    </a:cubicBezTo>
                    <a:cubicBezTo>
                      <a:pt x="459" y="1244"/>
                      <a:pt x="783" y="621"/>
                      <a:pt x="1013" y="8"/>
                    </a:cubicBezTo>
                    <a:cubicBezTo>
                      <a:pt x="1015" y="6"/>
                      <a:pt x="1008" y="1"/>
                      <a:pt x="1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1"/>
              <p:cNvSpPr/>
              <p:nvPr/>
            </p:nvSpPr>
            <p:spPr>
              <a:xfrm>
                <a:off x="4327899" y="3689848"/>
                <a:ext cx="59074" cy="104395"/>
              </a:xfrm>
              <a:custGeom>
                <a:avLst/>
                <a:gdLst/>
                <a:ahLst/>
                <a:cxnLst/>
                <a:rect l="l" t="t" r="r" b="b"/>
                <a:pathLst>
                  <a:path w="481" h="850" extrusionOk="0">
                    <a:moveTo>
                      <a:pt x="469" y="0"/>
                    </a:moveTo>
                    <a:cubicBezTo>
                      <a:pt x="467" y="0"/>
                      <a:pt x="466" y="2"/>
                      <a:pt x="466" y="4"/>
                    </a:cubicBezTo>
                    <a:cubicBezTo>
                      <a:pt x="321" y="288"/>
                      <a:pt x="157" y="549"/>
                      <a:pt x="3" y="825"/>
                    </a:cubicBezTo>
                    <a:cubicBezTo>
                      <a:pt x="0" y="832"/>
                      <a:pt x="3" y="844"/>
                      <a:pt x="10" y="847"/>
                    </a:cubicBezTo>
                    <a:cubicBezTo>
                      <a:pt x="12" y="849"/>
                      <a:pt x="15" y="850"/>
                      <a:pt x="17" y="850"/>
                    </a:cubicBezTo>
                    <a:cubicBezTo>
                      <a:pt x="23" y="850"/>
                      <a:pt x="27" y="846"/>
                      <a:pt x="32" y="841"/>
                    </a:cubicBezTo>
                    <a:cubicBezTo>
                      <a:pt x="211" y="580"/>
                      <a:pt x="362" y="303"/>
                      <a:pt x="478" y="11"/>
                    </a:cubicBezTo>
                    <a:cubicBezTo>
                      <a:pt x="480" y="6"/>
                      <a:pt x="473" y="0"/>
                      <a:pt x="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1"/>
              <p:cNvSpPr/>
              <p:nvPr/>
            </p:nvSpPr>
            <p:spPr>
              <a:xfrm>
                <a:off x="3985980" y="3688128"/>
                <a:ext cx="219102" cy="706938"/>
              </a:xfrm>
              <a:custGeom>
                <a:avLst/>
                <a:gdLst/>
                <a:ahLst/>
                <a:cxnLst/>
                <a:rect l="l" t="t" r="r" b="b"/>
                <a:pathLst>
                  <a:path w="1784" h="5756" extrusionOk="0">
                    <a:moveTo>
                      <a:pt x="340" y="0"/>
                    </a:moveTo>
                    <a:cubicBezTo>
                      <a:pt x="325" y="0"/>
                      <a:pt x="310" y="7"/>
                      <a:pt x="299" y="22"/>
                    </a:cubicBezTo>
                    <a:cubicBezTo>
                      <a:pt x="293" y="25"/>
                      <a:pt x="293" y="28"/>
                      <a:pt x="290" y="31"/>
                    </a:cubicBezTo>
                    <a:cubicBezTo>
                      <a:pt x="1" y="773"/>
                      <a:pt x="101" y="1651"/>
                      <a:pt x="350" y="2390"/>
                    </a:cubicBezTo>
                    <a:cubicBezTo>
                      <a:pt x="482" y="2793"/>
                      <a:pt x="677" y="3170"/>
                      <a:pt x="919" y="3513"/>
                    </a:cubicBezTo>
                    <a:cubicBezTo>
                      <a:pt x="1167" y="3849"/>
                      <a:pt x="1482" y="4145"/>
                      <a:pt x="1686" y="4526"/>
                    </a:cubicBezTo>
                    <a:cubicBezTo>
                      <a:pt x="1677" y="4900"/>
                      <a:pt x="1636" y="5271"/>
                      <a:pt x="1557" y="5636"/>
                    </a:cubicBezTo>
                    <a:cubicBezTo>
                      <a:pt x="1561" y="5674"/>
                      <a:pt x="1567" y="5714"/>
                      <a:pt x="1573" y="5755"/>
                    </a:cubicBezTo>
                    <a:cubicBezTo>
                      <a:pt x="1686" y="5356"/>
                      <a:pt x="1752" y="4938"/>
                      <a:pt x="1768" y="4522"/>
                    </a:cubicBezTo>
                    <a:cubicBezTo>
                      <a:pt x="1774" y="4510"/>
                      <a:pt x="1774" y="4494"/>
                      <a:pt x="1768" y="4482"/>
                    </a:cubicBezTo>
                    <a:cubicBezTo>
                      <a:pt x="1784" y="3925"/>
                      <a:pt x="1743" y="3362"/>
                      <a:pt x="1646" y="2811"/>
                    </a:cubicBezTo>
                    <a:cubicBezTo>
                      <a:pt x="1473" y="1777"/>
                      <a:pt x="1092" y="786"/>
                      <a:pt x="372" y="12"/>
                    </a:cubicBezTo>
                    <a:cubicBezTo>
                      <a:pt x="362" y="4"/>
                      <a:pt x="351" y="0"/>
                      <a:pt x="3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1"/>
              <p:cNvSpPr/>
              <p:nvPr/>
            </p:nvSpPr>
            <p:spPr>
              <a:xfrm>
                <a:off x="4038913" y="3731359"/>
                <a:ext cx="152291" cy="461303"/>
              </a:xfrm>
              <a:custGeom>
                <a:avLst/>
                <a:gdLst/>
                <a:ahLst/>
                <a:cxnLst/>
                <a:rect l="l" t="t" r="r" b="b"/>
                <a:pathLst>
                  <a:path w="1240" h="3756" extrusionOk="0">
                    <a:moveTo>
                      <a:pt x="19" y="1"/>
                    </a:moveTo>
                    <a:cubicBezTo>
                      <a:pt x="17" y="1"/>
                      <a:pt x="16" y="1"/>
                      <a:pt x="16" y="3"/>
                    </a:cubicBezTo>
                    <a:cubicBezTo>
                      <a:pt x="7" y="3"/>
                      <a:pt x="0" y="12"/>
                      <a:pt x="0" y="19"/>
                    </a:cubicBezTo>
                    <a:cubicBezTo>
                      <a:pt x="211" y="396"/>
                      <a:pt x="397" y="786"/>
                      <a:pt x="551" y="1186"/>
                    </a:cubicBezTo>
                    <a:cubicBezTo>
                      <a:pt x="501" y="1135"/>
                      <a:pt x="453" y="1085"/>
                      <a:pt x="406" y="1035"/>
                    </a:cubicBezTo>
                    <a:cubicBezTo>
                      <a:pt x="290" y="899"/>
                      <a:pt x="192" y="755"/>
                      <a:pt x="92" y="613"/>
                    </a:cubicBezTo>
                    <a:cubicBezTo>
                      <a:pt x="89" y="610"/>
                      <a:pt x="87" y="609"/>
                      <a:pt x="85" y="609"/>
                    </a:cubicBezTo>
                    <a:cubicBezTo>
                      <a:pt x="82" y="609"/>
                      <a:pt x="82" y="614"/>
                      <a:pt x="82" y="616"/>
                    </a:cubicBezTo>
                    <a:cubicBezTo>
                      <a:pt x="208" y="868"/>
                      <a:pt x="406" y="1044"/>
                      <a:pt x="579" y="1255"/>
                    </a:cubicBezTo>
                    <a:cubicBezTo>
                      <a:pt x="721" y="1623"/>
                      <a:pt x="837" y="2000"/>
                      <a:pt x="938" y="2387"/>
                    </a:cubicBezTo>
                    <a:lnTo>
                      <a:pt x="922" y="2365"/>
                    </a:lnTo>
                    <a:cubicBezTo>
                      <a:pt x="919" y="2362"/>
                      <a:pt x="916" y="2360"/>
                      <a:pt x="913" y="2360"/>
                    </a:cubicBezTo>
                    <a:cubicBezTo>
                      <a:pt x="902" y="2360"/>
                      <a:pt x="893" y="2377"/>
                      <a:pt x="900" y="2387"/>
                    </a:cubicBezTo>
                    <a:lnTo>
                      <a:pt x="957" y="2450"/>
                    </a:lnTo>
                    <a:cubicBezTo>
                      <a:pt x="1032" y="2727"/>
                      <a:pt x="1086" y="3016"/>
                      <a:pt x="1136" y="3302"/>
                    </a:cubicBezTo>
                    <a:cubicBezTo>
                      <a:pt x="872" y="3048"/>
                      <a:pt x="623" y="2771"/>
                      <a:pt x="387" y="2485"/>
                    </a:cubicBezTo>
                    <a:cubicBezTo>
                      <a:pt x="385" y="2483"/>
                      <a:pt x="382" y="2482"/>
                      <a:pt x="381" y="2482"/>
                    </a:cubicBezTo>
                    <a:cubicBezTo>
                      <a:pt x="376" y="2482"/>
                      <a:pt x="375" y="2486"/>
                      <a:pt x="375" y="2491"/>
                    </a:cubicBezTo>
                    <a:cubicBezTo>
                      <a:pt x="573" y="2834"/>
                      <a:pt x="865" y="3120"/>
                      <a:pt x="1148" y="3387"/>
                    </a:cubicBezTo>
                    <a:cubicBezTo>
                      <a:pt x="1164" y="3504"/>
                      <a:pt x="1183" y="3620"/>
                      <a:pt x="1199" y="3740"/>
                    </a:cubicBezTo>
                    <a:cubicBezTo>
                      <a:pt x="1199" y="3751"/>
                      <a:pt x="1207" y="3756"/>
                      <a:pt x="1215" y="3756"/>
                    </a:cubicBezTo>
                    <a:cubicBezTo>
                      <a:pt x="1227" y="3756"/>
                      <a:pt x="1240" y="3747"/>
                      <a:pt x="1240" y="3733"/>
                    </a:cubicBezTo>
                    <a:cubicBezTo>
                      <a:pt x="1180" y="2425"/>
                      <a:pt x="708" y="1110"/>
                      <a:pt x="26" y="3"/>
                    </a:cubicBezTo>
                    <a:cubicBezTo>
                      <a:pt x="22" y="1"/>
                      <a:pt x="20"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1"/>
              <p:cNvSpPr/>
              <p:nvPr/>
            </p:nvSpPr>
            <p:spPr>
              <a:xfrm>
                <a:off x="4056353" y="3898881"/>
                <a:ext cx="86216" cy="111273"/>
              </a:xfrm>
              <a:custGeom>
                <a:avLst/>
                <a:gdLst/>
                <a:ahLst/>
                <a:cxnLst/>
                <a:rect l="l" t="t" r="r" b="b"/>
                <a:pathLst>
                  <a:path w="702" h="906" extrusionOk="0">
                    <a:moveTo>
                      <a:pt x="12" y="0"/>
                    </a:moveTo>
                    <a:cubicBezTo>
                      <a:pt x="6" y="0"/>
                      <a:pt x="0" y="8"/>
                      <a:pt x="9" y="17"/>
                    </a:cubicBezTo>
                    <a:cubicBezTo>
                      <a:pt x="192" y="337"/>
                      <a:pt x="421" y="636"/>
                      <a:pt x="686" y="904"/>
                    </a:cubicBezTo>
                    <a:cubicBezTo>
                      <a:pt x="687" y="905"/>
                      <a:pt x="689" y="906"/>
                      <a:pt x="690" y="906"/>
                    </a:cubicBezTo>
                    <a:cubicBezTo>
                      <a:pt x="692" y="906"/>
                      <a:pt x="694" y="905"/>
                      <a:pt x="695" y="904"/>
                    </a:cubicBezTo>
                    <a:cubicBezTo>
                      <a:pt x="701" y="900"/>
                      <a:pt x="701" y="894"/>
                      <a:pt x="695" y="891"/>
                    </a:cubicBezTo>
                    <a:cubicBezTo>
                      <a:pt x="491" y="586"/>
                      <a:pt x="239" y="303"/>
                      <a:pt x="19" y="4"/>
                    </a:cubicBezTo>
                    <a:cubicBezTo>
                      <a:pt x="17" y="1"/>
                      <a:pt x="15"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1"/>
              <p:cNvSpPr/>
              <p:nvPr/>
            </p:nvSpPr>
            <p:spPr>
              <a:xfrm>
                <a:off x="3959943" y="4043435"/>
                <a:ext cx="190363" cy="233722"/>
              </a:xfrm>
              <a:custGeom>
                <a:avLst/>
                <a:gdLst/>
                <a:ahLst/>
                <a:cxnLst/>
                <a:rect l="l" t="t" r="r" b="b"/>
                <a:pathLst>
                  <a:path w="1550" h="1903" extrusionOk="0">
                    <a:moveTo>
                      <a:pt x="12" y="0"/>
                    </a:moveTo>
                    <a:cubicBezTo>
                      <a:pt x="5" y="0"/>
                      <a:pt x="1" y="12"/>
                      <a:pt x="8" y="19"/>
                    </a:cubicBezTo>
                    <a:cubicBezTo>
                      <a:pt x="128" y="123"/>
                      <a:pt x="238" y="230"/>
                      <a:pt x="345" y="340"/>
                    </a:cubicBezTo>
                    <a:cubicBezTo>
                      <a:pt x="279" y="296"/>
                      <a:pt x="206" y="261"/>
                      <a:pt x="134" y="233"/>
                    </a:cubicBezTo>
                    <a:cubicBezTo>
                      <a:pt x="128" y="233"/>
                      <a:pt x="121" y="246"/>
                      <a:pt x="128" y="249"/>
                    </a:cubicBezTo>
                    <a:cubicBezTo>
                      <a:pt x="219" y="299"/>
                      <a:pt x="313" y="346"/>
                      <a:pt x="404" y="400"/>
                    </a:cubicBezTo>
                    <a:cubicBezTo>
                      <a:pt x="596" y="598"/>
                      <a:pt x="779" y="809"/>
                      <a:pt x="942" y="1029"/>
                    </a:cubicBezTo>
                    <a:cubicBezTo>
                      <a:pt x="678" y="903"/>
                      <a:pt x="426" y="768"/>
                      <a:pt x="181" y="620"/>
                    </a:cubicBezTo>
                    <a:cubicBezTo>
                      <a:pt x="175" y="620"/>
                      <a:pt x="169" y="620"/>
                      <a:pt x="169" y="623"/>
                    </a:cubicBezTo>
                    <a:cubicBezTo>
                      <a:pt x="169" y="626"/>
                      <a:pt x="169" y="632"/>
                      <a:pt x="172" y="636"/>
                    </a:cubicBezTo>
                    <a:cubicBezTo>
                      <a:pt x="423" y="827"/>
                      <a:pt x="700" y="985"/>
                      <a:pt x="993" y="1095"/>
                    </a:cubicBezTo>
                    <a:cubicBezTo>
                      <a:pt x="1103" y="1243"/>
                      <a:pt x="1206" y="1397"/>
                      <a:pt x="1307" y="1557"/>
                    </a:cubicBezTo>
                    <a:cubicBezTo>
                      <a:pt x="1194" y="1513"/>
                      <a:pt x="1071" y="1475"/>
                      <a:pt x="961" y="1422"/>
                    </a:cubicBezTo>
                    <a:cubicBezTo>
                      <a:pt x="835" y="1356"/>
                      <a:pt x="722" y="1271"/>
                      <a:pt x="615" y="1177"/>
                    </a:cubicBezTo>
                    <a:cubicBezTo>
                      <a:pt x="614" y="1176"/>
                      <a:pt x="613" y="1176"/>
                      <a:pt x="613" y="1176"/>
                    </a:cubicBezTo>
                    <a:cubicBezTo>
                      <a:pt x="608" y="1176"/>
                      <a:pt x="606" y="1183"/>
                      <a:pt x="609" y="1186"/>
                    </a:cubicBezTo>
                    <a:cubicBezTo>
                      <a:pt x="813" y="1365"/>
                      <a:pt x="1078" y="1557"/>
                      <a:pt x="1345" y="1611"/>
                    </a:cubicBezTo>
                    <a:cubicBezTo>
                      <a:pt x="1398" y="1699"/>
                      <a:pt x="1458" y="1793"/>
                      <a:pt x="1512" y="1894"/>
                    </a:cubicBezTo>
                    <a:cubicBezTo>
                      <a:pt x="1516" y="1900"/>
                      <a:pt x="1521" y="1902"/>
                      <a:pt x="1527" y="1902"/>
                    </a:cubicBezTo>
                    <a:cubicBezTo>
                      <a:pt x="1538" y="1902"/>
                      <a:pt x="1549" y="1891"/>
                      <a:pt x="1543" y="1878"/>
                    </a:cubicBezTo>
                    <a:cubicBezTo>
                      <a:pt x="1203" y="1136"/>
                      <a:pt x="675" y="491"/>
                      <a:pt x="18" y="3"/>
                    </a:cubicBezTo>
                    <a:cubicBezTo>
                      <a:pt x="16" y="1"/>
                      <a:pt x="13" y="0"/>
                      <a:pt x="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1"/>
              <p:cNvSpPr/>
              <p:nvPr/>
            </p:nvSpPr>
            <p:spPr>
              <a:xfrm>
                <a:off x="3963259" y="4106563"/>
                <a:ext cx="7369" cy="5404"/>
              </a:xfrm>
              <a:custGeom>
                <a:avLst/>
                <a:gdLst/>
                <a:ahLst/>
                <a:cxnLst/>
                <a:rect l="l" t="t" r="r" b="b"/>
                <a:pathLst>
                  <a:path w="60" h="44" extrusionOk="0">
                    <a:moveTo>
                      <a:pt x="3" y="1"/>
                    </a:moveTo>
                    <a:cubicBezTo>
                      <a:pt x="1" y="1"/>
                      <a:pt x="0" y="2"/>
                      <a:pt x="0" y="2"/>
                    </a:cubicBezTo>
                    <a:cubicBezTo>
                      <a:pt x="0" y="8"/>
                      <a:pt x="0" y="11"/>
                      <a:pt x="3" y="15"/>
                    </a:cubicBezTo>
                    <a:cubicBezTo>
                      <a:pt x="19" y="27"/>
                      <a:pt x="35" y="33"/>
                      <a:pt x="50" y="43"/>
                    </a:cubicBezTo>
                    <a:cubicBezTo>
                      <a:pt x="51" y="43"/>
                      <a:pt x="51" y="43"/>
                      <a:pt x="51" y="43"/>
                    </a:cubicBezTo>
                    <a:cubicBezTo>
                      <a:pt x="55" y="43"/>
                      <a:pt x="59" y="33"/>
                      <a:pt x="53" y="33"/>
                    </a:cubicBezTo>
                    <a:cubicBezTo>
                      <a:pt x="38" y="21"/>
                      <a:pt x="22" y="11"/>
                      <a:pt x="6" y="2"/>
                    </a:cubicBezTo>
                    <a:cubicBezTo>
                      <a:pt x="5" y="1"/>
                      <a:pt x="4" y="1"/>
                      <a:pt x="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31"/>
            <p:cNvSpPr/>
            <p:nvPr/>
          </p:nvSpPr>
          <p:spPr>
            <a:xfrm>
              <a:off x="4028474" y="4359810"/>
              <a:ext cx="406149" cy="452091"/>
            </a:xfrm>
            <a:custGeom>
              <a:avLst/>
              <a:gdLst/>
              <a:ahLst/>
              <a:cxnLst/>
              <a:rect l="l" t="t" r="r" b="b"/>
              <a:pathLst>
                <a:path w="3307" h="3681" extrusionOk="0">
                  <a:moveTo>
                    <a:pt x="321" y="0"/>
                  </a:moveTo>
                  <a:lnTo>
                    <a:pt x="268" y="667"/>
                  </a:lnTo>
                  <a:lnTo>
                    <a:pt x="1" y="3680"/>
                  </a:lnTo>
                  <a:lnTo>
                    <a:pt x="3306" y="3680"/>
                  </a:lnTo>
                  <a:lnTo>
                    <a:pt x="3039" y="667"/>
                  </a:lnTo>
                  <a:lnTo>
                    <a:pt x="29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1"/>
            <p:cNvSpPr/>
            <p:nvPr/>
          </p:nvSpPr>
          <p:spPr>
            <a:xfrm>
              <a:off x="4070231" y="4359810"/>
              <a:ext cx="322267" cy="77375"/>
            </a:xfrm>
            <a:custGeom>
              <a:avLst/>
              <a:gdLst/>
              <a:ahLst/>
              <a:cxnLst/>
              <a:rect l="l" t="t" r="r" b="b"/>
              <a:pathLst>
                <a:path w="2624" h="630" extrusionOk="0">
                  <a:moveTo>
                    <a:pt x="57" y="0"/>
                  </a:moveTo>
                  <a:lnTo>
                    <a:pt x="0" y="629"/>
                  </a:lnTo>
                  <a:lnTo>
                    <a:pt x="2623" y="629"/>
                  </a:lnTo>
                  <a:lnTo>
                    <a:pt x="25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1"/>
            <p:cNvSpPr/>
            <p:nvPr/>
          </p:nvSpPr>
          <p:spPr>
            <a:xfrm>
              <a:off x="4052423" y="4304911"/>
              <a:ext cx="363655" cy="77375"/>
            </a:xfrm>
            <a:custGeom>
              <a:avLst/>
              <a:gdLst/>
              <a:ahLst/>
              <a:cxnLst/>
              <a:rect l="l" t="t" r="r" b="b"/>
              <a:pathLst>
                <a:path w="2961" h="630" extrusionOk="0">
                  <a:moveTo>
                    <a:pt x="1" y="1"/>
                  </a:moveTo>
                  <a:lnTo>
                    <a:pt x="1" y="630"/>
                  </a:lnTo>
                  <a:lnTo>
                    <a:pt x="2960" y="630"/>
                  </a:lnTo>
                  <a:lnTo>
                    <a:pt x="29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31"/>
          <p:cNvGrpSpPr/>
          <p:nvPr/>
        </p:nvGrpSpPr>
        <p:grpSpPr>
          <a:xfrm>
            <a:off x="3844800" y="4756477"/>
            <a:ext cx="1458875" cy="23926"/>
            <a:chOff x="-2278825" y="1262800"/>
            <a:chExt cx="1458875" cy="45049"/>
          </a:xfrm>
        </p:grpSpPr>
        <p:sp>
          <p:nvSpPr>
            <p:cNvPr id="1287" name="Google Shape;1287;p31"/>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1"/>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1"/>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1"/>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523263B1-8E67-057E-9D5A-922D51D22747}"/>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6AE6327F-D069-067E-6798-4052E3979F2E}"/>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Home Page</a:t>
            </a:r>
            <a:endParaRPr lang="en" dirty="0">
              <a:solidFill>
                <a:schemeClr val="accent2"/>
              </a:solidFill>
            </a:endParaRPr>
          </a:p>
        </p:txBody>
      </p:sp>
      <p:grpSp>
        <p:nvGrpSpPr>
          <p:cNvPr id="1172" name="Google Shape;1172;p29">
            <a:extLst>
              <a:ext uri="{FF2B5EF4-FFF2-40B4-BE49-F238E27FC236}">
                <a16:creationId xmlns:a16="http://schemas.microsoft.com/office/drawing/2014/main" id="{CDB66739-7F65-80B3-1AC4-6C1B718212EB}"/>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3DA6D57D-293F-99C1-77B3-30E3DEDB5AC3}"/>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DE00C629-3993-8248-5F7E-53A706A593C0}"/>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9B3DEA6C-0FD3-778C-29EF-0B9E9D50DE44}"/>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2628E2C7-7D57-8C36-8DB5-F77258068274}"/>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website&#10;&#10;AI-generated content may be incorrect.">
            <a:extLst>
              <a:ext uri="{FF2B5EF4-FFF2-40B4-BE49-F238E27FC236}">
                <a16:creationId xmlns:a16="http://schemas.microsoft.com/office/drawing/2014/main" id="{108B0D47-9767-A104-4034-D572F782661C}"/>
              </a:ext>
            </a:extLst>
          </p:cNvPr>
          <p:cNvPicPr>
            <a:picLocks noChangeAspect="1"/>
          </p:cNvPicPr>
          <p:nvPr/>
        </p:nvPicPr>
        <p:blipFill>
          <a:blip r:embed="rId3"/>
          <a:stretch>
            <a:fillRect/>
          </a:stretch>
        </p:blipFill>
        <p:spPr>
          <a:xfrm>
            <a:off x="1853064" y="1142999"/>
            <a:ext cx="4974493" cy="3359495"/>
          </a:xfrm>
          <a:prstGeom prst="rect">
            <a:avLst/>
          </a:prstGeom>
        </p:spPr>
      </p:pic>
    </p:spTree>
    <p:extLst>
      <p:ext uri="{BB962C8B-B14F-4D97-AF65-F5344CB8AC3E}">
        <p14:creationId xmlns:p14="http://schemas.microsoft.com/office/powerpoint/2010/main" val="188612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F6699CB6-6AD0-F160-2781-6F3E752E3E61}"/>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C43C394B-FABD-E21F-C88E-1BC2B5C91631}"/>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Application Forms Page</a:t>
            </a:r>
            <a:endParaRPr lang="en" dirty="0">
              <a:solidFill>
                <a:schemeClr val="accent2"/>
              </a:solidFill>
            </a:endParaRPr>
          </a:p>
        </p:txBody>
      </p:sp>
      <p:grpSp>
        <p:nvGrpSpPr>
          <p:cNvPr id="1172" name="Google Shape;1172;p29">
            <a:extLst>
              <a:ext uri="{FF2B5EF4-FFF2-40B4-BE49-F238E27FC236}">
                <a16:creationId xmlns:a16="http://schemas.microsoft.com/office/drawing/2014/main" id="{E934D91D-E02B-9D19-AC93-B3EB781F609F}"/>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F1BFD264-4DBD-E12C-79E5-0E8E7DABB2AA}"/>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1BA4ACFA-F0FB-92E1-4C6C-6B74446BD250}"/>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BD96EFB3-A9FA-F303-2D00-DA3D503A87DA}"/>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26150369-C72C-3EF2-0D74-01265B84332A}"/>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 shot of a application form&#10;&#10;AI-generated content may be incorrect.">
            <a:extLst>
              <a:ext uri="{FF2B5EF4-FFF2-40B4-BE49-F238E27FC236}">
                <a16:creationId xmlns:a16="http://schemas.microsoft.com/office/drawing/2014/main" id="{D1E9EF29-342F-4E9D-99CB-FC900CC2A13C}"/>
              </a:ext>
            </a:extLst>
          </p:cNvPr>
          <p:cNvPicPr>
            <a:picLocks noChangeAspect="1"/>
          </p:cNvPicPr>
          <p:nvPr/>
        </p:nvPicPr>
        <p:blipFill>
          <a:blip r:embed="rId3"/>
          <a:stretch>
            <a:fillRect/>
          </a:stretch>
        </p:blipFill>
        <p:spPr>
          <a:xfrm>
            <a:off x="2167282" y="1142998"/>
            <a:ext cx="4361504" cy="3429003"/>
          </a:xfrm>
          <a:prstGeom prst="rect">
            <a:avLst/>
          </a:prstGeom>
        </p:spPr>
      </p:pic>
    </p:spTree>
    <p:extLst>
      <p:ext uri="{BB962C8B-B14F-4D97-AF65-F5344CB8AC3E}">
        <p14:creationId xmlns:p14="http://schemas.microsoft.com/office/powerpoint/2010/main" val="389050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CA4A-836B-1B61-AC00-90962C657CD5}"/>
              </a:ext>
            </a:extLst>
          </p:cNvPr>
          <p:cNvSpPr>
            <a:spLocks noGrp="1"/>
          </p:cNvSpPr>
          <p:nvPr>
            <p:ph type="title"/>
          </p:nvPr>
        </p:nvSpPr>
        <p:spPr/>
        <p:txBody>
          <a:bodyPr/>
          <a:lstStyle/>
          <a:p>
            <a:r>
              <a:rPr lang="en-US" dirty="0"/>
              <a:t>PRE-FILL &amp; SIGN</a:t>
            </a:r>
          </a:p>
        </p:txBody>
      </p:sp>
      <p:pic>
        <p:nvPicPr>
          <p:cNvPr id="4" name="Picture 3" descr="A screen shot of a application form&#10;&#10;AI-generated content may be incorrect.">
            <a:extLst>
              <a:ext uri="{FF2B5EF4-FFF2-40B4-BE49-F238E27FC236}">
                <a16:creationId xmlns:a16="http://schemas.microsoft.com/office/drawing/2014/main" id="{53573C91-751F-4C91-87FA-58F36A202D68}"/>
              </a:ext>
            </a:extLst>
          </p:cNvPr>
          <p:cNvPicPr>
            <a:picLocks noChangeAspect="1"/>
          </p:cNvPicPr>
          <p:nvPr/>
        </p:nvPicPr>
        <p:blipFill>
          <a:blip r:embed="rId2"/>
          <a:stretch>
            <a:fillRect/>
          </a:stretch>
        </p:blipFill>
        <p:spPr>
          <a:xfrm>
            <a:off x="4442807" y="586208"/>
            <a:ext cx="3206795" cy="3967894"/>
          </a:xfrm>
          <a:prstGeom prst="rect">
            <a:avLst/>
          </a:prstGeom>
        </p:spPr>
      </p:pic>
    </p:spTree>
    <p:extLst>
      <p:ext uri="{BB962C8B-B14F-4D97-AF65-F5344CB8AC3E}">
        <p14:creationId xmlns:p14="http://schemas.microsoft.com/office/powerpoint/2010/main" val="361873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7B0F-EDC2-FE4F-4D9E-9ECE68517FA3}"/>
              </a:ext>
            </a:extLst>
          </p:cNvPr>
          <p:cNvSpPr>
            <a:spLocks noGrp="1"/>
          </p:cNvSpPr>
          <p:nvPr>
            <p:ph type="title"/>
          </p:nvPr>
        </p:nvSpPr>
        <p:spPr/>
        <p:txBody>
          <a:bodyPr/>
          <a:lstStyle/>
          <a:p>
            <a:r>
              <a:rPr lang="en-US" dirty="0"/>
              <a:t>download</a:t>
            </a:r>
          </a:p>
        </p:txBody>
      </p:sp>
      <p:pic>
        <p:nvPicPr>
          <p:cNvPr id="4" name="Picture 3" descr="A screenshot of a computer&#10;&#10;AI-generated content may be incorrect.">
            <a:extLst>
              <a:ext uri="{FF2B5EF4-FFF2-40B4-BE49-F238E27FC236}">
                <a16:creationId xmlns:a16="http://schemas.microsoft.com/office/drawing/2014/main" id="{49B8D2B4-7D08-D9B7-B049-3690C120B189}"/>
              </a:ext>
            </a:extLst>
          </p:cNvPr>
          <p:cNvPicPr>
            <a:picLocks noChangeAspect="1"/>
          </p:cNvPicPr>
          <p:nvPr/>
        </p:nvPicPr>
        <p:blipFill>
          <a:blip r:embed="rId2"/>
          <a:stretch>
            <a:fillRect/>
          </a:stretch>
        </p:blipFill>
        <p:spPr>
          <a:xfrm>
            <a:off x="2659445" y="777240"/>
            <a:ext cx="5471031" cy="3482340"/>
          </a:xfrm>
          <a:prstGeom prst="rect">
            <a:avLst/>
          </a:prstGeom>
        </p:spPr>
      </p:pic>
    </p:spTree>
    <p:extLst>
      <p:ext uri="{BB962C8B-B14F-4D97-AF65-F5344CB8AC3E}">
        <p14:creationId xmlns:p14="http://schemas.microsoft.com/office/powerpoint/2010/main" val="337272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68D86F3C-44B4-B8BC-1B02-166E42AE0C7D}"/>
            </a:ext>
          </a:extLst>
        </p:cNvPr>
        <p:cNvGrpSpPr/>
        <p:nvPr/>
      </p:nvGrpSpPr>
      <p:grpSpPr>
        <a:xfrm>
          <a:off x="0" y="0"/>
          <a:ext cx="0" cy="0"/>
          <a:chOff x="0" y="0"/>
          <a:chExt cx="0" cy="0"/>
        </a:xfrm>
      </p:grpSpPr>
      <p:sp>
        <p:nvSpPr>
          <p:cNvPr id="1508" name="Google Shape;1508;p36">
            <a:extLst>
              <a:ext uri="{FF2B5EF4-FFF2-40B4-BE49-F238E27FC236}">
                <a16:creationId xmlns:a16="http://schemas.microsoft.com/office/drawing/2014/main" id="{792C9AB1-FC89-C068-FD96-9273CF8274A3}"/>
              </a:ext>
            </a:extLst>
          </p:cNvPr>
          <p:cNvSpPr txBox="1">
            <a:spLocks noGrp="1"/>
          </p:cNvSpPr>
          <p:nvPr>
            <p:ph type="title"/>
          </p:nvPr>
        </p:nvSpPr>
        <p:spPr>
          <a:xfrm>
            <a:off x="3884825" y="1850375"/>
            <a:ext cx="4535100" cy="1759800"/>
          </a:xfrm>
          <a:prstGeom prst="rect">
            <a:avLst/>
          </a:prstGeom>
        </p:spPr>
        <p:txBody>
          <a:bodyPr spcFirstLastPara="1" wrap="square" lIns="91425" tIns="91425" rIns="91425" bIns="91425" anchor="ctr" anchorCtr="0">
            <a:noAutofit/>
          </a:bodyPr>
          <a:lstStyle/>
          <a:p>
            <a:r>
              <a:rPr lang="en" dirty="0">
                <a:solidFill>
                  <a:srgbClr val="263238"/>
                </a:solidFill>
              </a:rPr>
              <a:t>Conclusion</a:t>
            </a:r>
          </a:p>
        </p:txBody>
      </p:sp>
      <p:grpSp>
        <p:nvGrpSpPr>
          <p:cNvPr id="1509" name="Google Shape;1509;p36">
            <a:extLst>
              <a:ext uri="{FF2B5EF4-FFF2-40B4-BE49-F238E27FC236}">
                <a16:creationId xmlns:a16="http://schemas.microsoft.com/office/drawing/2014/main" id="{C02D63D7-163B-096C-7D0C-521E4241E7EB}"/>
              </a:ext>
            </a:extLst>
          </p:cNvPr>
          <p:cNvGrpSpPr/>
          <p:nvPr/>
        </p:nvGrpSpPr>
        <p:grpSpPr>
          <a:xfrm>
            <a:off x="48888" y="883991"/>
            <a:ext cx="3569421" cy="4607186"/>
            <a:chOff x="48888" y="883991"/>
            <a:chExt cx="3569421" cy="4607186"/>
          </a:xfrm>
        </p:grpSpPr>
        <p:grpSp>
          <p:nvGrpSpPr>
            <p:cNvPr id="1510" name="Google Shape;1510;p36">
              <a:extLst>
                <a:ext uri="{FF2B5EF4-FFF2-40B4-BE49-F238E27FC236}">
                  <a16:creationId xmlns:a16="http://schemas.microsoft.com/office/drawing/2014/main" id="{6DC2879B-B76D-F0E8-1355-B33253E3CE5D}"/>
                </a:ext>
              </a:extLst>
            </p:cNvPr>
            <p:cNvGrpSpPr/>
            <p:nvPr/>
          </p:nvGrpSpPr>
          <p:grpSpPr>
            <a:xfrm>
              <a:off x="48888" y="883991"/>
              <a:ext cx="3339719" cy="3186047"/>
              <a:chOff x="48888" y="883991"/>
              <a:chExt cx="3339719" cy="3186047"/>
            </a:xfrm>
          </p:grpSpPr>
          <p:grpSp>
            <p:nvGrpSpPr>
              <p:cNvPr id="1511" name="Google Shape;1511;p36">
                <a:extLst>
                  <a:ext uri="{FF2B5EF4-FFF2-40B4-BE49-F238E27FC236}">
                    <a16:creationId xmlns:a16="http://schemas.microsoft.com/office/drawing/2014/main" id="{E1BCC580-1F4A-A618-F919-FFE403491763}"/>
                  </a:ext>
                </a:extLst>
              </p:cNvPr>
              <p:cNvGrpSpPr/>
              <p:nvPr/>
            </p:nvGrpSpPr>
            <p:grpSpPr>
              <a:xfrm>
                <a:off x="464901" y="3267469"/>
                <a:ext cx="2601089" cy="802568"/>
                <a:chOff x="-1209865" y="2605301"/>
                <a:chExt cx="2145936" cy="662130"/>
              </a:xfrm>
            </p:grpSpPr>
            <p:grpSp>
              <p:nvGrpSpPr>
                <p:cNvPr id="1512" name="Google Shape;1512;p36">
                  <a:extLst>
                    <a:ext uri="{FF2B5EF4-FFF2-40B4-BE49-F238E27FC236}">
                      <a16:creationId xmlns:a16="http://schemas.microsoft.com/office/drawing/2014/main" id="{2D67851B-2D0C-510F-C2B0-C7065344D987}"/>
                    </a:ext>
                  </a:extLst>
                </p:cNvPr>
                <p:cNvGrpSpPr/>
                <p:nvPr/>
              </p:nvGrpSpPr>
              <p:grpSpPr>
                <a:xfrm>
                  <a:off x="267263" y="2605301"/>
                  <a:ext cx="668809" cy="662130"/>
                  <a:chOff x="2678263" y="2105076"/>
                  <a:chExt cx="668809" cy="662130"/>
                </a:xfrm>
              </p:grpSpPr>
              <p:sp>
                <p:nvSpPr>
                  <p:cNvPr id="1513" name="Google Shape;1513;p36">
                    <a:extLst>
                      <a:ext uri="{FF2B5EF4-FFF2-40B4-BE49-F238E27FC236}">
                        <a16:creationId xmlns:a16="http://schemas.microsoft.com/office/drawing/2014/main" id="{E0E66239-86E5-4627-2E32-61810E047F9E}"/>
                      </a:ext>
                    </a:extLst>
                  </p:cNvPr>
                  <p:cNvSpPr/>
                  <p:nvPr/>
                </p:nvSpPr>
                <p:spPr>
                  <a:xfrm>
                    <a:off x="2678263" y="2105076"/>
                    <a:ext cx="20818" cy="21051"/>
                  </a:xfrm>
                  <a:custGeom>
                    <a:avLst/>
                    <a:gdLst/>
                    <a:ahLst/>
                    <a:cxnLst/>
                    <a:rect l="l" t="t" r="r" b="b"/>
                    <a:pathLst>
                      <a:path w="268" h="271" extrusionOk="0">
                        <a:moveTo>
                          <a:pt x="1" y="0"/>
                        </a:moveTo>
                        <a:lnTo>
                          <a:pt x="1" y="271"/>
                        </a:lnTo>
                        <a:lnTo>
                          <a:pt x="92" y="271"/>
                        </a:lnTo>
                        <a:lnTo>
                          <a:pt x="92" y="88"/>
                        </a:lnTo>
                        <a:lnTo>
                          <a:pt x="268" y="88"/>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a:extLst>
                      <a:ext uri="{FF2B5EF4-FFF2-40B4-BE49-F238E27FC236}">
                        <a16:creationId xmlns:a16="http://schemas.microsoft.com/office/drawing/2014/main" id="{F5A370DC-FC8A-640A-7E31-6FD96381CB6A}"/>
                      </a:ext>
                    </a:extLst>
                  </p:cNvPr>
                  <p:cNvSpPr/>
                  <p:nvPr/>
                </p:nvSpPr>
                <p:spPr>
                  <a:xfrm>
                    <a:off x="2720054" y="2105076"/>
                    <a:ext cx="578076" cy="6913"/>
                  </a:xfrm>
                  <a:custGeom>
                    <a:avLst/>
                    <a:gdLst/>
                    <a:ahLst/>
                    <a:cxnLst/>
                    <a:rect l="l" t="t" r="r" b="b"/>
                    <a:pathLst>
                      <a:path w="7442" h="89" extrusionOk="0">
                        <a:moveTo>
                          <a:pt x="0" y="0"/>
                        </a:moveTo>
                        <a:lnTo>
                          <a:pt x="0" y="88"/>
                        </a:lnTo>
                        <a:lnTo>
                          <a:pt x="359" y="88"/>
                        </a:lnTo>
                        <a:lnTo>
                          <a:pt x="359" y="0"/>
                        </a:lnTo>
                        <a:close/>
                        <a:moveTo>
                          <a:pt x="717" y="0"/>
                        </a:moveTo>
                        <a:lnTo>
                          <a:pt x="717" y="88"/>
                        </a:lnTo>
                        <a:lnTo>
                          <a:pt x="1073" y="88"/>
                        </a:lnTo>
                        <a:lnTo>
                          <a:pt x="1073" y="0"/>
                        </a:lnTo>
                        <a:close/>
                        <a:moveTo>
                          <a:pt x="1435" y="0"/>
                        </a:moveTo>
                        <a:lnTo>
                          <a:pt x="1435" y="88"/>
                        </a:lnTo>
                        <a:lnTo>
                          <a:pt x="1793" y="88"/>
                        </a:lnTo>
                        <a:lnTo>
                          <a:pt x="1793" y="0"/>
                        </a:lnTo>
                        <a:close/>
                        <a:moveTo>
                          <a:pt x="2152" y="0"/>
                        </a:moveTo>
                        <a:lnTo>
                          <a:pt x="2152" y="88"/>
                        </a:lnTo>
                        <a:lnTo>
                          <a:pt x="2510" y="88"/>
                        </a:lnTo>
                        <a:lnTo>
                          <a:pt x="2510" y="0"/>
                        </a:lnTo>
                        <a:close/>
                        <a:moveTo>
                          <a:pt x="2872" y="0"/>
                        </a:moveTo>
                        <a:lnTo>
                          <a:pt x="2872" y="88"/>
                        </a:lnTo>
                        <a:lnTo>
                          <a:pt x="3227" y="88"/>
                        </a:lnTo>
                        <a:lnTo>
                          <a:pt x="3227" y="0"/>
                        </a:lnTo>
                        <a:close/>
                        <a:moveTo>
                          <a:pt x="3589" y="0"/>
                        </a:moveTo>
                        <a:lnTo>
                          <a:pt x="3589" y="88"/>
                        </a:lnTo>
                        <a:lnTo>
                          <a:pt x="3948" y="88"/>
                        </a:lnTo>
                        <a:lnTo>
                          <a:pt x="3948" y="0"/>
                        </a:lnTo>
                        <a:close/>
                        <a:moveTo>
                          <a:pt x="4306" y="0"/>
                        </a:moveTo>
                        <a:lnTo>
                          <a:pt x="4306" y="88"/>
                        </a:lnTo>
                        <a:lnTo>
                          <a:pt x="4665" y="88"/>
                        </a:lnTo>
                        <a:lnTo>
                          <a:pt x="4665" y="0"/>
                        </a:lnTo>
                        <a:close/>
                        <a:moveTo>
                          <a:pt x="5026" y="0"/>
                        </a:moveTo>
                        <a:lnTo>
                          <a:pt x="5026" y="88"/>
                        </a:lnTo>
                        <a:lnTo>
                          <a:pt x="5382" y="88"/>
                        </a:lnTo>
                        <a:lnTo>
                          <a:pt x="5382" y="0"/>
                        </a:lnTo>
                        <a:close/>
                        <a:moveTo>
                          <a:pt x="5740" y="0"/>
                        </a:moveTo>
                        <a:lnTo>
                          <a:pt x="5740" y="88"/>
                        </a:lnTo>
                        <a:lnTo>
                          <a:pt x="6099" y="88"/>
                        </a:lnTo>
                        <a:lnTo>
                          <a:pt x="6099" y="0"/>
                        </a:lnTo>
                        <a:close/>
                        <a:moveTo>
                          <a:pt x="6461" y="0"/>
                        </a:moveTo>
                        <a:lnTo>
                          <a:pt x="6461" y="88"/>
                        </a:lnTo>
                        <a:lnTo>
                          <a:pt x="6819" y="88"/>
                        </a:lnTo>
                        <a:lnTo>
                          <a:pt x="6819" y="0"/>
                        </a:lnTo>
                        <a:close/>
                        <a:moveTo>
                          <a:pt x="7087" y="0"/>
                        </a:moveTo>
                        <a:lnTo>
                          <a:pt x="7087" y="88"/>
                        </a:lnTo>
                        <a:lnTo>
                          <a:pt x="7442" y="88"/>
                        </a:lnTo>
                        <a:lnTo>
                          <a:pt x="7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a:extLst>
                      <a:ext uri="{FF2B5EF4-FFF2-40B4-BE49-F238E27FC236}">
                        <a16:creationId xmlns:a16="http://schemas.microsoft.com/office/drawing/2014/main" id="{4AA8C75F-BBD8-1B05-95D8-6F5B42A657EC}"/>
                      </a:ext>
                    </a:extLst>
                  </p:cNvPr>
                  <p:cNvSpPr/>
                  <p:nvPr/>
                </p:nvSpPr>
                <p:spPr>
                  <a:xfrm>
                    <a:off x="3326176" y="2105076"/>
                    <a:ext cx="20895" cy="21051"/>
                  </a:xfrm>
                  <a:custGeom>
                    <a:avLst/>
                    <a:gdLst/>
                    <a:ahLst/>
                    <a:cxnLst/>
                    <a:rect l="l" t="t" r="r" b="b"/>
                    <a:pathLst>
                      <a:path w="269" h="271" extrusionOk="0">
                        <a:moveTo>
                          <a:pt x="1" y="0"/>
                        </a:moveTo>
                        <a:lnTo>
                          <a:pt x="1" y="88"/>
                        </a:lnTo>
                        <a:lnTo>
                          <a:pt x="180" y="88"/>
                        </a:lnTo>
                        <a:lnTo>
                          <a:pt x="180"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a:extLst>
                      <a:ext uri="{FF2B5EF4-FFF2-40B4-BE49-F238E27FC236}">
                        <a16:creationId xmlns:a16="http://schemas.microsoft.com/office/drawing/2014/main" id="{792A5AC2-7E24-DA00-0993-D8321BB24D95}"/>
                      </a:ext>
                    </a:extLst>
                  </p:cNvPr>
                  <p:cNvSpPr/>
                  <p:nvPr/>
                </p:nvSpPr>
                <p:spPr>
                  <a:xfrm>
                    <a:off x="3340081" y="2153935"/>
                    <a:ext cx="6991" cy="564405"/>
                  </a:xfrm>
                  <a:custGeom>
                    <a:avLst/>
                    <a:gdLst/>
                    <a:ahLst/>
                    <a:cxnLst/>
                    <a:rect l="l" t="t" r="r" b="b"/>
                    <a:pathLst>
                      <a:path w="90" h="7266" extrusionOk="0">
                        <a:moveTo>
                          <a:pt x="1" y="0"/>
                        </a:moveTo>
                        <a:lnTo>
                          <a:pt x="1" y="359"/>
                        </a:lnTo>
                        <a:lnTo>
                          <a:pt x="89" y="359"/>
                        </a:lnTo>
                        <a:lnTo>
                          <a:pt x="89" y="0"/>
                        </a:lnTo>
                        <a:close/>
                        <a:moveTo>
                          <a:pt x="1" y="629"/>
                        </a:moveTo>
                        <a:lnTo>
                          <a:pt x="1" y="988"/>
                        </a:lnTo>
                        <a:lnTo>
                          <a:pt x="89" y="988"/>
                        </a:lnTo>
                        <a:lnTo>
                          <a:pt x="89" y="629"/>
                        </a:lnTo>
                        <a:close/>
                        <a:moveTo>
                          <a:pt x="1" y="1346"/>
                        </a:moveTo>
                        <a:lnTo>
                          <a:pt x="1" y="1705"/>
                        </a:lnTo>
                        <a:lnTo>
                          <a:pt x="89" y="1705"/>
                        </a:lnTo>
                        <a:lnTo>
                          <a:pt x="89" y="1346"/>
                        </a:lnTo>
                        <a:close/>
                        <a:moveTo>
                          <a:pt x="1" y="2064"/>
                        </a:moveTo>
                        <a:lnTo>
                          <a:pt x="1" y="2422"/>
                        </a:lnTo>
                        <a:lnTo>
                          <a:pt x="89" y="2422"/>
                        </a:lnTo>
                        <a:lnTo>
                          <a:pt x="89" y="2064"/>
                        </a:lnTo>
                        <a:close/>
                        <a:moveTo>
                          <a:pt x="1" y="2784"/>
                        </a:moveTo>
                        <a:lnTo>
                          <a:pt x="1" y="3142"/>
                        </a:lnTo>
                        <a:lnTo>
                          <a:pt x="89" y="3142"/>
                        </a:lnTo>
                        <a:lnTo>
                          <a:pt x="89" y="2784"/>
                        </a:lnTo>
                        <a:close/>
                        <a:moveTo>
                          <a:pt x="1" y="3407"/>
                        </a:moveTo>
                        <a:lnTo>
                          <a:pt x="1" y="3765"/>
                        </a:lnTo>
                        <a:lnTo>
                          <a:pt x="89" y="3765"/>
                        </a:lnTo>
                        <a:lnTo>
                          <a:pt x="89" y="3407"/>
                        </a:lnTo>
                        <a:close/>
                        <a:moveTo>
                          <a:pt x="1" y="4127"/>
                        </a:moveTo>
                        <a:lnTo>
                          <a:pt x="1" y="4485"/>
                        </a:lnTo>
                        <a:lnTo>
                          <a:pt x="89" y="4485"/>
                        </a:lnTo>
                        <a:lnTo>
                          <a:pt x="89" y="4127"/>
                        </a:lnTo>
                        <a:close/>
                        <a:moveTo>
                          <a:pt x="1" y="4844"/>
                        </a:moveTo>
                        <a:lnTo>
                          <a:pt x="1" y="5202"/>
                        </a:lnTo>
                        <a:lnTo>
                          <a:pt x="89" y="5202"/>
                        </a:lnTo>
                        <a:lnTo>
                          <a:pt x="89" y="4844"/>
                        </a:lnTo>
                        <a:close/>
                        <a:moveTo>
                          <a:pt x="1" y="5564"/>
                        </a:moveTo>
                        <a:lnTo>
                          <a:pt x="1" y="5920"/>
                        </a:lnTo>
                        <a:lnTo>
                          <a:pt x="89" y="5920"/>
                        </a:lnTo>
                        <a:lnTo>
                          <a:pt x="89" y="5564"/>
                        </a:lnTo>
                        <a:close/>
                        <a:moveTo>
                          <a:pt x="1" y="6278"/>
                        </a:moveTo>
                        <a:lnTo>
                          <a:pt x="1" y="6637"/>
                        </a:lnTo>
                        <a:lnTo>
                          <a:pt x="89" y="6637"/>
                        </a:lnTo>
                        <a:lnTo>
                          <a:pt x="89" y="6278"/>
                        </a:lnTo>
                        <a:close/>
                        <a:moveTo>
                          <a:pt x="1" y="6907"/>
                        </a:moveTo>
                        <a:lnTo>
                          <a:pt x="1" y="7266"/>
                        </a:lnTo>
                        <a:lnTo>
                          <a:pt x="89" y="7266"/>
                        </a:lnTo>
                        <a:lnTo>
                          <a:pt x="89"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a:extLst>
                      <a:ext uri="{FF2B5EF4-FFF2-40B4-BE49-F238E27FC236}">
                        <a16:creationId xmlns:a16="http://schemas.microsoft.com/office/drawing/2014/main" id="{D5F027B7-BB75-0305-3F16-F3AB610D0E42}"/>
                      </a:ext>
                    </a:extLst>
                  </p:cNvPr>
                  <p:cNvSpPr/>
                  <p:nvPr/>
                </p:nvSpPr>
                <p:spPr>
                  <a:xfrm>
                    <a:off x="3326176" y="2746155"/>
                    <a:ext cx="20895" cy="21051"/>
                  </a:xfrm>
                  <a:custGeom>
                    <a:avLst/>
                    <a:gdLst/>
                    <a:ahLst/>
                    <a:cxnLst/>
                    <a:rect l="l" t="t" r="r" b="b"/>
                    <a:pathLst>
                      <a:path w="269" h="271" extrusionOk="0">
                        <a:moveTo>
                          <a:pt x="180" y="0"/>
                        </a:moveTo>
                        <a:lnTo>
                          <a:pt x="180" y="180"/>
                        </a:lnTo>
                        <a:lnTo>
                          <a:pt x="1" y="180"/>
                        </a:lnTo>
                        <a:lnTo>
                          <a:pt x="1"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a:extLst>
                      <a:ext uri="{FF2B5EF4-FFF2-40B4-BE49-F238E27FC236}">
                        <a16:creationId xmlns:a16="http://schemas.microsoft.com/office/drawing/2014/main" id="{17226DF9-3D1D-0C16-D0B3-27BB85BAD700}"/>
                      </a:ext>
                    </a:extLst>
                  </p:cNvPr>
                  <p:cNvSpPr/>
                  <p:nvPr/>
                </p:nvSpPr>
                <p:spPr>
                  <a:xfrm>
                    <a:off x="2720054" y="2760059"/>
                    <a:ext cx="578076" cy="7146"/>
                  </a:xfrm>
                  <a:custGeom>
                    <a:avLst/>
                    <a:gdLst/>
                    <a:ahLst/>
                    <a:cxnLst/>
                    <a:rect l="l" t="t" r="r" b="b"/>
                    <a:pathLst>
                      <a:path w="7442" h="92" extrusionOk="0">
                        <a:moveTo>
                          <a:pt x="0" y="1"/>
                        </a:moveTo>
                        <a:lnTo>
                          <a:pt x="0" y="92"/>
                        </a:lnTo>
                        <a:lnTo>
                          <a:pt x="359" y="92"/>
                        </a:lnTo>
                        <a:lnTo>
                          <a:pt x="359" y="1"/>
                        </a:lnTo>
                        <a:close/>
                        <a:moveTo>
                          <a:pt x="717" y="1"/>
                        </a:moveTo>
                        <a:lnTo>
                          <a:pt x="717" y="92"/>
                        </a:lnTo>
                        <a:lnTo>
                          <a:pt x="1073" y="92"/>
                        </a:lnTo>
                        <a:lnTo>
                          <a:pt x="1073" y="1"/>
                        </a:lnTo>
                        <a:close/>
                        <a:moveTo>
                          <a:pt x="1435" y="1"/>
                        </a:moveTo>
                        <a:lnTo>
                          <a:pt x="1435" y="92"/>
                        </a:lnTo>
                        <a:lnTo>
                          <a:pt x="1793" y="92"/>
                        </a:lnTo>
                        <a:lnTo>
                          <a:pt x="1793" y="1"/>
                        </a:lnTo>
                        <a:close/>
                        <a:moveTo>
                          <a:pt x="2152" y="1"/>
                        </a:moveTo>
                        <a:lnTo>
                          <a:pt x="2152" y="92"/>
                        </a:lnTo>
                        <a:lnTo>
                          <a:pt x="2510" y="92"/>
                        </a:lnTo>
                        <a:lnTo>
                          <a:pt x="2510" y="1"/>
                        </a:lnTo>
                        <a:close/>
                        <a:moveTo>
                          <a:pt x="2872" y="1"/>
                        </a:moveTo>
                        <a:lnTo>
                          <a:pt x="2872" y="92"/>
                        </a:lnTo>
                        <a:lnTo>
                          <a:pt x="3227" y="92"/>
                        </a:lnTo>
                        <a:lnTo>
                          <a:pt x="3227" y="1"/>
                        </a:lnTo>
                        <a:close/>
                        <a:moveTo>
                          <a:pt x="3589" y="1"/>
                        </a:moveTo>
                        <a:lnTo>
                          <a:pt x="3589" y="92"/>
                        </a:lnTo>
                        <a:lnTo>
                          <a:pt x="3948" y="92"/>
                        </a:lnTo>
                        <a:lnTo>
                          <a:pt x="3948" y="1"/>
                        </a:lnTo>
                        <a:close/>
                        <a:moveTo>
                          <a:pt x="4306" y="1"/>
                        </a:moveTo>
                        <a:lnTo>
                          <a:pt x="4306" y="92"/>
                        </a:lnTo>
                        <a:lnTo>
                          <a:pt x="4665" y="92"/>
                        </a:lnTo>
                        <a:lnTo>
                          <a:pt x="4665" y="1"/>
                        </a:lnTo>
                        <a:close/>
                        <a:moveTo>
                          <a:pt x="5026" y="1"/>
                        </a:moveTo>
                        <a:lnTo>
                          <a:pt x="5026" y="92"/>
                        </a:lnTo>
                        <a:lnTo>
                          <a:pt x="5382" y="92"/>
                        </a:lnTo>
                        <a:lnTo>
                          <a:pt x="5382" y="1"/>
                        </a:lnTo>
                        <a:close/>
                        <a:moveTo>
                          <a:pt x="5740" y="1"/>
                        </a:moveTo>
                        <a:lnTo>
                          <a:pt x="5740" y="92"/>
                        </a:lnTo>
                        <a:lnTo>
                          <a:pt x="6099" y="92"/>
                        </a:lnTo>
                        <a:lnTo>
                          <a:pt x="6099" y="1"/>
                        </a:lnTo>
                        <a:close/>
                        <a:moveTo>
                          <a:pt x="6461" y="1"/>
                        </a:moveTo>
                        <a:lnTo>
                          <a:pt x="6461" y="92"/>
                        </a:lnTo>
                        <a:lnTo>
                          <a:pt x="6819" y="92"/>
                        </a:lnTo>
                        <a:lnTo>
                          <a:pt x="6819" y="1"/>
                        </a:lnTo>
                        <a:close/>
                        <a:moveTo>
                          <a:pt x="7087" y="1"/>
                        </a:moveTo>
                        <a:lnTo>
                          <a:pt x="7087" y="92"/>
                        </a:lnTo>
                        <a:lnTo>
                          <a:pt x="7442" y="92"/>
                        </a:lnTo>
                        <a:lnTo>
                          <a:pt x="7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a:extLst>
                      <a:ext uri="{FF2B5EF4-FFF2-40B4-BE49-F238E27FC236}">
                        <a16:creationId xmlns:a16="http://schemas.microsoft.com/office/drawing/2014/main" id="{BF4A218C-764B-169B-9BC6-6C4192623603}"/>
                      </a:ext>
                    </a:extLst>
                  </p:cNvPr>
                  <p:cNvSpPr/>
                  <p:nvPr/>
                </p:nvSpPr>
                <p:spPr>
                  <a:xfrm>
                    <a:off x="2678263" y="2746155"/>
                    <a:ext cx="20818" cy="21051"/>
                  </a:xfrm>
                  <a:custGeom>
                    <a:avLst/>
                    <a:gdLst/>
                    <a:ahLst/>
                    <a:cxnLst/>
                    <a:rect l="l" t="t" r="r" b="b"/>
                    <a:pathLst>
                      <a:path w="268" h="271" extrusionOk="0">
                        <a:moveTo>
                          <a:pt x="1" y="0"/>
                        </a:moveTo>
                        <a:lnTo>
                          <a:pt x="1" y="271"/>
                        </a:lnTo>
                        <a:lnTo>
                          <a:pt x="268" y="271"/>
                        </a:lnTo>
                        <a:lnTo>
                          <a:pt x="268" y="180"/>
                        </a:lnTo>
                        <a:lnTo>
                          <a:pt x="92" y="180"/>
                        </a:lnTo>
                        <a:lnTo>
                          <a:pt x="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a:extLst>
                      <a:ext uri="{FF2B5EF4-FFF2-40B4-BE49-F238E27FC236}">
                        <a16:creationId xmlns:a16="http://schemas.microsoft.com/office/drawing/2014/main" id="{B195F0D2-9024-F02C-A4A6-73FA5721D666}"/>
                      </a:ext>
                    </a:extLst>
                  </p:cNvPr>
                  <p:cNvSpPr/>
                  <p:nvPr/>
                </p:nvSpPr>
                <p:spPr>
                  <a:xfrm>
                    <a:off x="2678263" y="2153935"/>
                    <a:ext cx="7146" cy="564405"/>
                  </a:xfrm>
                  <a:custGeom>
                    <a:avLst/>
                    <a:gdLst/>
                    <a:ahLst/>
                    <a:cxnLst/>
                    <a:rect l="l" t="t" r="r" b="b"/>
                    <a:pathLst>
                      <a:path w="92" h="7266" extrusionOk="0">
                        <a:moveTo>
                          <a:pt x="1" y="0"/>
                        </a:moveTo>
                        <a:lnTo>
                          <a:pt x="1" y="359"/>
                        </a:lnTo>
                        <a:lnTo>
                          <a:pt x="92" y="359"/>
                        </a:lnTo>
                        <a:lnTo>
                          <a:pt x="92" y="0"/>
                        </a:lnTo>
                        <a:close/>
                        <a:moveTo>
                          <a:pt x="1" y="629"/>
                        </a:moveTo>
                        <a:lnTo>
                          <a:pt x="1" y="988"/>
                        </a:lnTo>
                        <a:lnTo>
                          <a:pt x="92" y="988"/>
                        </a:lnTo>
                        <a:lnTo>
                          <a:pt x="92" y="629"/>
                        </a:lnTo>
                        <a:close/>
                        <a:moveTo>
                          <a:pt x="1" y="1346"/>
                        </a:moveTo>
                        <a:lnTo>
                          <a:pt x="1" y="1705"/>
                        </a:lnTo>
                        <a:lnTo>
                          <a:pt x="92" y="1705"/>
                        </a:lnTo>
                        <a:lnTo>
                          <a:pt x="92" y="1346"/>
                        </a:lnTo>
                        <a:close/>
                        <a:moveTo>
                          <a:pt x="1" y="2064"/>
                        </a:moveTo>
                        <a:lnTo>
                          <a:pt x="1" y="2422"/>
                        </a:lnTo>
                        <a:lnTo>
                          <a:pt x="92" y="2422"/>
                        </a:lnTo>
                        <a:lnTo>
                          <a:pt x="92" y="2064"/>
                        </a:lnTo>
                        <a:close/>
                        <a:moveTo>
                          <a:pt x="1" y="2784"/>
                        </a:moveTo>
                        <a:lnTo>
                          <a:pt x="1" y="3142"/>
                        </a:lnTo>
                        <a:lnTo>
                          <a:pt x="92" y="3142"/>
                        </a:lnTo>
                        <a:lnTo>
                          <a:pt x="92" y="2784"/>
                        </a:lnTo>
                        <a:close/>
                        <a:moveTo>
                          <a:pt x="1" y="3407"/>
                        </a:moveTo>
                        <a:lnTo>
                          <a:pt x="1" y="3765"/>
                        </a:lnTo>
                        <a:lnTo>
                          <a:pt x="92" y="3765"/>
                        </a:lnTo>
                        <a:lnTo>
                          <a:pt x="92" y="3407"/>
                        </a:lnTo>
                        <a:close/>
                        <a:moveTo>
                          <a:pt x="1" y="4127"/>
                        </a:moveTo>
                        <a:lnTo>
                          <a:pt x="1" y="4485"/>
                        </a:lnTo>
                        <a:lnTo>
                          <a:pt x="92" y="4485"/>
                        </a:lnTo>
                        <a:lnTo>
                          <a:pt x="92" y="4127"/>
                        </a:lnTo>
                        <a:close/>
                        <a:moveTo>
                          <a:pt x="1" y="4844"/>
                        </a:moveTo>
                        <a:lnTo>
                          <a:pt x="1" y="5202"/>
                        </a:lnTo>
                        <a:lnTo>
                          <a:pt x="92" y="5202"/>
                        </a:lnTo>
                        <a:lnTo>
                          <a:pt x="92" y="4844"/>
                        </a:lnTo>
                        <a:close/>
                        <a:moveTo>
                          <a:pt x="1" y="5564"/>
                        </a:moveTo>
                        <a:lnTo>
                          <a:pt x="1" y="5920"/>
                        </a:lnTo>
                        <a:lnTo>
                          <a:pt x="92" y="5920"/>
                        </a:lnTo>
                        <a:lnTo>
                          <a:pt x="92" y="5564"/>
                        </a:lnTo>
                        <a:close/>
                        <a:moveTo>
                          <a:pt x="1" y="6278"/>
                        </a:moveTo>
                        <a:lnTo>
                          <a:pt x="1" y="6637"/>
                        </a:lnTo>
                        <a:lnTo>
                          <a:pt x="92" y="6637"/>
                        </a:lnTo>
                        <a:lnTo>
                          <a:pt x="92" y="6278"/>
                        </a:lnTo>
                        <a:close/>
                        <a:moveTo>
                          <a:pt x="1" y="6907"/>
                        </a:moveTo>
                        <a:lnTo>
                          <a:pt x="1" y="7266"/>
                        </a:lnTo>
                        <a:lnTo>
                          <a:pt x="92" y="7266"/>
                        </a:lnTo>
                        <a:lnTo>
                          <a:pt x="92"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6">
                  <a:extLst>
                    <a:ext uri="{FF2B5EF4-FFF2-40B4-BE49-F238E27FC236}">
                      <a16:creationId xmlns:a16="http://schemas.microsoft.com/office/drawing/2014/main" id="{13D9B906-D3BC-F37D-16A6-78C2E434FD6D}"/>
                    </a:ext>
                  </a:extLst>
                </p:cNvPr>
                <p:cNvSpPr/>
                <p:nvPr/>
              </p:nvSpPr>
              <p:spPr>
                <a:xfrm>
                  <a:off x="-1182289" y="2605305"/>
                  <a:ext cx="1418276" cy="655033"/>
                </a:xfrm>
                <a:custGeom>
                  <a:avLst/>
                  <a:gdLst/>
                  <a:ahLst/>
                  <a:cxnLst/>
                  <a:rect l="l" t="t" r="r" b="b"/>
                  <a:pathLst>
                    <a:path w="17495" h="8433" extrusionOk="0">
                      <a:moveTo>
                        <a:pt x="1" y="0"/>
                      </a:moveTo>
                      <a:lnTo>
                        <a:pt x="1" y="8433"/>
                      </a:lnTo>
                      <a:lnTo>
                        <a:pt x="17495" y="8433"/>
                      </a:lnTo>
                      <a:lnTo>
                        <a:pt x="17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a:extLst>
                    <a:ext uri="{FF2B5EF4-FFF2-40B4-BE49-F238E27FC236}">
                      <a16:creationId xmlns:a16="http://schemas.microsoft.com/office/drawing/2014/main" id="{A75BBD10-3A29-353C-BC59-CEB3145F60ED}"/>
                    </a:ext>
                  </a:extLst>
                </p:cNvPr>
                <p:cNvSpPr/>
                <p:nvPr/>
              </p:nvSpPr>
              <p:spPr>
                <a:xfrm>
                  <a:off x="-1209865" y="2668065"/>
                  <a:ext cx="418060" cy="536829"/>
                </a:xfrm>
                <a:custGeom>
                  <a:avLst/>
                  <a:gdLst/>
                  <a:ahLst/>
                  <a:cxnLst/>
                  <a:rect l="l" t="t" r="r" b="b"/>
                  <a:pathLst>
                    <a:path w="5382" h="6911" extrusionOk="0">
                      <a:moveTo>
                        <a:pt x="4" y="1"/>
                      </a:moveTo>
                      <a:lnTo>
                        <a:pt x="1" y="6904"/>
                      </a:lnTo>
                      <a:lnTo>
                        <a:pt x="5379" y="6911"/>
                      </a:lnTo>
                      <a:lnTo>
                        <a:pt x="5382" y="1318"/>
                      </a:lnTo>
                      <a:lnTo>
                        <a:pt x="3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a:extLst>
                    <a:ext uri="{FF2B5EF4-FFF2-40B4-BE49-F238E27FC236}">
                      <a16:creationId xmlns:a16="http://schemas.microsoft.com/office/drawing/2014/main" id="{D147DDEE-9CD6-F3E2-335E-207830E716F4}"/>
                    </a:ext>
                  </a:extLst>
                </p:cNvPr>
                <p:cNvSpPr/>
                <p:nvPr/>
              </p:nvSpPr>
              <p:spPr>
                <a:xfrm>
                  <a:off x="-903269" y="2670473"/>
                  <a:ext cx="107117" cy="102224"/>
                </a:xfrm>
                <a:custGeom>
                  <a:avLst/>
                  <a:gdLst/>
                  <a:ahLst/>
                  <a:cxnLst/>
                  <a:rect l="l" t="t" r="r" b="b"/>
                  <a:pathLst>
                    <a:path w="1379" h="1316" extrusionOk="0">
                      <a:moveTo>
                        <a:pt x="1" y="1"/>
                      </a:moveTo>
                      <a:lnTo>
                        <a:pt x="1" y="1316"/>
                      </a:lnTo>
                      <a:lnTo>
                        <a:pt x="1378" y="1316"/>
                      </a:lnTo>
                      <a:lnTo>
                        <a:pt x="1"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36">
                  <a:extLst>
                    <a:ext uri="{FF2B5EF4-FFF2-40B4-BE49-F238E27FC236}">
                      <a16:creationId xmlns:a16="http://schemas.microsoft.com/office/drawing/2014/main" id="{CA0EA38C-7B35-652B-CB88-6301902A611C}"/>
                    </a:ext>
                  </a:extLst>
                </p:cNvPr>
                <p:cNvGrpSpPr/>
                <p:nvPr/>
              </p:nvGrpSpPr>
              <p:grpSpPr>
                <a:xfrm>
                  <a:off x="-1175143" y="2670473"/>
                  <a:ext cx="378991" cy="485101"/>
                  <a:chOff x="1235857" y="2170248"/>
                  <a:chExt cx="378991" cy="485101"/>
                </a:xfrm>
              </p:grpSpPr>
              <p:sp>
                <p:nvSpPr>
                  <p:cNvPr id="1525" name="Google Shape;1525;p36">
                    <a:extLst>
                      <a:ext uri="{FF2B5EF4-FFF2-40B4-BE49-F238E27FC236}">
                        <a16:creationId xmlns:a16="http://schemas.microsoft.com/office/drawing/2014/main" id="{4F46F164-E7B9-78BE-D304-7D515D473458}"/>
                      </a:ext>
                    </a:extLst>
                  </p:cNvPr>
                  <p:cNvSpPr/>
                  <p:nvPr/>
                </p:nvSpPr>
                <p:spPr>
                  <a:xfrm>
                    <a:off x="1507731" y="2170248"/>
                    <a:ext cx="107117" cy="102224"/>
                  </a:xfrm>
                  <a:custGeom>
                    <a:avLst/>
                    <a:gdLst/>
                    <a:ahLst/>
                    <a:cxnLst/>
                    <a:rect l="l" t="t" r="r" b="b"/>
                    <a:pathLst>
                      <a:path w="1379" h="1316" extrusionOk="0">
                        <a:moveTo>
                          <a:pt x="1" y="1"/>
                        </a:moveTo>
                        <a:lnTo>
                          <a:pt x="1" y="1316"/>
                        </a:lnTo>
                        <a:lnTo>
                          <a:pt x="1378" y="13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a:extLst>
                      <a:ext uri="{FF2B5EF4-FFF2-40B4-BE49-F238E27FC236}">
                        <a16:creationId xmlns:a16="http://schemas.microsoft.com/office/drawing/2014/main" id="{0F953A85-6507-BB48-503F-3EE06847A787}"/>
                      </a:ext>
                    </a:extLst>
                  </p:cNvPr>
                  <p:cNvSpPr/>
                  <p:nvPr/>
                </p:nvSpPr>
                <p:spPr>
                  <a:xfrm>
                    <a:off x="1242693" y="2258257"/>
                    <a:ext cx="229925" cy="13982"/>
                  </a:xfrm>
                  <a:custGeom>
                    <a:avLst/>
                    <a:gdLst/>
                    <a:ahLst/>
                    <a:cxnLst/>
                    <a:rect l="l" t="t" r="r" b="b"/>
                    <a:pathLst>
                      <a:path w="2960"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a:extLst>
                      <a:ext uri="{FF2B5EF4-FFF2-40B4-BE49-F238E27FC236}">
                        <a16:creationId xmlns:a16="http://schemas.microsoft.com/office/drawing/2014/main" id="{5EAE34DD-16F2-385E-EF49-7415CB9AF386}"/>
                      </a:ext>
                    </a:extLst>
                  </p:cNvPr>
                  <p:cNvSpPr/>
                  <p:nvPr/>
                </p:nvSpPr>
                <p:spPr>
                  <a:xfrm>
                    <a:off x="1242693" y="2293212"/>
                    <a:ext cx="229925" cy="13749"/>
                  </a:xfrm>
                  <a:custGeom>
                    <a:avLst/>
                    <a:gdLst/>
                    <a:ahLst/>
                    <a:cxnLst/>
                    <a:rect l="l" t="t" r="r" b="b"/>
                    <a:pathLst>
                      <a:path w="2960"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a:extLst>
                      <a:ext uri="{FF2B5EF4-FFF2-40B4-BE49-F238E27FC236}">
                        <a16:creationId xmlns:a16="http://schemas.microsoft.com/office/drawing/2014/main" id="{4DDA3C9C-CCE7-9311-B6F7-DE0CC1BA9799}"/>
                      </a:ext>
                    </a:extLst>
                  </p:cNvPr>
                  <p:cNvSpPr/>
                  <p:nvPr/>
                </p:nvSpPr>
                <p:spPr>
                  <a:xfrm>
                    <a:off x="1242693" y="2328090"/>
                    <a:ext cx="229925" cy="14060"/>
                  </a:xfrm>
                  <a:custGeom>
                    <a:avLst/>
                    <a:gdLst/>
                    <a:ahLst/>
                    <a:cxnLst/>
                    <a:rect l="l" t="t" r="r" b="b"/>
                    <a:pathLst>
                      <a:path w="2960"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a:extLst>
                      <a:ext uri="{FF2B5EF4-FFF2-40B4-BE49-F238E27FC236}">
                        <a16:creationId xmlns:a16="http://schemas.microsoft.com/office/drawing/2014/main" id="{A28B7664-7E71-8244-91CC-2AFF58211A24}"/>
                      </a:ext>
                    </a:extLst>
                  </p:cNvPr>
                  <p:cNvSpPr/>
                  <p:nvPr/>
                </p:nvSpPr>
                <p:spPr>
                  <a:xfrm>
                    <a:off x="1235857"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a:extLst>
                      <a:ext uri="{FF2B5EF4-FFF2-40B4-BE49-F238E27FC236}">
                        <a16:creationId xmlns:a16="http://schemas.microsoft.com/office/drawing/2014/main" id="{15DC5AFC-1E6C-3414-D59E-9DDEF713D773}"/>
                      </a:ext>
                    </a:extLst>
                  </p:cNvPr>
                  <p:cNvSpPr/>
                  <p:nvPr/>
                </p:nvSpPr>
                <p:spPr>
                  <a:xfrm>
                    <a:off x="1235857"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a:extLst>
                      <a:ext uri="{FF2B5EF4-FFF2-40B4-BE49-F238E27FC236}">
                        <a16:creationId xmlns:a16="http://schemas.microsoft.com/office/drawing/2014/main" id="{092F8B05-10F5-FB07-A947-C300967C2821}"/>
                      </a:ext>
                    </a:extLst>
                  </p:cNvPr>
                  <p:cNvSpPr/>
                  <p:nvPr/>
                </p:nvSpPr>
                <p:spPr>
                  <a:xfrm>
                    <a:off x="1235857"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a:extLst>
                      <a:ext uri="{FF2B5EF4-FFF2-40B4-BE49-F238E27FC236}">
                        <a16:creationId xmlns:a16="http://schemas.microsoft.com/office/drawing/2014/main" id="{E93D3643-A050-C478-5306-906437AB985F}"/>
                      </a:ext>
                    </a:extLst>
                  </p:cNvPr>
                  <p:cNvSpPr/>
                  <p:nvPr/>
                </p:nvSpPr>
                <p:spPr>
                  <a:xfrm>
                    <a:off x="1235857"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a:extLst>
                      <a:ext uri="{FF2B5EF4-FFF2-40B4-BE49-F238E27FC236}">
                        <a16:creationId xmlns:a16="http://schemas.microsoft.com/office/drawing/2014/main" id="{07204D49-3345-0E06-2A70-9A54C43042D8}"/>
                      </a:ext>
                    </a:extLst>
                  </p:cNvPr>
                  <p:cNvSpPr/>
                  <p:nvPr/>
                </p:nvSpPr>
                <p:spPr>
                  <a:xfrm>
                    <a:off x="1235857"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a:extLst>
                      <a:ext uri="{FF2B5EF4-FFF2-40B4-BE49-F238E27FC236}">
                        <a16:creationId xmlns:a16="http://schemas.microsoft.com/office/drawing/2014/main" id="{A6D049AA-C75E-03C6-0060-667505045A8E}"/>
                      </a:ext>
                    </a:extLst>
                  </p:cNvPr>
                  <p:cNvSpPr/>
                  <p:nvPr/>
                </p:nvSpPr>
                <p:spPr>
                  <a:xfrm>
                    <a:off x="1235857"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a:extLst>
                      <a:ext uri="{FF2B5EF4-FFF2-40B4-BE49-F238E27FC236}">
                        <a16:creationId xmlns:a16="http://schemas.microsoft.com/office/drawing/2014/main" id="{0BCB396C-D1D6-80C5-CDDC-160E7C014F41}"/>
                      </a:ext>
                    </a:extLst>
                  </p:cNvPr>
                  <p:cNvSpPr/>
                  <p:nvPr/>
                </p:nvSpPr>
                <p:spPr>
                  <a:xfrm>
                    <a:off x="1235857"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a:extLst>
                      <a:ext uri="{FF2B5EF4-FFF2-40B4-BE49-F238E27FC236}">
                        <a16:creationId xmlns:a16="http://schemas.microsoft.com/office/drawing/2014/main" id="{F9CF014C-3450-4600-B0D6-3B1AC76B7400}"/>
                      </a:ext>
                    </a:extLst>
                  </p:cNvPr>
                  <p:cNvSpPr/>
                  <p:nvPr/>
                </p:nvSpPr>
                <p:spPr>
                  <a:xfrm>
                    <a:off x="1235857"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a:extLst>
                      <a:ext uri="{FF2B5EF4-FFF2-40B4-BE49-F238E27FC236}">
                        <a16:creationId xmlns:a16="http://schemas.microsoft.com/office/drawing/2014/main" id="{DEF1BF48-7D09-BB8F-FA25-D30A4C4D76B8}"/>
                      </a:ext>
                    </a:extLst>
                  </p:cNvPr>
                  <p:cNvSpPr/>
                  <p:nvPr/>
                </p:nvSpPr>
                <p:spPr>
                  <a:xfrm>
                    <a:off x="1235857"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8" name="Google Shape;1538;p36">
                  <a:extLst>
                    <a:ext uri="{FF2B5EF4-FFF2-40B4-BE49-F238E27FC236}">
                      <a16:creationId xmlns:a16="http://schemas.microsoft.com/office/drawing/2014/main" id="{44D2E8F7-176A-E12B-9371-72020A683AF8}"/>
                    </a:ext>
                  </a:extLst>
                </p:cNvPr>
                <p:cNvSpPr/>
                <p:nvPr/>
              </p:nvSpPr>
              <p:spPr>
                <a:xfrm>
                  <a:off x="-213798" y="2668065"/>
                  <a:ext cx="418138" cy="536829"/>
                </a:xfrm>
                <a:custGeom>
                  <a:avLst/>
                  <a:gdLst/>
                  <a:ahLst/>
                  <a:cxnLst/>
                  <a:rect l="l" t="t" r="r" b="b"/>
                  <a:pathLst>
                    <a:path w="5383" h="6911" extrusionOk="0">
                      <a:moveTo>
                        <a:pt x="4" y="1"/>
                      </a:moveTo>
                      <a:lnTo>
                        <a:pt x="1" y="6904"/>
                      </a:lnTo>
                      <a:lnTo>
                        <a:pt x="5382" y="6911"/>
                      </a:lnTo>
                      <a:lnTo>
                        <a:pt x="5382" y="1318"/>
                      </a:lnTo>
                      <a:lnTo>
                        <a:pt x="3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a:extLst>
                    <a:ext uri="{FF2B5EF4-FFF2-40B4-BE49-F238E27FC236}">
                      <a16:creationId xmlns:a16="http://schemas.microsoft.com/office/drawing/2014/main" id="{666362FC-7061-9723-AE6F-43FECC6E3940}"/>
                    </a:ext>
                  </a:extLst>
                </p:cNvPr>
                <p:cNvSpPr/>
                <p:nvPr/>
              </p:nvSpPr>
              <p:spPr>
                <a:xfrm>
                  <a:off x="99944" y="2670473"/>
                  <a:ext cx="107273" cy="102224"/>
                </a:xfrm>
                <a:custGeom>
                  <a:avLst/>
                  <a:gdLst/>
                  <a:ahLst/>
                  <a:cxnLst/>
                  <a:rect l="l" t="t" r="r" b="b"/>
                  <a:pathLst>
                    <a:path w="1381" h="1316" extrusionOk="0">
                      <a:moveTo>
                        <a:pt x="0" y="1"/>
                      </a:moveTo>
                      <a:lnTo>
                        <a:pt x="0" y="1316"/>
                      </a:lnTo>
                      <a:lnTo>
                        <a:pt x="1381" y="1316"/>
                      </a:lnTo>
                      <a:lnTo>
                        <a:pt x="0"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6">
                  <a:extLst>
                    <a:ext uri="{FF2B5EF4-FFF2-40B4-BE49-F238E27FC236}">
                      <a16:creationId xmlns:a16="http://schemas.microsoft.com/office/drawing/2014/main" id="{7D4592FC-55F7-97BC-941E-D21029081F41}"/>
                    </a:ext>
                  </a:extLst>
                </p:cNvPr>
                <p:cNvGrpSpPr/>
                <p:nvPr/>
              </p:nvGrpSpPr>
              <p:grpSpPr>
                <a:xfrm>
                  <a:off x="-172007" y="2670473"/>
                  <a:ext cx="379224" cy="485101"/>
                  <a:chOff x="2238993" y="2170248"/>
                  <a:chExt cx="379224" cy="485101"/>
                </a:xfrm>
              </p:grpSpPr>
              <p:sp>
                <p:nvSpPr>
                  <p:cNvPr id="1541" name="Google Shape;1541;p36">
                    <a:extLst>
                      <a:ext uri="{FF2B5EF4-FFF2-40B4-BE49-F238E27FC236}">
                        <a16:creationId xmlns:a16="http://schemas.microsoft.com/office/drawing/2014/main" id="{DFB0315D-3004-5B6E-5FF9-2325A0AF4DB5}"/>
                      </a:ext>
                    </a:extLst>
                  </p:cNvPr>
                  <p:cNvSpPr/>
                  <p:nvPr/>
                </p:nvSpPr>
                <p:spPr>
                  <a:xfrm>
                    <a:off x="2510944" y="2170248"/>
                    <a:ext cx="107273" cy="102224"/>
                  </a:xfrm>
                  <a:custGeom>
                    <a:avLst/>
                    <a:gdLst/>
                    <a:ahLst/>
                    <a:cxnLst/>
                    <a:rect l="l" t="t" r="r" b="b"/>
                    <a:pathLst>
                      <a:path w="1381" h="1316" extrusionOk="0">
                        <a:moveTo>
                          <a:pt x="0" y="1"/>
                        </a:moveTo>
                        <a:lnTo>
                          <a:pt x="0" y="1316"/>
                        </a:lnTo>
                        <a:lnTo>
                          <a:pt x="1381" y="131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a:extLst>
                      <a:ext uri="{FF2B5EF4-FFF2-40B4-BE49-F238E27FC236}">
                        <a16:creationId xmlns:a16="http://schemas.microsoft.com/office/drawing/2014/main" id="{93AB0F53-5B14-7D4A-E0B3-B807EFC50A75}"/>
                      </a:ext>
                    </a:extLst>
                  </p:cNvPr>
                  <p:cNvSpPr/>
                  <p:nvPr/>
                </p:nvSpPr>
                <p:spPr>
                  <a:xfrm>
                    <a:off x="2238993" y="2258257"/>
                    <a:ext cx="230003" cy="13982"/>
                  </a:xfrm>
                  <a:custGeom>
                    <a:avLst/>
                    <a:gdLst/>
                    <a:ahLst/>
                    <a:cxnLst/>
                    <a:rect l="l" t="t" r="r" b="b"/>
                    <a:pathLst>
                      <a:path w="2961"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a:extLst>
                      <a:ext uri="{FF2B5EF4-FFF2-40B4-BE49-F238E27FC236}">
                        <a16:creationId xmlns:a16="http://schemas.microsoft.com/office/drawing/2014/main" id="{E7DF0F79-71C6-54B1-8929-684B07FB3A71}"/>
                      </a:ext>
                    </a:extLst>
                  </p:cNvPr>
                  <p:cNvSpPr/>
                  <p:nvPr/>
                </p:nvSpPr>
                <p:spPr>
                  <a:xfrm>
                    <a:off x="2238993" y="2293212"/>
                    <a:ext cx="230003" cy="13749"/>
                  </a:xfrm>
                  <a:custGeom>
                    <a:avLst/>
                    <a:gdLst/>
                    <a:ahLst/>
                    <a:cxnLst/>
                    <a:rect l="l" t="t" r="r" b="b"/>
                    <a:pathLst>
                      <a:path w="2961"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a:extLst>
                      <a:ext uri="{FF2B5EF4-FFF2-40B4-BE49-F238E27FC236}">
                        <a16:creationId xmlns:a16="http://schemas.microsoft.com/office/drawing/2014/main" id="{5DA0D736-9372-5ED4-DE46-406792C603CC}"/>
                      </a:ext>
                    </a:extLst>
                  </p:cNvPr>
                  <p:cNvSpPr/>
                  <p:nvPr/>
                </p:nvSpPr>
                <p:spPr>
                  <a:xfrm>
                    <a:off x="2238993" y="2328090"/>
                    <a:ext cx="230003" cy="14060"/>
                  </a:xfrm>
                  <a:custGeom>
                    <a:avLst/>
                    <a:gdLst/>
                    <a:ahLst/>
                    <a:cxnLst/>
                    <a:rect l="l" t="t" r="r" b="b"/>
                    <a:pathLst>
                      <a:path w="2961"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a:extLst>
                      <a:ext uri="{FF2B5EF4-FFF2-40B4-BE49-F238E27FC236}">
                        <a16:creationId xmlns:a16="http://schemas.microsoft.com/office/drawing/2014/main" id="{8178095B-3A9E-27FF-D676-6CAE9F802329}"/>
                      </a:ext>
                    </a:extLst>
                  </p:cNvPr>
                  <p:cNvSpPr/>
                  <p:nvPr/>
                </p:nvSpPr>
                <p:spPr>
                  <a:xfrm>
                    <a:off x="2238993"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a:extLst>
                      <a:ext uri="{FF2B5EF4-FFF2-40B4-BE49-F238E27FC236}">
                        <a16:creationId xmlns:a16="http://schemas.microsoft.com/office/drawing/2014/main" id="{E1DD9DB7-AB45-962C-5635-24EDF64A206C}"/>
                      </a:ext>
                    </a:extLst>
                  </p:cNvPr>
                  <p:cNvSpPr/>
                  <p:nvPr/>
                </p:nvSpPr>
                <p:spPr>
                  <a:xfrm>
                    <a:off x="2238993"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a:extLst>
                      <a:ext uri="{FF2B5EF4-FFF2-40B4-BE49-F238E27FC236}">
                        <a16:creationId xmlns:a16="http://schemas.microsoft.com/office/drawing/2014/main" id="{CF9D96C8-8D5D-5361-8DBE-F56E3F2D7BD0}"/>
                      </a:ext>
                    </a:extLst>
                  </p:cNvPr>
                  <p:cNvSpPr/>
                  <p:nvPr/>
                </p:nvSpPr>
                <p:spPr>
                  <a:xfrm>
                    <a:off x="2238993"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a:extLst>
                      <a:ext uri="{FF2B5EF4-FFF2-40B4-BE49-F238E27FC236}">
                        <a16:creationId xmlns:a16="http://schemas.microsoft.com/office/drawing/2014/main" id="{48EA8CD8-342B-9C4F-16AC-6FC7DDD8B4CA}"/>
                      </a:ext>
                    </a:extLst>
                  </p:cNvPr>
                  <p:cNvSpPr/>
                  <p:nvPr/>
                </p:nvSpPr>
                <p:spPr>
                  <a:xfrm>
                    <a:off x="2238993"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a:extLst>
                      <a:ext uri="{FF2B5EF4-FFF2-40B4-BE49-F238E27FC236}">
                        <a16:creationId xmlns:a16="http://schemas.microsoft.com/office/drawing/2014/main" id="{4A35EACF-C275-7766-D3C9-67AF15EA9D7C}"/>
                      </a:ext>
                    </a:extLst>
                  </p:cNvPr>
                  <p:cNvSpPr/>
                  <p:nvPr/>
                </p:nvSpPr>
                <p:spPr>
                  <a:xfrm>
                    <a:off x="2238993"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a:extLst>
                      <a:ext uri="{FF2B5EF4-FFF2-40B4-BE49-F238E27FC236}">
                        <a16:creationId xmlns:a16="http://schemas.microsoft.com/office/drawing/2014/main" id="{68F81328-59F4-CBA4-325F-295A7D73408F}"/>
                      </a:ext>
                    </a:extLst>
                  </p:cNvPr>
                  <p:cNvSpPr/>
                  <p:nvPr/>
                </p:nvSpPr>
                <p:spPr>
                  <a:xfrm>
                    <a:off x="2238993"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a:extLst>
                      <a:ext uri="{FF2B5EF4-FFF2-40B4-BE49-F238E27FC236}">
                        <a16:creationId xmlns:a16="http://schemas.microsoft.com/office/drawing/2014/main" id="{638D73F7-8643-DEB5-B706-4A9AC8360599}"/>
                      </a:ext>
                    </a:extLst>
                  </p:cNvPr>
                  <p:cNvSpPr/>
                  <p:nvPr/>
                </p:nvSpPr>
                <p:spPr>
                  <a:xfrm>
                    <a:off x="2238993"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a:extLst>
                      <a:ext uri="{FF2B5EF4-FFF2-40B4-BE49-F238E27FC236}">
                        <a16:creationId xmlns:a16="http://schemas.microsoft.com/office/drawing/2014/main" id="{50549741-CBF8-5EC1-46EC-A8DE51F85A14}"/>
                      </a:ext>
                    </a:extLst>
                  </p:cNvPr>
                  <p:cNvSpPr/>
                  <p:nvPr/>
                </p:nvSpPr>
                <p:spPr>
                  <a:xfrm>
                    <a:off x="2238993"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a:extLst>
                      <a:ext uri="{FF2B5EF4-FFF2-40B4-BE49-F238E27FC236}">
                        <a16:creationId xmlns:a16="http://schemas.microsoft.com/office/drawing/2014/main" id="{670814F1-3C5D-62A1-C0CD-D47350A96165}"/>
                      </a:ext>
                    </a:extLst>
                  </p:cNvPr>
                  <p:cNvSpPr/>
                  <p:nvPr/>
                </p:nvSpPr>
                <p:spPr>
                  <a:xfrm>
                    <a:off x="2238993"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36">
                  <a:extLst>
                    <a:ext uri="{FF2B5EF4-FFF2-40B4-BE49-F238E27FC236}">
                      <a16:creationId xmlns:a16="http://schemas.microsoft.com/office/drawing/2014/main" id="{80E6B02C-EE5E-5EF8-61E8-041AD1571DD7}"/>
                    </a:ext>
                  </a:extLst>
                </p:cNvPr>
                <p:cNvSpPr/>
                <p:nvPr/>
              </p:nvSpPr>
              <p:spPr>
                <a:xfrm>
                  <a:off x="-673575" y="2758482"/>
                  <a:ext cx="229925" cy="13982"/>
                </a:xfrm>
                <a:custGeom>
                  <a:avLst/>
                  <a:gdLst/>
                  <a:ahLst/>
                  <a:cxnLst/>
                  <a:rect l="l" t="t" r="r" b="b"/>
                  <a:pathLst>
                    <a:path w="2960" h="180" extrusionOk="0">
                      <a:moveTo>
                        <a:pt x="0" y="0"/>
                      </a:moveTo>
                      <a:lnTo>
                        <a:pt x="0" y="180"/>
                      </a:lnTo>
                      <a:lnTo>
                        <a:pt x="2960" y="180"/>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a:extLst>
                    <a:ext uri="{FF2B5EF4-FFF2-40B4-BE49-F238E27FC236}">
                      <a16:creationId xmlns:a16="http://schemas.microsoft.com/office/drawing/2014/main" id="{BDA70F4E-05D5-99C5-8376-E82A87C5AAB4}"/>
                    </a:ext>
                  </a:extLst>
                </p:cNvPr>
                <p:cNvSpPr/>
                <p:nvPr/>
              </p:nvSpPr>
              <p:spPr>
                <a:xfrm>
                  <a:off x="-673575" y="2793437"/>
                  <a:ext cx="229925" cy="13749"/>
                </a:xfrm>
                <a:custGeom>
                  <a:avLst/>
                  <a:gdLst/>
                  <a:ahLst/>
                  <a:cxnLst/>
                  <a:rect l="l" t="t" r="r" b="b"/>
                  <a:pathLst>
                    <a:path w="2960" h="177" extrusionOk="0">
                      <a:moveTo>
                        <a:pt x="0" y="0"/>
                      </a:moveTo>
                      <a:lnTo>
                        <a:pt x="0" y="176"/>
                      </a:lnTo>
                      <a:lnTo>
                        <a:pt x="2960" y="176"/>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a:extLst>
                    <a:ext uri="{FF2B5EF4-FFF2-40B4-BE49-F238E27FC236}">
                      <a16:creationId xmlns:a16="http://schemas.microsoft.com/office/drawing/2014/main" id="{722CA5F8-6B87-83F1-220D-ABB7F6BC003C}"/>
                    </a:ext>
                  </a:extLst>
                </p:cNvPr>
                <p:cNvSpPr/>
                <p:nvPr/>
              </p:nvSpPr>
              <p:spPr>
                <a:xfrm>
                  <a:off x="-673575" y="2828315"/>
                  <a:ext cx="229925" cy="14060"/>
                </a:xfrm>
                <a:custGeom>
                  <a:avLst/>
                  <a:gdLst/>
                  <a:ahLst/>
                  <a:cxnLst/>
                  <a:rect l="l" t="t" r="r" b="b"/>
                  <a:pathLst>
                    <a:path w="2960" h="181" extrusionOk="0">
                      <a:moveTo>
                        <a:pt x="0" y="1"/>
                      </a:moveTo>
                      <a:lnTo>
                        <a:pt x="0" y="180"/>
                      </a:lnTo>
                      <a:lnTo>
                        <a:pt x="2960" y="180"/>
                      </a:lnTo>
                      <a:lnTo>
                        <a:pt x="296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a:extLst>
                    <a:ext uri="{FF2B5EF4-FFF2-40B4-BE49-F238E27FC236}">
                      <a16:creationId xmlns:a16="http://schemas.microsoft.com/office/drawing/2014/main" id="{E7EC3A64-7E5F-4E2C-D7BF-C48226536586}"/>
                    </a:ext>
                  </a:extLst>
                </p:cNvPr>
                <p:cNvSpPr/>
                <p:nvPr/>
              </p:nvSpPr>
              <p:spPr>
                <a:xfrm>
                  <a:off x="-673575" y="2863270"/>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a:extLst>
                    <a:ext uri="{FF2B5EF4-FFF2-40B4-BE49-F238E27FC236}">
                      <a16:creationId xmlns:a16="http://schemas.microsoft.com/office/drawing/2014/main" id="{82517919-21AB-6BB6-CB90-FBEC5BB0C0CF}"/>
                    </a:ext>
                  </a:extLst>
                </p:cNvPr>
                <p:cNvSpPr/>
                <p:nvPr/>
              </p:nvSpPr>
              <p:spPr>
                <a:xfrm>
                  <a:off x="-673575" y="2898226"/>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a:extLst>
                    <a:ext uri="{FF2B5EF4-FFF2-40B4-BE49-F238E27FC236}">
                      <a16:creationId xmlns:a16="http://schemas.microsoft.com/office/drawing/2014/main" id="{137B5A82-DB1F-4E3C-1C03-E4548BF1EBE4}"/>
                    </a:ext>
                  </a:extLst>
                </p:cNvPr>
                <p:cNvSpPr/>
                <p:nvPr/>
              </p:nvSpPr>
              <p:spPr>
                <a:xfrm>
                  <a:off x="-673575" y="2932870"/>
                  <a:ext cx="341393" cy="13827"/>
                </a:xfrm>
                <a:custGeom>
                  <a:avLst/>
                  <a:gdLst/>
                  <a:ahLst/>
                  <a:cxnLst/>
                  <a:rect l="l" t="t" r="r" b="b"/>
                  <a:pathLst>
                    <a:path w="4395" h="178"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a:extLst>
                    <a:ext uri="{FF2B5EF4-FFF2-40B4-BE49-F238E27FC236}">
                      <a16:creationId xmlns:a16="http://schemas.microsoft.com/office/drawing/2014/main" id="{D626518B-6791-4C3F-9042-B71538FAFDCC}"/>
                    </a:ext>
                  </a:extLst>
                </p:cNvPr>
                <p:cNvSpPr/>
                <p:nvPr/>
              </p:nvSpPr>
              <p:spPr>
                <a:xfrm>
                  <a:off x="-673575" y="2967825"/>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a:extLst>
                    <a:ext uri="{FF2B5EF4-FFF2-40B4-BE49-F238E27FC236}">
                      <a16:creationId xmlns:a16="http://schemas.microsoft.com/office/drawing/2014/main" id="{39B27E7E-547C-F866-AE77-AA30AA208C10}"/>
                    </a:ext>
                  </a:extLst>
                </p:cNvPr>
                <p:cNvSpPr/>
                <p:nvPr/>
              </p:nvSpPr>
              <p:spPr>
                <a:xfrm>
                  <a:off x="-673575" y="3002548"/>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a:extLst>
                    <a:ext uri="{FF2B5EF4-FFF2-40B4-BE49-F238E27FC236}">
                      <a16:creationId xmlns:a16="http://schemas.microsoft.com/office/drawing/2014/main" id="{D268A9DF-F7E1-6E1E-8441-5EA7FA6696F2}"/>
                    </a:ext>
                  </a:extLst>
                </p:cNvPr>
                <p:cNvSpPr/>
                <p:nvPr/>
              </p:nvSpPr>
              <p:spPr>
                <a:xfrm>
                  <a:off x="-673575" y="3037503"/>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a:extLst>
                    <a:ext uri="{FF2B5EF4-FFF2-40B4-BE49-F238E27FC236}">
                      <a16:creationId xmlns:a16="http://schemas.microsoft.com/office/drawing/2014/main" id="{12D5BD30-9BD9-5A87-0DC6-71BAB1638A5D}"/>
                    </a:ext>
                  </a:extLst>
                </p:cNvPr>
                <p:cNvSpPr/>
                <p:nvPr/>
              </p:nvSpPr>
              <p:spPr>
                <a:xfrm>
                  <a:off x="-673575" y="3072147"/>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a:extLst>
                    <a:ext uri="{FF2B5EF4-FFF2-40B4-BE49-F238E27FC236}">
                      <a16:creationId xmlns:a16="http://schemas.microsoft.com/office/drawing/2014/main" id="{E4A28234-8312-7931-FB57-7E7D86006421}"/>
                    </a:ext>
                  </a:extLst>
                </p:cNvPr>
                <p:cNvSpPr/>
                <p:nvPr/>
              </p:nvSpPr>
              <p:spPr>
                <a:xfrm>
                  <a:off x="-673575" y="3106870"/>
                  <a:ext cx="341393" cy="13982"/>
                </a:xfrm>
                <a:custGeom>
                  <a:avLst/>
                  <a:gdLst/>
                  <a:ahLst/>
                  <a:cxnLst/>
                  <a:rect l="l" t="t" r="r" b="b"/>
                  <a:pathLst>
                    <a:path w="4395" h="180" extrusionOk="0">
                      <a:moveTo>
                        <a:pt x="0" y="0"/>
                      </a:moveTo>
                      <a:lnTo>
                        <a:pt x="0" y="180"/>
                      </a:lnTo>
                      <a:lnTo>
                        <a:pt x="4394" y="180"/>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a:extLst>
                    <a:ext uri="{FF2B5EF4-FFF2-40B4-BE49-F238E27FC236}">
                      <a16:creationId xmlns:a16="http://schemas.microsoft.com/office/drawing/2014/main" id="{F818802E-0411-2800-9D0E-3BD005DAA280}"/>
                    </a:ext>
                  </a:extLst>
                </p:cNvPr>
                <p:cNvSpPr/>
                <p:nvPr/>
              </p:nvSpPr>
              <p:spPr>
                <a:xfrm>
                  <a:off x="-673575" y="3141825"/>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36">
                <a:extLst>
                  <a:ext uri="{FF2B5EF4-FFF2-40B4-BE49-F238E27FC236}">
                    <a16:creationId xmlns:a16="http://schemas.microsoft.com/office/drawing/2014/main" id="{69082A5B-885E-5A59-A0D1-50EC291CB2D5}"/>
                  </a:ext>
                </a:extLst>
              </p:cNvPr>
              <p:cNvGrpSpPr/>
              <p:nvPr/>
            </p:nvGrpSpPr>
            <p:grpSpPr>
              <a:xfrm>
                <a:off x="1450897" y="883991"/>
                <a:ext cx="1937710" cy="862175"/>
                <a:chOff x="2078743" y="521710"/>
                <a:chExt cx="1142720" cy="508478"/>
              </a:xfrm>
            </p:grpSpPr>
            <p:sp>
              <p:nvSpPr>
                <p:cNvPr id="1567" name="Google Shape;1567;p36">
                  <a:extLst>
                    <a:ext uri="{FF2B5EF4-FFF2-40B4-BE49-F238E27FC236}">
                      <a16:creationId xmlns:a16="http://schemas.microsoft.com/office/drawing/2014/main" id="{B795E284-13A2-422F-BE80-13FC069C01F7}"/>
                    </a:ext>
                  </a:extLst>
                </p:cNvPr>
                <p:cNvSpPr/>
                <p:nvPr/>
              </p:nvSpPr>
              <p:spPr>
                <a:xfrm>
                  <a:off x="2162247" y="521710"/>
                  <a:ext cx="439111" cy="438878"/>
                </a:xfrm>
                <a:custGeom>
                  <a:avLst/>
                  <a:gdLst/>
                  <a:ahLst/>
                  <a:cxnLst/>
                  <a:rect l="l" t="t" r="r" b="b"/>
                  <a:pathLst>
                    <a:path w="5653" h="5650" extrusionOk="0">
                      <a:moveTo>
                        <a:pt x="1" y="1"/>
                      </a:moveTo>
                      <a:lnTo>
                        <a:pt x="1" y="5649"/>
                      </a:lnTo>
                      <a:lnTo>
                        <a:pt x="5653" y="5649"/>
                      </a:lnTo>
                      <a:lnTo>
                        <a:pt x="5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a:extLst>
                    <a:ext uri="{FF2B5EF4-FFF2-40B4-BE49-F238E27FC236}">
                      <a16:creationId xmlns:a16="http://schemas.microsoft.com/office/drawing/2014/main" id="{5DB8D32F-E355-5B8B-CD8D-F8A274EF6345}"/>
                    </a:ext>
                  </a:extLst>
                </p:cNvPr>
                <p:cNvSpPr/>
                <p:nvPr/>
              </p:nvSpPr>
              <p:spPr>
                <a:xfrm>
                  <a:off x="2183531" y="542450"/>
                  <a:ext cx="397320" cy="397398"/>
                </a:xfrm>
                <a:custGeom>
                  <a:avLst/>
                  <a:gdLst/>
                  <a:ahLst/>
                  <a:cxnLst/>
                  <a:rect l="l" t="t" r="r" b="b"/>
                  <a:pathLst>
                    <a:path w="5115" h="5116" extrusionOk="0">
                      <a:moveTo>
                        <a:pt x="0" y="1"/>
                      </a:moveTo>
                      <a:lnTo>
                        <a:pt x="0" y="5115"/>
                      </a:lnTo>
                      <a:lnTo>
                        <a:pt x="5115" y="5115"/>
                      </a:lnTo>
                      <a:lnTo>
                        <a:pt x="5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a:extLst>
                    <a:ext uri="{FF2B5EF4-FFF2-40B4-BE49-F238E27FC236}">
                      <a16:creationId xmlns:a16="http://schemas.microsoft.com/office/drawing/2014/main" id="{5F790E4E-F616-D842-5FD6-8F69257CA840}"/>
                    </a:ext>
                  </a:extLst>
                </p:cNvPr>
                <p:cNvSpPr/>
                <p:nvPr/>
              </p:nvSpPr>
              <p:spPr>
                <a:xfrm>
                  <a:off x="2245829" y="610884"/>
                  <a:ext cx="80940" cy="74570"/>
                </a:xfrm>
                <a:custGeom>
                  <a:avLst/>
                  <a:gdLst/>
                  <a:ahLst/>
                  <a:cxnLst/>
                  <a:rect l="l" t="t" r="r" b="b"/>
                  <a:pathLst>
                    <a:path w="1042" h="960" extrusionOk="0">
                      <a:moveTo>
                        <a:pt x="519" y="1"/>
                      </a:moveTo>
                      <a:cubicBezTo>
                        <a:pt x="488" y="1"/>
                        <a:pt x="457" y="4"/>
                        <a:pt x="425" y="10"/>
                      </a:cubicBezTo>
                      <a:cubicBezTo>
                        <a:pt x="236" y="48"/>
                        <a:pt x="85" y="199"/>
                        <a:pt x="51" y="387"/>
                      </a:cubicBezTo>
                      <a:cubicBezTo>
                        <a:pt x="1" y="645"/>
                        <a:pt x="170" y="897"/>
                        <a:pt x="428" y="950"/>
                      </a:cubicBezTo>
                      <a:cubicBezTo>
                        <a:pt x="459" y="956"/>
                        <a:pt x="489" y="959"/>
                        <a:pt x="519" y="959"/>
                      </a:cubicBezTo>
                      <a:cubicBezTo>
                        <a:pt x="744" y="959"/>
                        <a:pt x="947" y="800"/>
                        <a:pt x="991" y="573"/>
                      </a:cubicBezTo>
                      <a:cubicBezTo>
                        <a:pt x="1042" y="312"/>
                        <a:pt x="872" y="60"/>
                        <a:pt x="614" y="10"/>
                      </a:cubicBezTo>
                      <a:cubicBezTo>
                        <a:pt x="582" y="4"/>
                        <a:pt x="551" y="1"/>
                        <a:pt x="5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a:extLst>
                    <a:ext uri="{FF2B5EF4-FFF2-40B4-BE49-F238E27FC236}">
                      <a16:creationId xmlns:a16="http://schemas.microsoft.com/office/drawing/2014/main" id="{4149969C-0805-348C-D47D-DBB0AFE6F524}"/>
                    </a:ext>
                  </a:extLst>
                </p:cNvPr>
                <p:cNvSpPr/>
                <p:nvPr/>
              </p:nvSpPr>
              <p:spPr>
                <a:xfrm>
                  <a:off x="2295698" y="675357"/>
                  <a:ext cx="284688" cy="160171"/>
                </a:xfrm>
                <a:custGeom>
                  <a:avLst/>
                  <a:gdLst/>
                  <a:ahLst/>
                  <a:cxnLst/>
                  <a:rect l="l" t="t" r="r" b="b"/>
                  <a:pathLst>
                    <a:path w="3665" h="2062" extrusionOk="0">
                      <a:moveTo>
                        <a:pt x="1831" y="1"/>
                      </a:moveTo>
                      <a:lnTo>
                        <a:pt x="0" y="2061"/>
                      </a:lnTo>
                      <a:lnTo>
                        <a:pt x="3664" y="2061"/>
                      </a:lnTo>
                      <a:lnTo>
                        <a:pt x="18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a:extLst>
                    <a:ext uri="{FF2B5EF4-FFF2-40B4-BE49-F238E27FC236}">
                      <a16:creationId xmlns:a16="http://schemas.microsoft.com/office/drawing/2014/main" id="{4986A2D6-7EB8-D97F-AD6F-1553B3AB4186}"/>
                    </a:ext>
                  </a:extLst>
                </p:cNvPr>
                <p:cNvSpPr/>
                <p:nvPr/>
              </p:nvSpPr>
              <p:spPr>
                <a:xfrm>
                  <a:off x="2186249" y="731363"/>
                  <a:ext cx="235285" cy="104166"/>
                </a:xfrm>
                <a:custGeom>
                  <a:avLst/>
                  <a:gdLst/>
                  <a:ahLst/>
                  <a:cxnLst/>
                  <a:rect l="l" t="t" r="r" b="b"/>
                  <a:pathLst>
                    <a:path w="3029" h="1341" extrusionOk="0">
                      <a:moveTo>
                        <a:pt x="1513" y="0"/>
                      </a:moveTo>
                      <a:lnTo>
                        <a:pt x="0" y="1340"/>
                      </a:lnTo>
                      <a:lnTo>
                        <a:pt x="3029" y="1340"/>
                      </a:lnTo>
                      <a:lnTo>
                        <a:pt x="1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a:extLst>
                    <a:ext uri="{FF2B5EF4-FFF2-40B4-BE49-F238E27FC236}">
                      <a16:creationId xmlns:a16="http://schemas.microsoft.com/office/drawing/2014/main" id="{8C186529-CC99-9CF1-49BC-9FAEAC96AED3}"/>
                    </a:ext>
                  </a:extLst>
                </p:cNvPr>
                <p:cNvSpPr/>
                <p:nvPr/>
              </p:nvSpPr>
              <p:spPr>
                <a:xfrm>
                  <a:off x="2183531" y="835452"/>
                  <a:ext cx="397320" cy="104632"/>
                </a:xfrm>
                <a:custGeom>
                  <a:avLst/>
                  <a:gdLst/>
                  <a:ahLst/>
                  <a:cxnLst/>
                  <a:rect l="l" t="t" r="r" b="b"/>
                  <a:pathLst>
                    <a:path w="5115" h="1347" extrusionOk="0">
                      <a:moveTo>
                        <a:pt x="0" y="0"/>
                      </a:moveTo>
                      <a:lnTo>
                        <a:pt x="0" y="1346"/>
                      </a:lnTo>
                      <a:lnTo>
                        <a:pt x="5115" y="1346"/>
                      </a:lnTo>
                      <a:lnTo>
                        <a:pt x="51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a:extLst>
                    <a:ext uri="{FF2B5EF4-FFF2-40B4-BE49-F238E27FC236}">
                      <a16:creationId xmlns:a16="http://schemas.microsoft.com/office/drawing/2014/main" id="{961213B1-C348-452D-32F2-49996841F153}"/>
                    </a:ext>
                  </a:extLst>
                </p:cNvPr>
                <p:cNvSpPr/>
                <p:nvPr/>
              </p:nvSpPr>
              <p:spPr>
                <a:xfrm>
                  <a:off x="2782585" y="521710"/>
                  <a:ext cx="438878" cy="438878"/>
                </a:xfrm>
                <a:custGeom>
                  <a:avLst/>
                  <a:gdLst/>
                  <a:ahLst/>
                  <a:cxnLst/>
                  <a:rect l="l" t="t" r="r" b="b"/>
                  <a:pathLst>
                    <a:path w="5650" h="5650" extrusionOk="0">
                      <a:moveTo>
                        <a:pt x="1" y="1"/>
                      </a:moveTo>
                      <a:lnTo>
                        <a:pt x="1" y="5649"/>
                      </a:lnTo>
                      <a:lnTo>
                        <a:pt x="5649" y="5649"/>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a:extLst>
                    <a:ext uri="{FF2B5EF4-FFF2-40B4-BE49-F238E27FC236}">
                      <a16:creationId xmlns:a16="http://schemas.microsoft.com/office/drawing/2014/main" id="{A3CF9253-4EB4-9951-A150-775CB68368D5}"/>
                    </a:ext>
                  </a:extLst>
                </p:cNvPr>
                <p:cNvSpPr/>
                <p:nvPr/>
              </p:nvSpPr>
              <p:spPr>
                <a:xfrm>
                  <a:off x="2803325" y="542450"/>
                  <a:ext cx="397631" cy="397398"/>
                </a:xfrm>
                <a:custGeom>
                  <a:avLst/>
                  <a:gdLst/>
                  <a:ahLst/>
                  <a:cxnLst/>
                  <a:rect l="l" t="t" r="r" b="b"/>
                  <a:pathLst>
                    <a:path w="5119" h="5116" extrusionOk="0">
                      <a:moveTo>
                        <a:pt x="1" y="1"/>
                      </a:moveTo>
                      <a:lnTo>
                        <a:pt x="1" y="5115"/>
                      </a:lnTo>
                      <a:lnTo>
                        <a:pt x="5118" y="5115"/>
                      </a:lnTo>
                      <a:lnTo>
                        <a:pt x="5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a:extLst>
                    <a:ext uri="{FF2B5EF4-FFF2-40B4-BE49-F238E27FC236}">
                      <a16:creationId xmlns:a16="http://schemas.microsoft.com/office/drawing/2014/main" id="{738E2905-D99B-6761-C9C5-8AD0CAF90800}"/>
                    </a:ext>
                  </a:extLst>
                </p:cNvPr>
                <p:cNvSpPr/>
                <p:nvPr/>
              </p:nvSpPr>
              <p:spPr>
                <a:xfrm>
                  <a:off x="2861273" y="610884"/>
                  <a:ext cx="80940" cy="74570"/>
                </a:xfrm>
                <a:custGeom>
                  <a:avLst/>
                  <a:gdLst/>
                  <a:ahLst/>
                  <a:cxnLst/>
                  <a:rect l="l" t="t" r="r" b="b"/>
                  <a:pathLst>
                    <a:path w="1042" h="960" extrusionOk="0">
                      <a:moveTo>
                        <a:pt x="519" y="1"/>
                      </a:moveTo>
                      <a:cubicBezTo>
                        <a:pt x="488" y="1"/>
                        <a:pt x="456" y="4"/>
                        <a:pt x="425" y="10"/>
                      </a:cubicBezTo>
                      <a:cubicBezTo>
                        <a:pt x="236" y="48"/>
                        <a:pt x="85" y="199"/>
                        <a:pt x="51" y="387"/>
                      </a:cubicBezTo>
                      <a:cubicBezTo>
                        <a:pt x="0" y="645"/>
                        <a:pt x="167" y="897"/>
                        <a:pt x="428" y="950"/>
                      </a:cubicBezTo>
                      <a:cubicBezTo>
                        <a:pt x="459" y="956"/>
                        <a:pt x="489" y="959"/>
                        <a:pt x="519" y="959"/>
                      </a:cubicBezTo>
                      <a:cubicBezTo>
                        <a:pt x="743" y="959"/>
                        <a:pt x="944" y="800"/>
                        <a:pt x="988" y="573"/>
                      </a:cubicBezTo>
                      <a:cubicBezTo>
                        <a:pt x="1041" y="312"/>
                        <a:pt x="872" y="60"/>
                        <a:pt x="614" y="10"/>
                      </a:cubicBezTo>
                      <a:cubicBezTo>
                        <a:pt x="582" y="4"/>
                        <a:pt x="551"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a:extLst>
                    <a:ext uri="{FF2B5EF4-FFF2-40B4-BE49-F238E27FC236}">
                      <a16:creationId xmlns:a16="http://schemas.microsoft.com/office/drawing/2014/main" id="{53C283B0-4C42-92A1-1D8E-7B81D478CB0D}"/>
                    </a:ext>
                  </a:extLst>
                </p:cNvPr>
                <p:cNvSpPr/>
                <p:nvPr/>
              </p:nvSpPr>
              <p:spPr>
                <a:xfrm>
                  <a:off x="2910831" y="675357"/>
                  <a:ext cx="285232" cy="160171"/>
                </a:xfrm>
                <a:custGeom>
                  <a:avLst/>
                  <a:gdLst/>
                  <a:ahLst/>
                  <a:cxnLst/>
                  <a:rect l="l" t="t" r="r" b="b"/>
                  <a:pathLst>
                    <a:path w="3672" h="2062" extrusionOk="0">
                      <a:moveTo>
                        <a:pt x="1834" y="1"/>
                      </a:moveTo>
                      <a:lnTo>
                        <a:pt x="1" y="2061"/>
                      </a:lnTo>
                      <a:lnTo>
                        <a:pt x="3671" y="2061"/>
                      </a:lnTo>
                      <a:lnTo>
                        <a:pt x="1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a:extLst>
                    <a:ext uri="{FF2B5EF4-FFF2-40B4-BE49-F238E27FC236}">
                      <a16:creationId xmlns:a16="http://schemas.microsoft.com/office/drawing/2014/main" id="{11D2A350-AD8E-11BB-0CA1-F10A7FD3A76A}"/>
                    </a:ext>
                  </a:extLst>
                </p:cNvPr>
                <p:cNvSpPr/>
                <p:nvPr/>
              </p:nvSpPr>
              <p:spPr>
                <a:xfrm>
                  <a:off x="2801625" y="731376"/>
                  <a:ext cx="235122" cy="112875"/>
                </a:xfrm>
                <a:custGeom>
                  <a:avLst/>
                  <a:gdLst/>
                  <a:ahLst/>
                  <a:cxnLst/>
                  <a:rect l="l" t="t" r="r" b="b"/>
                  <a:pathLst>
                    <a:path w="3027" h="1341" extrusionOk="0">
                      <a:moveTo>
                        <a:pt x="1514" y="0"/>
                      </a:moveTo>
                      <a:lnTo>
                        <a:pt x="1" y="1340"/>
                      </a:lnTo>
                      <a:lnTo>
                        <a:pt x="3027" y="1340"/>
                      </a:lnTo>
                      <a:lnTo>
                        <a:pt x="15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a:extLst>
                    <a:ext uri="{FF2B5EF4-FFF2-40B4-BE49-F238E27FC236}">
                      <a16:creationId xmlns:a16="http://schemas.microsoft.com/office/drawing/2014/main" id="{EA7A00B6-A614-FDF0-1AF3-2832826CCA5D}"/>
                    </a:ext>
                  </a:extLst>
                </p:cNvPr>
                <p:cNvSpPr/>
                <p:nvPr/>
              </p:nvSpPr>
              <p:spPr>
                <a:xfrm>
                  <a:off x="2796725" y="835450"/>
                  <a:ext cx="404228" cy="104625"/>
                </a:xfrm>
                <a:custGeom>
                  <a:avLst/>
                  <a:gdLst/>
                  <a:ahLst/>
                  <a:cxnLst/>
                  <a:rect l="l" t="t" r="r" b="b"/>
                  <a:pathLst>
                    <a:path w="5116"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a:extLst>
                    <a:ext uri="{FF2B5EF4-FFF2-40B4-BE49-F238E27FC236}">
                      <a16:creationId xmlns:a16="http://schemas.microsoft.com/office/drawing/2014/main" id="{2C8DF0DA-0E25-A3FA-E677-9B2817C197F0}"/>
                    </a:ext>
                  </a:extLst>
                </p:cNvPr>
                <p:cNvSpPr/>
                <p:nvPr/>
              </p:nvSpPr>
              <p:spPr>
                <a:xfrm>
                  <a:off x="2078743" y="591309"/>
                  <a:ext cx="438800" cy="438878"/>
                </a:xfrm>
                <a:custGeom>
                  <a:avLst/>
                  <a:gdLst/>
                  <a:ahLst/>
                  <a:cxnLst/>
                  <a:rect l="l" t="t" r="r" b="b"/>
                  <a:pathLst>
                    <a:path w="5649" h="5650" extrusionOk="0">
                      <a:moveTo>
                        <a:pt x="0" y="1"/>
                      </a:moveTo>
                      <a:lnTo>
                        <a:pt x="0"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a:extLst>
                    <a:ext uri="{FF2B5EF4-FFF2-40B4-BE49-F238E27FC236}">
                      <a16:creationId xmlns:a16="http://schemas.microsoft.com/office/drawing/2014/main" id="{688BB2E1-633E-15E3-05B8-FAF2BA497C3C}"/>
                    </a:ext>
                  </a:extLst>
                </p:cNvPr>
                <p:cNvSpPr/>
                <p:nvPr/>
              </p:nvSpPr>
              <p:spPr>
                <a:xfrm>
                  <a:off x="2099716" y="612593"/>
                  <a:ext cx="397320" cy="397320"/>
                </a:xfrm>
                <a:custGeom>
                  <a:avLst/>
                  <a:gdLst/>
                  <a:ahLst/>
                  <a:cxnLst/>
                  <a:rect l="l" t="t" r="r" b="b"/>
                  <a:pathLst>
                    <a:path w="5115" h="5115" extrusionOk="0">
                      <a:moveTo>
                        <a:pt x="1" y="1"/>
                      </a:moveTo>
                      <a:lnTo>
                        <a:pt x="1" y="5115"/>
                      </a:lnTo>
                      <a:lnTo>
                        <a:pt x="5115" y="5115"/>
                      </a:lnTo>
                      <a:lnTo>
                        <a:pt x="5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a:extLst>
                    <a:ext uri="{FF2B5EF4-FFF2-40B4-BE49-F238E27FC236}">
                      <a16:creationId xmlns:a16="http://schemas.microsoft.com/office/drawing/2014/main" id="{B5C2D6F9-522C-BAFA-BA93-F426AFB53F07}"/>
                    </a:ext>
                  </a:extLst>
                </p:cNvPr>
                <p:cNvSpPr/>
                <p:nvPr/>
              </p:nvSpPr>
              <p:spPr>
                <a:xfrm>
                  <a:off x="2162014" y="680484"/>
                  <a:ext cx="80940" cy="74570"/>
                </a:xfrm>
                <a:custGeom>
                  <a:avLst/>
                  <a:gdLst/>
                  <a:ahLst/>
                  <a:cxnLst/>
                  <a:rect l="l" t="t" r="r" b="b"/>
                  <a:pathLst>
                    <a:path w="1042" h="960" extrusionOk="0">
                      <a:moveTo>
                        <a:pt x="520" y="1"/>
                      </a:moveTo>
                      <a:cubicBezTo>
                        <a:pt x="488" y="1"/>
                        <a:pt x="457" y="4"/>
                        <a:pt x="425" y="10"/>
                      </a:cubicBezTo>
                      <a:cubicBezTo>
                        <a:pt x="237" y="48"/>
                        <a:pt x="92" y="196"/>
                        <a:pt x="54" y="388"/>
                      </a:cubicBezTo>
                      <a:cubicBezTo>
                        <a:pt x="1" y="646"/>
                        <a:pt x="171" y="897"/>
                        <a:pt x="428" y="951"/>
                      </a:cubicBezTo>
                      <a:cubicBezTo>
                        <a:pt x="459" y="957"/>
                        <a:pt x="490" y="960"/>
                        <a:pt x="521" y="960"/>
                      </a:cubicBezTo>
                      <a:cubicBezTo>
                        <a:pt x="746" y="960"/>
                        <a:pt x="947" y="801"/>
                        <a:pt x="991" y="573"/>
                      </a:cubicBezTo>
                      <a:cubicBezTo>
                        <a:pt x="1042" y="312"/>
                        <a:pt x="875" y="61"/>
                        <a:pt x="614" y="10"/>
                      </a:cubicBezTo>
                      <a:cubicBezTo>
                        <a:pt x="583"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a:extLst>
                    <a:ext uri="{FF2B5EF4-FFF2-40B4-BE49-F238E27FC236}">
                      <a16:creationId xmlns:a16="http://schemas.microsoft.com/office/drawing/2014/main" id="{88467982-FC2A-3247-CB2E-22E4BD08902D}"/>
                    </a:ext>
                  </a:extLst>
                </p:cNvPr>
                <p:cNvSpPr/>
                <p:nvPr/>
              </p:nvSpPr>
              <p:spPr>
                <a:xfrm>
                  <a:off x="2211883" y="745268"/>
                  <a:ext cx="284688" cy="159860"/>
                </a:xfrm>
                <a:custGeom>
                  <a:avLst/>
                  <a:gdLst/>
                  <a:ahLst/>
                  <a:cxnLst/>
                  <a:rect l="l" t="t" r="r" b="b"/>
                  <a:pathLst>
                    <a:path w="3665" h="2058" extrusionOk="0">
                      <a:moveTo>
                        <a:pt x="1834" y="0"/>
                      </a:moveTo>
                      <a:lnTo>
                        <a:pt x="0" y="2057"/>
                      </a:lnTo>
                      <a:lnTo>
                        <a:pt x="3665" y="2057"/>
                      </a:lnTo>
                      <a:lnTo>
                        <a:pt x="1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a:extLst>
                    <a:ext uri="{FF2B5EF4-FFF2-40B4-BE49-F238E27FC236}">
                      <a16:creationId xmlns:a16="http://schemas.microsoft.com/office/drawing/2014/main" id="{7E684500-42C0-E80C-4051-941BC8372B67}"/>
                    </a:ext>
                  </a:extLst>
                </p:cNvPr>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a:extLst>
                    <a:ext uri="{FF2B5EF4-FFF2-40B4-BE49-F238E27FC236}">
                      <a16:creationId xmlns:a16="http://schemas.microsoft.com/office/drawing/2014/main" id="{EBD519A8-3D6A-FFFA-39F7-AA1C133DF17C}"/>
                    </a:ext>
                  </a:extLst>
                </p:cNvPr>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36">
                <a:extLst>
                  <a:ext uri="{FF2B5EF4-FFF2-40B4-BE49-F238E27FC236}">
                    <a16:creationId xmlns:a16="http://schemas.microsoft.com/office/drawing/2014/main" id="{6052BF57-5C19-7226-B839-E5E5F3426B92}"/>
                  </a:ext>
                </a:extLst>
              </p:cNvPr>
              <p:cNvGrpSpPr/>
              <p:nvPr/>
            </p:nvGrpSpPr>
            <p:grpSpPr>
              <a:xfrm>
                <a:off x="48888" y="2216702"/>
                <a:ext cx="1159461" cy="862167"/>
                <a:chOff x="-293548" y="1647938"/>
                <a:chExt cx="837519" cy="622818"/>
              </a:xfrm>
            </p:grpSpPr>
            <p:sp>
              <p:nvSpPr>
                <p:cNvPr id="1586" name="Google Shape;1586;p36">
                  <a:extLst>
                    <a:ext uri="{FF2B5EF4-FFF2-40B4-BE49-F238E27FC236}">
                      <a16:creationId xmlns:a16="http://schemas.microsoft.com/office/drawing/2014/main" id="{FEDE0F46-0D0B-1D95-3A67-BAB9A7D68A59}"/>
                    </a:ext>
                  </a:extLst>
                </p:cNvPr>
                <p:cNvSpPr/>
                <p:nvPr/>
              </p:nvSpPr>
              <p:spPr>
                <a:xfrm>
                  <a:off x="-293548" y="1647938"/>
                  <a:ext cx="837519" cy="622818"/>
                </a:xfrm>
                <a:custGeom>
                  <a:avLst/>
                  <a:gdLst/>
                  <a:ahLst/>
                  <a:cxnLst/>
                  <a:rect l="l" t="t" r="r" b="b"/>
                  <a:pathLst>
                    <a:path w="10782" h="8018" extrusionOk="0">
                      <a:moveTo>
                        <a:pt x="9530" y="1"/>
                      </a:moveTo>
                      <a:lnTo>
                        <a:pt x="0" y="1756"/>
                      </a:lnTo>
                      <a:lnTo>
                        <a:pt x="1252" y="8018"/>
                      </a:lnTo>
                      <a:lnTo>
                        <a:pt x="10782" y="6263"/>
                      </a:lnTo>
                      <a:lnTo>
                        <a:pt x="9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a:extLst>
                    <a:ext uri="{FF2B5EF4-FFF2-40B4-BE49-F238E27FC236}">
                      <a16:creationId xmlns:a16="http://schemas.microsoft.com/office/drawing/2014/main" id="{5E104042-BAF8-AEC3-51E0-B675AA9E9E22}"/>
                    </a:ext>
                  </a:extLst>
                </p:cNvPr>
                <p:cNvSpPr/>
                <p:nvPr/>
              </p:nvSpPr>
              <p:spPr>
                <a:xfrm>
                  <a:off x="-256961" y="1683826"/>
                  <a:ext cx="764347" cy="551044"/>
                </a:xfrm>
                <a:custGeom>
                  <a:avLst/>
                  <a:gdLst/>
                  <a:ahLst/>
                  <a:cxnLst/>
                  <a:rect l="l" t="t" r="r" b="b"/>
                  <a:pathLst>
                    <a:path w="9840" h="7094" extrusionOk="0">
                      <a:moveTo>
                        <a:pt x="8741" y="1"/>
                      </a:moveTo>
                      <a:lnTo>
                        <a:pt x="1" y="1614"/>
                      </a:lnTo>
                      <a:lnTo>
                        <a:pt x="1099" y="7093"/>
                      </a:lnTo>
                      <a:lnTo>
                        <a:pt x="9839" y="5483"/>
                      </a:lnTo>
                      <a:lnTo>
                        <a:pt x="87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a:extLst>
                    <a:ext uri="{FF2B5EF4-FFF2-40B4-BE49-F238E27FC236}">
                      <a16:creationId xmlns:a16="http://schemas.microsoft.com/office/drawing/2014/main" id="{C42A60DF-3C16-CED8-B4DF-E51B34C489BA}"/>
                    </a:ext>
                  </a:extLst>
                </p:cNvPr>
                <p:cNvSpPr/>
                <p:nvPr/>
              </p:nvSpPr>
              <p:spPr>
                <a:xfrm>
                  <a:off x="-176098" y="1843144"/>
                  <a:ext cx="162113" cy="147820"/>
                </a:xfrm>
                <a:custGeom>
                  <a:avLst/>
                  <a:gdLst/>
                  <a:ahLst/>
                  <a:cxnLst/>
                  <a:rect l="l" t="t" r="r" b="b"/>
                  <a:pathLst>
                    <a:path w="2087" h="1903" extrusionOk="0">
                      <a:moveTo>
                        <a:pt x="1048" y="1"/>
                      </a:moveTo>
                      <a:cubicBezTo>
                        <a:pt x="986" y="1"/>
                        <a:pt x="923" y="7"/>
                        <a:pt x="860" y="19"/>
                      </a:cubicBezTo>
                      <a:cubicBezTo>
                        <a:pt x="344" y="107"/>
                        <a:pt x="1" y="595"/>
                        <a:pt x="89" y="1108"/>
                      </a:cubicBezTo>
                      <a:cubicBezTo>
                        <a:pt x="92" y="1111"/>
                        <a:pt x="92" y="1120"/>
                        <a:pt x="92" y="1127"/>
                      </a:cubicBezTo>
                      <a:cubicBezTo>
                        <a:pt x="189" y="1584"/>
                        <a:pt x="592" y="1902"/>
                        <a:pt x="1043" y="1902"/>
                      </a:cubicBezTo>
                      <a:cubicBezTo>
                        <a:pt x="1104" y="1902"/>
                        <a:pt x="1166" y="1896"/>
                        <a:pt x="1228" y="1885"/>
                      </a:cubicBezTo>
                      <a:cubicBezTo>
                        <a:pt x="1743" y="1800"/>
                        <a:pt x="2086" y="1309"/>
                        <a:pt x="1998" y="796"/>
                      </a:cubicBezTo>
                      <a:cubicBezTo>
                        <a:pt x="1998" y="790"/>
                        <a:pt x="1995" y="784"/>
                        <a:pt x="1995" y="777"/>
                      </a:cubicBezTo>
                      <a:cubicBezTo>
                        <a:pt x="1898" y="319"/>
                        <a:pt x="1498"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a:extLst>
                    <a:ext uri="{FF2B5EF4-FFF2-40B4-BE49-F238E27FC236}">
                      <a16:creationId xmlns:a16="http://schemas.microsoft.com/office/drawing/2014/main" id="{002B73BA-BBD1-0C1D-E6E9-F3636B101D04}"/>
                    </a:ext>
                  </a:extLst>
                </p:cNvPr>
                <p:cNvSpPr/>
                <p:nvPr/>
              </p:nvSpPr>
              <p:spPr>
                <a:xfrm>
                  <a:off x="39381" y="1842445"/>
                  <a:ext cx="467463" cy="354287"/>
                </a:xfrm>
                <a:custGeom>
                  <a:avLst/>
                  <a:gdLst/>
                  <a:ahLst/>
                  <a:cxnLst/>
                  <a:rect l="l" t="t" r="r" b="b"/>
                  <a:pathLst>
                    <a:path w="6018" h="4561" extrusionOk="0">
                      <a:moveTo>
                        <a:pt x="2212" y="0"/>
                      </a:moveTo>
                      <a:lnTo>
                        <a:pt x="1" y="4561"/>
                      </a:lnTo>
                      <a:lnTo>
                        <a:pt x="1" y="4561"/>
                      </a:lnTo>
                      <a:lnTo>
                        <a:pt x="6018" y="3450"/>
                      </a:lnTo>
                      <a:lnTo>
                        <a:pt x="2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a:extLst>
                    <a:ext uri="{FF2B5EF4-FFF2-40B4-BE49-F238E27FC236}">
                      <a16:creationId xmlns:a16="http://schemas.microsoft.com/office/drawing/2014/main" id="{E6A734F2-3D97-5883-3BCE-4972255ADE66}"/>
                    </a:ext>
                  </a:extLst>
                </p:cNvPr>
                <p:cNvSpPr/>
                <p:nvPr/>
              </p:nvSpPr>
              <p:spPr>
                <a:xfrm>
                  <a:off x="-144095" y="1992442"/>
                  <a:ext cx="386368" cy="238237"/>
                </a:xfrm>
                <a:custGeom>
                  <a:avLst/>
                  <a:gdLst/>
                  <a:ahLst/>
                  <a:cxnLst/>
                  <a:rect l="l" t="t" r="r" b="b"/>
                  <a:pathLst>
                    <a:path w="4974" h="3067" extrusionOk="0">
                      <a:moveTo>
                        <a:pt x="1970" y="0"/>
                      </a:moveTo>
                      <a:lnTo>
                        <a:pt x="1" y="3067"/>
                      </a:lnTo>
                      <a:lnTo>
                        <a:pt x="4974" y="2148"/>
                      </a:lnTo>
                      <a:lnTo>
                        <a:pt x="1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6">
                <a:extLst>
                  <a:ext uri="{FF2B5EF4-FFF2-40B4-BE49-F238E27FC236}">
                    <a16:creationId xmlns:a16="http://schemas.microsoft.com/office/drawing/2014/main" id="{1864CC20-35A9-2244-DB85-F987BC90E6FC}"/>
                  </a:ext>
                </a:extLst>
              </p:cNvPr>
              <p:cNvGrpSpPr/>
              <p:nvPr/>
            </p:nvGrpSpPr>
            <p:grpSpPr>
              <a:xfrm flipH="1">
                <a:off x="766262" y="1039962"/>
                <a:ext cx="907932" cy="1081475"/>
                <a:chOff x="3485727" y="1682661"/>
                <a:chExt cx="711992" cy="848083"/>
              </a:xfrm>
            </p:grpSpPr>
            <p:sp>
              <p:nvSpPr>
                <p:cNvPr id="1592" name="Google Shape;1592;p36">
                  <a:extLst>
                    <a:ext uri="{FF2B5EF4-FFF2-40B4-BE49-F238E27FC236}">
                      <a16:creationId xmlns:a16="http://schemas.microsoft.com/office/drawing/2014/main" id="{095CE27C-43C1-4FB4-B6E9-8EE029DA790D}"/>
                    </a:ext>
                  </a:extLst>
                </p:cNvPr>
                <p:cNvSpPr/>
                <p:nvPr/>
              </p:nvSpPr>
              <p:spPr>
                <a:xfrm>
                  <a:off x="3489145" y="1685845"/>
                  <a:ext cx="707331" cy="842412"/>
                </a:xfrm>
                <a:custGeom>
                  <a:avLst/>
                  <a:gdLst/>
                  <a:ahLst/>
                  <a:cxnLst/>
                  <a:rect l="l" t="t" r="r" b="b"/>
                  <a:pathLst>
                    <a:path w="9106" h="10845" extrusionOk="0">
                      <a:moveTo>
                        <a:pt x="3228" y="0"/>
                      </a:moveTo>
                      <a:lnTo>
                        <a:pt x="1" y="8329"/>
                      </a:lnTo>
                      <a:lnTo>
                        <a:pt x="6489" y="10845"/>
                      </a:lnTo>
                      <a:lnTo>
                        <a:pt x="9106" y="4098"/>
                      </a:lnTo>
                      <a:lnTo>
                        <a:pt x="8046" y="1865"/>
                      </a:lnTo>
                      <a:lnTo>
                        <a:pt x="3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a:extLst>
                    <a:ext uri="{FF2B5EF4-FFF2-40B4-BE49-F238E27FC236}">
                      <a16:creationId xmlns:a16="http://schemas.microsoft.com/office/drawing/2014/main" id="{E958392E-5C11-5832-232D-5CB815B7707E}"/>
                    </a:ext>
                  </a:extLst>
                </p:cNvPr>
                <p:cNvSpPr/>
                <p:nvPr/>
              </p:nvSpPr>
              <p:spPr>
                <a:xfrm>
                  <a:off x="3485727" y="1682661"/>
                  <a:ext cx="711992" cy="848083"/>
                </a:xfrm>
                <a:custGeom>
                  <a:avLst/>
                  <a:gdLst/>
                  <a:ahLst/>
                  <a:cxnLst/>
                  <a:rect l="l" t="t" r="r" b="b"/>
                  <a:pathLst>
                    <a:path w="9166" h="10918" extrusionOk="0">
                      <a:moveTo>
                        <a:pt x="3246" y="0"/>
                      </a:moveTo>
                      <a:lnTo>
                        <a:pt x="3196" y="129"/>
                      </a:lnTo>
                      <a:lnTo>
                        <a:pt x="3259" y="154"/>
                      </a:lnTo>
                      <a:lnTo>
                        <a:pt x="3287" y="91"/>
                      </a:lnTo>
                      <a:lnTo>
                        <a:pt x="3322" y="104"/>
                      </a:lnTo>
                      <a:lnTo>
                        <a:pt x="3347" y="41"/>
                      </a:lnTo>
                      <a:lnTo>
                        <a:pt x="3246" y="0"/>
                      </a:lnTo>
                      <a:close/>
                      <a:moveTo>
                        <a:pt x="3514" y="101"/>
                      </a:moveTo>
                      <a:lnTo>
                        <a:pt x="3492" y="167"/>
                      </a:lnTo>
                      <a:lnTo>
                        <a:pt x="3662" y="230"/>
                      </a:lnTo>
                      <a:lnTo>
                        <a:pt x="3684" y="167"/>
                      </a:lnTo>
                      <a:lnTo>
                        <a:pt x="3514" y="101"/>
                      </a:lnTo>
                      <a:close/>
                      <a:moveTo>
                        <a:pt x="3850" y="227"/>
                      </a:moveTo>
                      <a:lnTo>
                        <a:pt x="3825" y="293"/>
                      </a:lnTo>
                      <a:lnTo>
                        <a:pt x="3995" y="356"/>
                      </a:lnTo>
                      <a:lnTo>
                        <a:pt x="4017" y="293"/>
                      </a:lnTo>
                      <a:lnTo>
                        <a:pt x="3850" y="227"/>
                      </a:lnTo>
                      <a:close/>
                      <a:moveTo>
                        <a:pt x="3133" y="293"/>
                      </a:moveTo>
                      <a:lnTo>
                        <a:pt x="3070" y="459"/>
                      </a:lnTo>
                      <a:lnTo>
                        <a:pt x="3133" y="484"/>
                      </a:lnTo>
                      <a:lnTo>
                        <a:pt x="3196" y="315"/>
                      </a:lnTo>
                      <a:lnTo>
                        <a:pt x="3133" y="293"/>
                      </a:lnTo>
                      <a:close/>
                      <a:moveTo>
                        <a:pt x="4184" y="359"/>
                      </a:moveTo>
                      <a:lnTo>
                        <a:pt x="4159" y="422"/>
                      </a:lnTo>
                      <a:lnTo>
                        <a:pt x="4328" y="484"/>
                      </a:lnTo>
                      <a:lnTo>
                        <a:pt x="4354" y="422"/>
                      </a:lnTo>
                      <a:lnTo>
                        <a:pt x="4184" y="359"/>
                      </a:lnTo>
                      <a:close/>
                      <a:moveTo>
                        <a:pt x="4517" y="488"/>
                      </a:moveTo>
                      <a:lnTo>
                        <a:pt x="4495" y="551"/>
                      </a:lnTo>
                      <a:lnTo>
                        <a:pt x="4662" y="613"/>
                      </a:lnTo>
                      <a:lnTo>
                        <a:pt x="4687" y="551"/>
                      </a:lnTo>
                      <a:lnTo>
                        <a:pt x="4517" y="488"/>
                      </a:lnTo>
                      <a:close/>
                      <a:moveTo>
                        <a:pt x="4857" y="617"/>
                      </a:moveTo>
                      <a:lnTo>
                        <a:pt x="4832" y="679"/>
                      </a:lnTo>
                      <a:lnTo>
                        <a:pt x="5001" y="742"/>
                      </a:lnTo>
                      <a:lnTo>
                        <a:pt x="5023" y="679"/>
                      </a:lnTo>
                      <a:lnTo>
                        <a:pt x="4857" y="617"/>
                      </a:lnTo>
                      <a:close/>
                      <a:moveTo>
                        <a:pt x="3004" y="626"/>
                      </a:moveTo>
                      <a:lnTo>
                        <a:pt x="2941" y="796"/>
                      </a:lnTo>
                      <a:lnTo>
                        <a:pt x="3004" y="818"/>
                      </a:lnTo>
                      <a:lnTo>
                        <a:pt x="3067" y="648"/>
                      </a:lnTo>
                      <a:lnTo>
                        <a:pt x="3004" y="626"/>
                      </a:lnTo>
                      <a:close/>
                      <a:moveTo>
                        <a:pt x="5190" y="746"/>
                      </a:moveTo>
                      <a:lnTo>
                        <a:pt x="5165" y="808"/>
                      </a:lnTo>
                      <a:lnTo>
                        <a:pt x="5335" y="875"/>
                      </a:lnTo>
                      <a:lnTo>
                        <a:pt x="5357" y="808"/>
                      </a:lnTo>
                      <a:lnTo>
                        <a:pt x="5190" y="746"/>
                      </a:lnTo>
                      <a:close/>
                      <a:moveTo>
                        <a:pt x="5524" y="875"/>
                      </a:moveTo>
                      <a:lnTo>
                        <a:pt x="5502" y="937"/>
                      </a:lnTo>
                      <a:lnTo>
                        <a:pt x="5668" y="1003"/>
                      </a:lnTo>
                      <a:lnTo>
                        <a:pt x="5693" y="937"/>
                      </a:lnTo>
                      <a:lnTo>
                        <a:pt x="5524" y="875"/>
                      </a:lnTo>
                      <a:close/>
                      <a:moveTo>
                        <a:pt x="5863" y="1010"/>
                      </a:moveTo>
                      <a:lnTo>
                        <a:pt x="5838" y="1073"/>
                      </a:lnTo>
                      <a:lnTo>
                        <a:pt x="6008" y="1136"/>
                      </a:lnTo>
                      <a:lnTo>
                        <a:pt x="6030" y="1073"/>
                      </a:lnTo>
                      <a:lnTo>
                        <a:pt x="5863" y="1010"/>
                      </a:lnTo>
                      <a:close/>
                      <a:moveTo>
                        <a:pt x="2878" y="963"/>
                      </a:moveTo>
                      <a:lnTo>
                        <a:pt x="2816" y="1132"/>
                      </a:lnTo>
                      <a:lnTo>
                        <a:pt x="2878" y="1158"/>
                      </a:lnTo>
                      <a:lnTo>
                        <a:pt x="2941" y="988"/>
                      </a:lnTo>
                      <a:lnTo>
                        <a:pt x="2878" y="963"/>
                      </a:lnTo>
                      <a:close/>
                      <a:moveTo>
                        <a:pt x="6197" y="1136"/>
                      </a:moveTo>
                      <a:lnTo>
                        <a:pt x="6171" y="1198"/>
                      </a:lnTo>
                      <a:lnTo>
                        <a:pt x="6341" y="1268"/>
                      </a:lnTo>
                      <a:lnTo>
                        <a:pt x="6366" y="1202"/>
                      </a:lnTo>
                      <a:lnTo>
                        <a:pt x="6197" y="1136"/>
                      </a:lnTo>
                      <a:close/>
                      <a:moveTo>
                        <a:pt x="6530" y="1271"/>
                      </a:moveTo>
                      <a:lnTo>
                        <a:pt x="6508" y="1334"/>
                      </a:lnTo>
                      <a:lnTo>
                        <a:pt x="6675" y="1397"/>
                      </a:lnTo>
                      <a:lnTo>
                        <a:pt x="6700" y="1334"/>
                      </a:lnTo>
                      <a:lnTo>
                        <a:pt x="6530" y="1271"/>
                      </a:lnTo>
                      <a:close/>
                      <a:moveTo>
                        <a:pt x="2749" y="1299"/>
                      </a:moveTo>
                      <a:lnTo>
                        <a:pt x="2687" y="1466"/>
                      </a:lnTo>
                      <a:lnTo>
                        <a:pt x="2749" y="1491"/>
                      </a:lnTo>
                      <a:lnTo>
                        <a:pt x="2812" y="1321"/>
                      </a:lnTo>
                      <a:lnTo>
                        <a:pt x="2749" y="1299"/>
                      </a:lnTo>
                      <a:close/>
                      <a:moveTo>
                        <a:pt x="6863" y="1397"/>
                      </a:moveTo>
                      <a:lnTo>
                        <a:pt x="6841" y="1460"/>
                      </a:lnTo>
                      <a:lnTo>
                        <a:pt x="7011" y="1526"/>
                      </a:lnTo>
                      <a:lnTo>
                        <a:pt x="7030" y="1463"/>
                      </a:lnTo>
                      <a:lnTo>
                        <a:pt x="6863" y="1397"/>
                      </a:lnTo>
                      <a:close/>
                      <a:moveTo>
                        <a:pt x="7200" y="1529"/>
                      </a:moveTo>
                      <a:lnTo>
                        <a:pt x="7175" y="1592"/>
                      </a:lnTo>
                      <a:lnTo>
                        <a:pt x="7345" y="1655"/>
                      </a:lnTo>
                      <a:lnTo>
                        <a:pt x="7367" y="1592"/>
                      </a:lnTo>
                      <a:lnTo>
                        <a:pt x="7200" y="1529"/>
                      </a:lnTo>
                      <a:close/>
                      <a:moveTo>
                        <a:pt x="7533" y="1655"/>
                      </a:moveTo>
                      <a:lnTo>
                        <a:pt x="7508" y="1717"/>
                      </a:lnTo>
                      <a:lnTo>
                        <a:pt x="7678" y="1780"/>
                      </a:lnTo>
                      <a:lnTo>
                        <a:pt x="7697" y="1721"/>
                      </a:lnTo>
                      <a:lnTo>
                        <a:pt x="7533" y="1655"/>
                      </a:lnTo>
                      <a:close/>
                      <a:moveTo>
                        <a:pt x="2617" y="1632"/>
                      </a:moveTo>
                      <a:lnTo>
                        <a:pt x="2554" y="1802"/>
                      </a:lnTo>
                      <a:lnTo>
                        <a:pt x="2617" y="1824"/>
                      </a:lnTo>
                      <a:lnTo>
                        <a:pt x="2680" y="1655"/>
                      </a:lnTo>
                      <a:lnTo>
                        <a:pt x="2617" y="1632"/>
                      </a:lnTo>
                      <a:close/>
                      <a:moveTo>
                        <a:pt x="7867" y="1790"/>
                      </a:moveTo>
                      <a:lnTo>
                        <a:pt x="7845" y="1853"/>
                      </a:lnTo>
                      <a:lnTo>
                        <a:pt x="8011" y="1916"/>
                      </a:lnTo>
                      <a:lnTo>
                        <a:pt x="8037" y="1853"/>
                      </a:lnTo>
                      <a:lnTo>
                        <a:pt x="7867" y="1790"/>
                      </a:lnTo>
                      <a:close/>
                      <a:moveTo>
                        <a:pt x="2488" y="1969"/>
                      </a:moveTo>
                      <a:lnTo>
                        <a:pt x="2425" y="2139"/>
                      </a:lnTo>
                      <a:lnTo>
                        <a:pt x="2488" y="2164"/>
                      </a:lnTo>
                      <a:lnTo>
                        <a:pt x="2551" y="1994"/>
                      </a:lnTo>
                      <a:lnTo>
                        <a:pt x="2488" y="1969"/>
                      </a:lnTo>
                      <a:close/>
                      <a:moveTo>
                        <a:pt x="8172" y="1994"/>
                      </a:moveTo>
                      <a:lnTo>
                        <a:pt x="8109" y="2023"/>
                      </a:lnTo>
                      <a:lnTo>
                        <a:pt x="8184" y="2183"/>
                      </a:lnTo>
                      <a:lnTo>
                        <a:pt x="8247" y="2155"/>
                      </a:lnTo>
                      <a:lnTo>
                        <a:pt x="8172" y="1994"/>
                      </a:lnTo>
                      <a:close/>
                      <a:moveTo>
                        <a:pt x="2359" y="2302"/>
                      </a:moveTo>
                      <a:lnTo>
                        <a:pt x="2297" y="2472"/>
                      </a:lnTo>
                      <a:lnTo>
                        <a:pt x="2359" y="2497"/>
                      </a:lnTo>
                      <a:lnTo>
                        <a:pt x="2422" y="2328"/>
                      </a:lnTo>
                      <a:lnTo>
                        <a:pt x="2359" y="2302"/>
                      </a:lnTo>
                      <a:close/>
                      <a:moveTo>
                        <a:pt x="8326" y="2321"/>
                      </a:moveTo>
                      <a:lnTo>
                        <a:pt x="8263" y="2346"/>
                      </a:lnTo>
                      <a:lnTo>
                        <a:pt x="8339" y="2510"/>
                      </a:lnTo>
                      <a:lnTo>
                        <a:pt x="8401" y="2482"/>
                      </a:lnTo>
                      <a:lnTo>
                        <a:pt x="8326" y="2321"/>
                      </a:lnTo>
                      <a:close/>
                      <a:moveTo>
                        <a:pt x="2230" y="2639"/>
                      </a:moveTo>
                      <a:lnTo>
                        <a:pt x="2168" y="2809"/>
                      </a:lnTo>
                      <a:lnTo>
                        <a:pt x="2230" y="2831"/>
                      </a:lnTo>
                      <a:lnTo>
                        <a:pt x="2290" y="2661"/>
                      </a:lnTo>
                      <a:lnTo>
                        <a:pt x="2230" y="2639"/>
                      </a:lnTo>
                      <a:close/>
                      <a:moveTo>
                        <a:pt x="8480" y="2642"/>
                      </a:moveTo>
                      <a:lnTo>
                        <a:pt x="8417" y="2670"/>
                      </a:lnTo>
                      <a:lnTo>
                        <a:pt x="8493" y="2831"/>
                      </a:lnTo>
                      <a:lnTo>
                        <a:pt x="8556" y="2803"/>
                      </a:lnTo>
                      <a:lnTo>
                        <a:pt x="8480" y="2642"/>
                      </a:lnTo>
                      <a:close/>
                      <a:moveTo>
                        <a:pt x="8634" y="2969"/>
                      </a:moveTo>
                      <a:lnTo>
                        <a:pt x="8571" y="2998"/>
                      </a:lnTo>
                      <a:lnTo>
                        <a:pt x="8647" y="3158"/>
                      </a:lnTo>
                      <a:lnTo>
                        <a:pt x="8710" y="3130"/>
                      </a:lnTo>
                      <a:lnTo>
                        <a:pt x="8634" y="2969"/>
                      </a:lnTo>
                      <a:close/>
                      <a:moveTo>
                        <a:pt x="2098" y="2972"/>
                      </a:moveTo>
                      <a:lnTo>
                        <a:pt x="2032" y="3142"/>
                      </a:lnTo>
                      <a:lnTo>
                        <a:pt x="2095" y="3164"/>
                      </a:lnTo>
                      <a:lnTo>
                        <a:pt x="2161" y="2998"/>
                      </a:lnTo>
                      <a:lnTo>
                        <a:pt x="2098" y="2972"/>
                      </a:lnTo>
                      <a:close/>
                      <a:moveTo>
                        <a:pt x="8779" y="3290"/>
                      </a:moveTo>
                      <a:lnTo>
                        <a:pt x="8719" y="3318"/>
                      </a:lnTo>
                      <a:lnTo>
                        <a:pt x="8795" y="3479"/>
                      </a:lnTo>
                      <a:lnTo>
                        <a:pt x="8857" y="3454"/>
                      </a:lnTo>
                      <a:lnTo>
                        <a:pt x="8779" y="3290"/>
                      </a:lnTo>
                      <a:close/>
                      <a:moveTo>
                        <a:pt x="1966" y="3306"/>
                      </a:moveTo>
                      <a:lnTo>
                        <a:pt x="1903" y="3476"/>
                      </a:lnTo>
                      <a:lnTo>
                        <a:pt x="1966" y="3501"/>
                      </a:lnTo>
                      <a:lnTo>
                        <a:pt x="2029" y="3331"/>
                      </a:lnTo>
                      <a:lnTo>
                        <a:pt x="1966" y="3306"/>
                      </a:lnTo>
                      <a:close/>
                      <a:moveTo>
                        <a:pt x="8933" y="3614"/>
                      </a:moveTo>
                      <a:lnTo>
                        <a:pt x="8873" y="3639"/>
                      </a:lnTo>
                      <a:lnTo>
                        <a:pt x="8949" y="3803"/>
                      </a:lnTo>
                      <a:lnTo>
                        <a:pt x="9012" y="3774"/>
                      </a:lnTo>
                      <a:lnTo>
                        <a:pt x="8933" y="3614"/>
                      </a:lnTo>
                      <a:close/>
                      <a:moveTo>
                        <a:pt x="1840" y="3639"/>
                      </a:moveTo>
                      <a:lnTo>
                        <a:pt x="1774" y="3809"/>
                      </a:lnTo>
                      <a:lnTo>
                        <a:pt x="1837" y="3834"/>
                      </a:lnTo>
                      <a:lnTo>
                        <a:pt x="1903" y="3664"/>
                      </a:lnTo>
                      <a:lnTo>
                        <a:pt x="1840" y="3639"/>
                      </a:lnTo>
                      <a:close/>
                      <a:moveTo>
                        <a:pt x="9087" y="3941"/>
                      </a:moveTo>
                      <a:lnTo>
                        <a:pt x="9027" y="3966"/>
                      </a:lnTo>
                      <a:lnTo>
                        <a:pt x="9103" y="4130"/>
                      </a:lnTo>
                      <a:lnTo>
                        <a:pt x="9166" y="4101"/>
                      </a:lnTo>
                      <a:lnTo>
                        <a:pt x="9087" y="3941"/>
                      </a:lnTo>
                      <a:close/>
                      <a:moveTo>
                        <a:pt x="1712" y="3976"/>
                      </a:moveTo>
                      <a:lnTo>
                        <a:pt x="1649" y="4146"/>
                      </a:lnTo>
                      <a:lnTo>
                        <a:pt x="1712" y="4168"/>
                      </a:lnTo>
                      <a:lnTo>
                        <a:pt x="1774" y="3998"/>
                      </a:lnTo>
                      <a:lnTo>
                        <a:pt x="1712" y="3976"/>
                      </a:lnTo>
                      <a:close/>
                      <a:moveTo>
                        <a:pt x="9059" y="4265"/>
                      </a:moveTo>
                      <a:lnTo>
                        <a:pt x="8996" y="4435"/>
                      </a:lnTo>
                      <a:lnTo>
                        <a:pt x="9059" y="4460"/>
                      </a:lnTo>
                      <a:lnTo>
                        <a:pt x="9122" y="4290"/>
                      </a:lnTo>
                      <a:lnTo>
                        <a:pt x="9059" y="4265"/>
                      </a:lnTo>
                      <a:close/>
                      <a:moveTo>
                        <a:pt x="1586" y="4309"/>
                      </a:moveTo>
                      <a:lnTo>
                        <a:pt x="1517" y="4479"/>
                      </a:lnTo>
                      <a:lnTo>
                        <a:pt x="1579" y="4501"/>
                      </a:lnTo>
                      <a:lnTo>
                        <a:pt x="1649" y="4334"/>
                      </a:lnTo>
                      <a:lnTo>
                        <a:pt x="1586" y="4309"/>
                      </a:lnTo>
                      <a:close/>
                      <a:moveTo>
                        <a:pt x="8933" y="4608"/>
                      </a:moveTo>
                      <a:lnTo>
                        <a:pt x="8867" y="4778"/>
                      </a:lnTo>
                      <a:lnTo>
                        <a:pt x="8930" y="4800"/>
                      </a:lnTo>
                      <a:lnTo>
                        <a:pt x="8996" y="4630"/>
                      </a:lnTo>
                      <a:lnTo>
                        <a:pt x="8933" y="4608"/>
                      </a:lnTo>
                      <a:close/>
                      <a:moveTo>
                        <a:pt x="1450" y="4652"/>
                      </a:moveTo>
                      <a:lnTo>
                        <a:pt x="1388" y="4819"/>
                      </a:lnTo>
                      <a:lnTo>
                        <a:pt x="1450" y="4844"/>
                      </a:lnTo>
                      <a:lnTo>
                        <a:pt x="1513" y="4674"/>
                      </a:lnTo>
                      <a:lnTo>
                        <a:pt x="1450" y="4652"/>
                      </a:lnTo>
                      <a:close/>
                      <a:moveTo>
                        <a:pt x="8804" y="4941"/>
                      </a:moveTo>
                      <a:lnTo>
                        <a:pt x="8741" y="5111"/>
                      </a:lnTo>
                      <a:lnTo>
                        <a:pt x="8804" y="5133"/>
                      </a:lnTo>
                      <a:lnTo>
                        <a:pt x="8867" y="4966"/>
                      </a:lnTo>
                      <a:lnTo>
                        <a:pt x="8804" y="4941"/>
                      </a:lnTo>
                      <a:close/>
                      <a:moveTo>
                        <a:pt x="1322" y="4985"/>
                      </a:moveTo>
                      <a:lnTo>
                        <a:pt x="1259" y="5155"/>
                      </a:lnTo>
                      <a:lnTo>
                        <a:pt x="1322" y="5177"/>
                      </a:lnTo>
                      <a:lnTo>
                        <a:pt x="1384" y="5010"/>
                      </a:lnTo>
                      <a:lnTo>
                        <a:pt x="1322" y="4985"/>
                      </a:lnTo>
                      <a:close/>
                      <a:moveTo>
                        <a:pt x="8672" y="5278"/>
                      </a:moveTo>
                      <a:lnTo>
                        <a:pt x="8606" y="5445"/>
                      </a:lnTo>
                      <a:lnTo>
                        <a:pt x="8669" y="5470"/>
                      </a:lnTo>
                      <a:lnTo>
                        <a:pt x="8735" y="5300"/>
                      </a:lnTo>
                      <a:lnTo>
                        <a:pt x="8672" y="5278"/>
                      </a:lnTo>
                      <a:close/>
                      <a:moveTo>
                        <a:pt x="1193" y="5319"/>
                      </a:moveTo>
                      <a:lnTo>
                        <a:pt x="1130" y="5489"/>
                      </a:lnTo>
                      <a:lnTo>
                        <a:pt x="1193" y="5514"/>
                      </a:lnTo>
                      <a:lnTo>
                        <a:pt x="1255" y="5344"/>
                      </a:lnTo>
                      <a:lnTo>
                        <a:pt x="1193" y="5319"/>
                      </a:lnTo>
                      <a:close/>
                      <a:moveTo>
                        <a:pt x="8543" y="5614"/>
                      </a:moveTo>
                      <a:lnTo>
                        <a:pt x="8480" y="5784"/>
                      </a:lnTo>
                      <a:lnTo>
                        <a:pt x="8543" y="5806"/>
                      </a:lnTo>
                      <a:lnTo>
                        <a:pt x="8606" y="5640"/>
                      </a:lnTo>
                      <a:lnTo>
                        <a:pt x="8543" y="5614"/>
                      </a:lnTo>
                      <a:close/>
                      <a:moveTo>
                        <a:pt x="1060" y="5655"/>
                      </a:moveTo>
                      <a:lnTo>
                        <a:pt x="998" y="5822"/>
                      </a:lnTo>
                      <a:lnTo>
                        <a:pt x="1060" y="5847"/>
                      </a:lnTo>
                      <a:lnTo>
                        <a:pt x="1123" y="5677"/>
                      </a:lnTo>
                      <a:lnTo>
                        <a:pt x="1060" y="5655"/>
                      </a:lnTo>
                      <a:close/>
                      <a:moveTo>
                        <a:pt x="8414" y="5941"/>
                      </a:moveTo>
                      <a:lnTo>
                        <a:pt x="8351" y="6118"/>
                      </a:lnTo>
                      <a:lnTo>
                        <a:pt x="8414" y="6143"/>
                      </a:lnTo>
                      <a:lnTo>
                        <a:pt x="8477" y="5963"/>
                      </a:lnTo>
                      <a:lnTo>
                        <a:pt x="8414" y="5941"/>
                      </a:lnTo>
                      <a:close/>
                      <a:moveTo>
                        <a:pt x="932" y="5989"/>
                      </a:moveTo>
                      <a:lnTo>
                        <a:pt x="869" y="6155"/>
                      </a:lnTo>
                      <a:lnTo>
                        <a:pt x="932" y="6180"/>
                      </a:lnTo>
                      <a:lnTo>
                        <a:pt x="994" y="6011"/>
                      </a:lnTo>
                      <a:lnTo>
                        <a:pt x="932" y="5989"/>
                      </a:lnTo>
                      <a:close/>
                      <a:moveTo>
                        <a:pt x="8285" y="6284"/>
                      </a:moveTo>
                      <a:lnTo>
                        <a:pt x="8222" y="6451"/>
                      </a:lnTo>
                      <a:lnTo>
                        <a:pt x="8285" y="6476"/>
                      </a:lnTo>
                      <a:lnTo>
                        <a:pt x="8345" y="6306"/>
                      </a:lnTo>
                      <a:lnTo>
                        <a:pt x="8285" y="6284"/>
                      </a:lnTo>
                      <a:close/>
                      <a:moveTo>
                        <a:pt x="803" y="6322"/>
                      </a:moveTo>
                      <a:lnTo>
                        <a:pt x="740" y="6492"/>
                      </a:lnTo>
                      <a:lnTo>
                        <a:pt x="803" y="6514"/>
                      </a:lnTo>
                      <a:lnTo>
                        <a:pt x="865" y="6347"/>
                      </a:lnTo>
                      <a:lnTo>
                        <a:pt x="803" y="6322"/>
                      </a:lnTo>
                      <a:close/>
                      <a:moveTo>
                        <a:pt x="8153" y="6618"/>
                      </a:moveTo>
                      <a:lnTo>
                        <a:pt x="8090" y="6784"/>
                      </a:lnTo>
                      <a:lnTo>
                        <a:pt x="8153" y="6810"/>
                      </a:lnTo>
                      <a:lnTo>
                        <a:pt x="8216" y="6640"/>
                      </a:lnTo>
                      <a:lnTo>
                        <a:pt x="8153" y="6618"/>
                      </a:lnTo>
                      <a:close/>
                      <a:moveTo>
                        <a:pt x="674" y="6662"/>
                      </a:moveTo>
                      <a:lnTo>
                        <a:pt x="611" y="6828"/>
                      </a:lnTo>
                      <a:lnTo>
                        <a:pt x="674" y="6854"/>
                      </a:lnTo>
                      <a:lnTo>
                        <a:pt x="737" y="6684"/>
                      </a:lnTo>
                      <a:lnTo>
                        <a:pt x="674" y="6662"/>
                      </a:lnTo>
                      <a:close/>
                      <a:moveTo>
                        <a:pt x="8024" y="6951"/>
                      </a:moveTo>
                      <a:lnTo>
                        <a:pt x="7961" y="7121"/>
                      </a:lnTo>
                      <a:lnTo>
                        <a:pt x="8024" y="7143"/>
                      </a:lnTo>
                      <a:lnTo>
                        <a:pt x="8087" y="6976"/>
                      </a:lnTo>
                      <a:lnTo>
                        <a:pt x="8024" y="6951"/>
                      </a:lnTo>
                      <a:close/>
                      <a:moveTo>
                        <a:pt x="542" y="6995"/>
                      </a:moveTo>
                      <a:lnTo>
                        <a:pt x="479" y="7165"/>
                      </a:lnTo>
                      <a:lnTo>
                        <a:pt x="542" y="7187"/>
                      </a:lnTo>
                      <a:lnTo>
                        <a:pt x="604" y="7017"/>
                      </a:lnTo>
                      <a:lnTo>
                        <a:pt x="542" y="6995"/>
                      </a:lnTo>
                      <a:close/>
                      <a:moveTo>
                        <a:pt x="7895" y="7284"/>
                      </a:moveTo>
                      <a:lnTo>
                        <a:pt x="7832" y="7454"/>
                      </a:lnTo>
                      <a:lnTo>
                        <a:pt x="7895" y="7479"/>
                      </a:lnTo>
                      <a:lnTo>
                        <a:pt x="7958" y="7310"/>
                      </a:lnTo>
                      <a:lnTo>
                        <a:pt x="7895" y="7284"/>
                      </a:lnTo>
                      <a:close/>
                      <a:moveTo>
                        <a:pt x="416" y="7328"/>
                      </a:moveTo>
                      <a:lnTo>
                        <a:pt x="350" y="7498"/>
                      </a:lnTo>
                      <a:lnTo>
                        <a:pt x="413" y="7520"/>
                      </a:lnTo>
                      <a:lnTo>
                        <a:pt x="479" y="7354"/>
                      </a:lnTo>
                      <a:lnTo>
                        <a:pt x="416" y="7328"/>
                      </a:lnTo>
                      <a:close/>
                      <a:moveTo>
                        <a:pt x="7766" y="7621"/>
                      </a:moveTo>
                      <a:lnTo>
                        <a:pt x="7703" y="7788"/>
                      </a:lnTo>
                      <a:lnTo>
                        <a:pt x="7766" y="7813"/>
                      </a:lnTo>
                      <a:lnTo>
                        <a:pt x="7829" y="7643"/>
                      </a:lnTo>
                      <a:lnTo>
                        <a:pt x="7766" y="7621"/>
                      </a:lnTo>
                      <a:close/>
                      <a:moveTo>
                        <a:pt x="284" y="7662"/>
                      </a:moveTo>
                      <a:lnTo>
                        <a:pt x="221" y="7832"/>
                      </a:lnTo>
                      <a:lnTo>
                        <a:pt x="284" y="7857"/>
                      </a:lnTo>
                      <a:lnTo>
                        <a:pt x="346" y="7687"/>
                      </a:lnTo>
                      <a:lnTo>
                        <a:pt x="284" y="7662"/>
                      </a:lnTo>
                      <a:close/>
                      <a:moveTo>
                        <a:pt x="7634" y="7954"/>
                      </a:moveTo>
                      <a:lnTo>
                        <a:pt x="7571" y="8121"/>
                      </a:lnTo>
                      <a:lnTo>
                        <a:pt x="7634" y="8146"/>
                      </a:lnTo>
                      <a:lnTo>
                        <a:pt x="7697" y="7976"/>
                      </a:lnTo>
                      <a:lnTo>
                        <a:pt x="7634" y="7954"/>
                      </a:lnTo>
                      <a:close/>
                      <a:moveTo>
                        <a:pt x="158" y="7998"/>
                      </a:moveTo>
                      <a:lnTo>
                        <a:pt x="92" y="8165"/>
                      </a:lnTo>
                      <a:lnTo>
                        <a:pt x="155" y="8190"/>
                      </a:lnTo>
                      <a:lnTo>
                        <a:pt x="221" y="8020"/>
                      </a:lnTo>
                      <a:lnTo>
                        <a:pt x="158" y="7998"/>
                      </a:lnTo>
                      <a:close/>
                      <a:moveTo>
                        <a:pt x="23" y="8326"/>
                      </a:moveTo>
                      <a:lnTo>
                        <a:pt x="1" y="8395"/>
                      </a:lnTo>
                      <a:lnTo>
                        <a:pt x="164" y="8458"/>
                      </a:lnTo>
                      <a:lnTo>
                        <a:pt x="189" y="8388"/>
                      </a:lnTo>
                      <a:lnTo>
                        <a:pt x="85" y="8351"/>
                      </a:lnTo>
                      <a:lnTo>
                        <a:pt x="23" y="8326"/>
                      </a:lnTo>
                      <a:close/>
                      <a:moveTo>
                        <a:pt x="7508" y="8285"/>
                      </a:moveTo>
                      <a:lnTo>
                        <a:pt x="7442" y="8451"/>
                      </a:lnTo>
                      <a:lnTo>
                        <a:pt x="7505" y="8477"/>
                      </a:lnTo>
                      <a:lnTo>
                        <a:pt x="7571" y="8307"/>
                      </a:lnTo>
                      <a:lnTo>
                        <a:pt x="7508" y="8285"/>
                      </a:lnTo>
                      <a:close/>
                      <a:moveTo>
                        <a:pt x="353" y="8461"/>
                      </a:moveTo>
                      <a:lnTo>
                        <a:pt x="331" y="8524"/>
                      </a:lnTo>
                      <a:lnTo>
                        <a:pt x="501" y="8587"/>
                      </a:lnTo>
                      <a:lnTo>
                        <a:pt x="523" y="8524"/>
                      </a:lnTo>
                      <a:lnTo>
                        <a:pt x="353" y="8461"/>
                      </a:lnTo>
                      <a:close/>
                      <a:moveTo>
                        <a:pt x="689" y="8587"/>
                      </a:moveTo>
                      <a:lnTo>
                        <a:pt x="664" y="8649"/>
                      </a:lnTo>
                      <a:lnTo>
                        <a:pt x="834" y="8716"/>
                      </a:lnTo>
                      <a:lnTo>
                        <a:pt x="856" y="8653"/>
                      </a:lnTo>
                      <a:lnTo>
                        <a:pt x="689" y="8587"/>
                      </a:lnTo>
                      <a:close/>
                      <a:moveTo>
                        <a:pt x="7376" y="8618"/>
                      </a:moveTo>
                      <a:lnTo>
                        <a:pt x="7313" y="8788"/>
                      </a:lnTo>
                      <a:lnTo>
                        <a:pt x="7376" y="8810"/>
                      </a:lnTo>
                      <a:lnTo>
                        <a:pt x="7439" y="8643"/>
                      </a:lnTo>
                      <a:lnTo>
                        <a:pt x="7376" y="8618"/>
                      </a:lnTo>
                      <a:close/>
                      <a:moveTo>
                        <a:pt x="1026" y="8716"/>
                      </a:moveTo>
                      <a:lnTo>
                        <a:pt x="1004" y="8778"/>
                      </a:lnTo>
                      <a:lnTo>
                        <a:pt x="1171" y="8841"/>
                      </a:lnTo>
                      <a:lnTo>
                        <a:pt x="1196" y="8778"/>
                      </a:lnTo>
                      <a:lnTo>
                        <a:pt x="1026" y="8716"/>
                      </a:lnTo>
                      <a:close/>
                      <a:moveTo>
                        <a:pt x="1359" y="8841"/>
                      </a:moveTo>
                      <a:lnTo>
                        <a:pt x="1337" y="8904"/>
                      </a:lnTo>
                      <a:lnTo>
                        <a:pt x="1507" y="8973"/>
                      </a:lnTo>
                      <a:lnTo>
                        <a:pt x="1529" y="8907"/>
                      </a:lnTo>
                      <a:lnTo>
                        <a:pt x="1359" y="8841"/>
                      </a:lnTo>
                      <a:close/>
                      <a:moveTo>
                        <a:pt x="1696" y="8980"/>
                      </a:moveTo>
                      <a:lnTo>
                        <a:pt x="1671" y="9043"/>
                      </a:lnTo>
                      <a:lnTo>
                        <a:pt x="1840" y="9106"/>
                      </a:lnTo>
                      <a:lnTo>
                        <a:pt x="1862" y="9043"/>
                      </a:lnTo>
                      <a:lnTo>
                        <a:pt x="1696" y="8980"/>
                      </a:lnTo>
                      <a:close/>
                      <a:moveTo>
                        <a:pt x="7250" y="8951"/>
                      </a:moveTo>
                      <a:lnTo>
                        <a:pt x="7184" y="9121"/>
                      </a:lnTo>
                      <a:lnTo>
                        <a:pt x="7247" y="9143"/>
                      </a:lnTo>
                      <a:lnTo>
                        <a:pt x="7313" y="8977"/>
                      </a:lnTo>
                      <a:lnTo>
                        <a:pt x="7250" y="8951"/>
                      </a:lnTo>
                      <a:close/>
                      <a:moveTo>
                        <a:pt x="2029" y="9109"/>
                      </a:moveTo>
                      <a:lnTo>
                        <a:pt x="2004" y="9172"/>
                      </a:lnTo>
                      <a:lnTo>
                        <a:pt x="2174" y="9234"/>
                      </a:lnTo>
                      <a:lnTo>
                        <a:pt x="2199" y="9178"/>
                      </a:lnTo>
                      <a:lnTo>
                        <a:pt x="2029" y="9109"/>
                      </a:lnTo>
                      <a:close/>
                      <a:moveTo>
                        <a:pt x="2363" y="9238"/>
                      </a:moveTo>
                      <a:lnTo>
                        <a:pt x="2341" y="9301"/>
                      </a:lnTo>
                      <a:lnTo>
                        <a:pt x="2507" y="9367"/>
                      </a:lnTo>
                      <a:lnTo>
                        <a:pt x="2532" y="9301"/>
                      </a:lnTo>
                      <a:lnTo>
                        <a:pt x="2363" y="9238"/>
                      </a:lnTo>
                      <a:close/>
                      <a:moveTo>
                        <a:pt x="7115" y="9291"/>
                      </a:moveTo>
                      <a:lnTo>
                        <a:pt x="7052" y="9458"/>
                      </a:lnTo>
                      <a:lnTo>
                        <a:pt x="7115" y="9483"/>
                      </a:lnTo>
                      <a:lnTo>
                        <a:pt x="7178" y="9313"/>
                      </a:lnTo>
                      <a:lnTo>
                        <a:pt x="7115" y="9291"/>
                      </a:lnTo>
                      <a:close/>
                      <a:moveTo>
                        <a:pt x="2696" y="9367"/>
                      </a:moveTo>
                      <a:lnTo>
                        <a:pt x="2674" y="9430"/>
                      </a:lnTo>
                      <a:lnTo>
                        <a:pt x="2844" y="9496"/>
                      </a:lnTo>
                      <a:lnTo>
                        <a:pt x="2866" y="9430"/>
                      </a:lnTo>
                      <a:lnTo>
                        <a:pt x="2696" y="9367"/>
                      </a:lnTo>
                      <a:close/>
                      <a:moveTo>
                        <a:pt x="3033" y="9499"/>
                      </a:moveTo>
                      <a:lnTo>
                        <a:pt x="3007" y="9562"/>
                      </a:lnTo>
                      <a:lnTo>
                        <a:pt x="3177" y="9625"/>
                      </a:lnTo>
                      <a:lnTo>
                        <a:pt x="3199" y="9562"/>
                      </a:lnTo>
                      <a:lnTo>
                        <a:pt x="3033" y="9499"/>
                      </a:lnTo>
                      <a:close/>
                      <a:moveTo>
                        <a:pt x="3366" y="9628"/>
                      </a:moveTo>
                      <a:lnTo>
                        <a:pt x="3341" y="9691"/>
                      </a:lnTo>
                      <a:lnTo>
                        <a:pt x="3511" y="9753"/>
                      </a:lnTo>
                      <a:lnTo>
                        <a:pt x="3536" y="9691"/>
                      </a:lnTo>
                      <a:lnTo>
                        <a:pt x="3366" y="9628"/>
                      </a:lnTo>
                      <a:close/>
                      <a:moveTo>
                        <a:pt x="6989" y="9625"/>
                      </a:moveTo>
                      <a:lnTo>
                        <a:pt x="6923" y="9794"/>
                      </a:lnTo>
                      <a:lnTo>
                        <a:pt x="6986" y="9816"/>
                      </a:lnTo>
                      <a:lnTo>
                        <a:pt x="7052" y="9650"/>
                      </a:lnTo>
                      <a:lnTo>
                        <a:pt x="6989" y="9625"/>
                      </a:lnTo>
                      <a:close/>
                      <a:moveTo>
                        <a:pt x="3699" y="9760"/>
                      </a:moveTo>
                      <a:lnTo>
                        <a:pt x="3677" y="9823"/>
                      </a:lnTo>
                      <a:lnTo>
                        <a:pt x="3844" y="9886"/>
                      </a:lnTo>
                      <a:lnTo>
                        <a:pt x="3869" y="9823"/>
                      </a:lnTo>
                      <a:lnTo>
                        <a:pt x="3699" y="9760"/>
                      </a:lnTo>
                      <a:close/>
                      <a:moveTo>
                        <a:pt x="4033" y="9882"/>
                      </a:moveTo>
                      <a:lnTo>
                        <a:pt x="4011" y="9945"/>
                      </a:lnTo>
                      <a:lnTo>
                        <a:pt x="4181" y="10008"/>
                      </a:lnTo>
                      <a:lnTo>
                        <a:pt x="4203" y="9945"/>
                      </a:lnTo>
                      <a:lnTo>
                        <a:pt x="4033" y="9882"/>
                      </a:lnTo>
                      <a:close/>
                      <a:moveTo>
                        <a:pt x="4369" y="10008"/>
                      </a:moveTo>
                      <a:lnTo>
                        <a:pt x="4344" y="10074"/>
                      </a:lnTo>
                      <a:lnTo>
                        <a:pt x="4514" y="10140"/>
                      </a:lnTo>
                      <a:lnTo>
                        <a:pt x="4536" y="10074"/>
                      </a:lnTo>
                      <a:lnTo>
                        <a:pt x="4369" y="10008"/>
                      </a:lnTo>
                      <a:close/>
                      <a:moveTo>
                        <a:pt x="6857" y="9955"/>
                      </a:moveTo>
                      <a:lnTo>
                        <a:pt x="6794" y="10125"/>
                      </a:lnTo>
                      <a:lnTo>
                        <a:pt x="6857" y="10147"/>
                      </a:lnTo>
                      <a:lnTo>
                        <a:pt x="6920" y="9980"/>
                      </a:lnTo>
                      <a:lnTo>
                        <a:pt x="6857" y="9955"/>
                      </a:lnTo>
                      <a:close/>
                      <a:moveTo>
                        <a:pt x="4703" y="10143"/>
                      </a:moveTo>
                      <a:lnTo>
                        <a:pt x="4677" y="10206"/>
                      </a:lnTo>
                      <a:lnTo>
                        <a:pt x="4847" y="10269"/>
                      </a:lnTo>
                      <a:lnTo>
                        <a:pt x="4872" y="10206"/>
                      </a:lnTo>
                      <a:lnTo>
                        <a:pt x="4703" y="10143"/>
                      </a:lnTo>
                      <a:close/>
                      <a:moveTo>
                        <a:pt x="5039" y="10269"/>
                      </a:moveTo>
                      <a:lnTo>
                        <a:pt x="5017" y="10332"/>
                      </a:lnTo>
                      <a:lnTo>
                        <a:pt x="5187" y="10398"/>
                      </a:lnTo>
                      <a:lnTo>
                        <a:pt x="5209" y="10335"/>
                      </a:lnTo>
                      <a:lnTo>
                        <a:pt x="5039" y="10269"/>
                      </a:lnTo>
                      <a:close/>
                      <a:moveTo>
                        <a:pt x="6731" y="10288"/>
                      </a:moveTo>
                      <a:lnTo>
                        <a:pt x="6665" y="10458"/>
                      </a:lnTo>
                      <a:lnTo>
                        <a:pt x="6728" y="10483"/>
                      </a:lnTo>
                      <a:lnTo>
                        <a:pt x="6794" y="10313"/>
                      </a:lnTo>
                      <a:lnTo>
                        <a:pt x="6731" y="10288"/>
                      </a:lnTo>
                      <a:close/>
                      <a:moveTo>
                        <a:pt x="5376" y="10405"/>
                      </a:moveTo>
                      <a:lnTo>
                        <a:pt x="5351" y="10467"/>
                      </a:lnTo>
                      <a:lnTo>
                        <a:pt x="5520" y="10530"/>
                      </a:lnTo>
                      <a:lnTo>
                        <a:pt x="5542" y="10467"/>
                      </a:lnTo>
                      <a:lnTo>
                        <a:pt x="5376" y="10405"/>
                      </a:lnTo>
                      <a:close/>
                      <a:moveTo>
                        <a:pt x="5709" y="10533"/>
                      </a:moveTo>
                      <a:lnTo>
                        <a:pt x="5684" y="10596"/>
                      </a:lnTo>
                      <a:lnTo>
                        <a:pt x="5854" y="10659"/>
                      </a:lnTo>
                      <a:lnTo>
                        <a:pt x="5879" y="10600"/>
                      </a:lnTo>
                      <a:lnTo>
                        <a:pt x="5709" y="10533"/>
                      </a:lnTo>
                      <a:close/>
                      <a:moveTo>
                        <a:pt x="6043" y="10662"/>
                      </a:moveTo>
                      <a:lnTo>
                        <a:pt x="6020" y="10725"/>
                      </a:lnTo>
                      <a:lnTo>
                        <a:pt x="6187" y="10788"/>
                      </a:lnTo>
                      <a:lnTo>
                        <a:pt x="6212" y="10725"/>
                      </a:lnTo>
                      <a:lnTo>
                        <a:pt x="6043" y="10662"/>
                      </a:lnTo>
                      <a:close/>
                      <a:moveTo>
                        <a:pt x="6596" y="10625"/>
                      </a:moveTo>
                      <a:lnTo>
                        <a:pt x="6533" y="10791"/>
                      </a:lnTo>
                      <a:lnTo>
                        <a:pt x="6596" y="10817"/>
                      </a:lnTo>
                      <a:lnTo>
                        <a:pt x="6659" y="10647"/>
                      </a:lnTo>
                      <a:lnTo>
                        <a:pt x="6596" y="10625"/>
                      </a:lnTo>
                      <a:close/>
                      <a:moveTo>
                        <a:pt x="6376" y="10791"/>
                      </a:moveTo>
                      <a:lnTo>
                        <a:pt x="6354" y="10854"/>
                      </a:lnTo>
                      <a:lnTo>
                        <a:pt x="6524" y="10917"/>
                      </a:lnTo>
                      <a:lnTo>
                        <a:pt x="6546" y="10861"/>
                      </a:lnTo>
                      <a:lnTo>
                        <a:pt x="6376" y="107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a:extLst>
                    <a:ext uri="{FF2B5EF4-FFF2-40B4-BE49-F238E27FC236}">
                      <a16:creationId xmlns:a16="http://schemas.microsoft.com/office/drawing/2014/main" id="{C7E0220F-AB39-CFF2-B2CC-6AD1E4286687}"/>
                    </a:ext>
                  </a:extLst>
                </p:cNvPr>
                <p:cNvSpPr/>
                <p:nvPr/>
              </p:nvSpPr>
              <p:spPr>
                <a:xfrm>
                  <a:off x="4066449" y="1830716"/>
                  <a:ext cx="130032" cy="173532"/>
                </a:xfrm>
                <a:custGeom>
                  <a:avLst/>
                  <a:gdLst/>
                  <a:ahLst/>
                  <a:cxnLst/>
                  <a:rect l="l" t="t" r="r" b="b"/>
                  <a:pathLst>
                    <a:path w="1674" h="2234" extrusionOk="0">
                      <a:moveTo>
                        <a:pt x="614" y="0"/>
                      </a:moveTo>
                      <a:lnTo>
                        <a:pt x="1" y="1588"/>
                      </a:lnTo>
                      <a:lnTo>
                        <a:pt x="1674" y="2233"/>
                      </a:lnTo>
                      <a:lnTo>
                        <a:pt x="1674" y="2233"/>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36">
              <a:extLst>
                <a:ext uri="{FF2B5EF4-FFF2-40B4-BE49-F238E27FC236}">
                  <a16:creationId xmlns:a16="http://schemas.microsoft.com/office/drawing/2014/main" id="{7D26906B-E594-2C8F-13D3-54FA62F1A89A}"/>
                </a:ext>
              </a:extLst>
            </p:cNvPr>
            <p:cNvGrpSpPr/>
            <p:nvPr/>
          </p:nvGrpSpPr>
          <p:grpSpPr>
            <a:xfrm>
              <a:off x="724055" y="1515651"/>
              <a:ext cx="2894254" cy="3975526"/>
              <a:chOff x="1117087" y="1344449"/>
              <a:chExt cx="1804848" cy="2479126"/>
            </a:xfrm>
          </p:grpSpPr>
          <p:sp>
            <p:nvSpPr>
              <p:cNvPr id="1596" name="Google Shape;1596;p36">
                <a:extLst>
                  <a:ext uri="{FF2B5EF4-FFF2-40B4-BE49-F238E27FC236}">
                    <a16:creationId xmlns:a16="http://schemas.microsoft.com/office/drawing/2014/main" id="{9BA82D4E-633A-F3D0-E385-B60020E78A72}"/>
                  </a:ext>
                </a:extLst>
              </p:cNvPr>
              <p:cNvSpPr/>
              <p:nvPr/>
            </p:nvSpPr>
            <p:spPr>
              <a:xfrm>
                <a:off x="2013571" y="1742473"/>
                <a:ext cx="96708" cy="309545"/>
              </a:xfrm>
              <a:custGeom>
                <a:avLst/>
                <a:gdLst/>
                <a:ahLst/>
                <a:cxnLst/>
                <a:rect l="l" t="t" r="r" b="b"/>
                <a:pathLst>
                  <a:path w="1245" h="3985" extrusionOk="0">
                    <a:moveTo>
                      <a:pt x="603" y="1"/>
                    </a:moveTo>
                    <a:lnTo>
                      <a:pt x="600" y="4"/>
                    </a:lnTo>
                    <a:cubicBezTo>
                      <a:pt x="493" y="300"/>
                      <a:pt x="465" y="545"/>
                      <a:pt x="638" y="822"/>
                    </a:cubicBezTo>
                    <a:cubicBezTo>
                      <a:pt x="880" y="1208"/>
                      <a:pt x="1110" y="1561"/>
                      <a:pt x="1154" y="2017"/>
                    </a:cubicBezTo>
                    <a:cubicBezTo>
                      <a:pt x="1229" y="2825"/>
                      <a:pt x="757" y="3574"/>
                      <a:pt x="9" y="3967"/>
                    </a:cubicBezTo>
                    <a:cubicBezTo>
                      <a:pt x="1" y="3972"/>
                      <a:pt x="6" y="3984"/>
                      <a:pt x="14" y="3984"/>
                    </a:cubicBezTo>
                    <a:cubicBezTo>
                      <a:pt x="15" y="3984"/>
                      <a:pt x="17" y="3984"/>
                      <a:pt x="18" y="3983"/>
                    </a:cubicBezTo>
                    <a:cubicBezTo>
                      <a:pt x="647" y="3690"/>
                      <a:pt x="1094" y="3143"/>
                      <a:pt x="1195" y="2495"/>
                    </a:cubicBezTo>
                    <a:cubicBezTo>
                      <a:pt x="1245" y="2139"/>
                      <a:pt x="1201" y="1778"/>
                      <a:pt x="1062" y="1448"/>
                    </a:cubicBezTo>
                    <a:cubicBezTo>
                      <a:pt x="981" y="1262"/>
                      <a:pt x="880" y="1086"/>
                      <a:pt x="764" y="922"/>
                    </a:cubicBezTo>
                    <a:cubicBezTo>
                      <a:pt x="566" y="614"/>
                      <a:pt x="534" y="366"/>
                      <a:pt x="613" y="4"/>
                    </a:cubicBezTo>
                    <a:cubicBezTo>
                      <a:pt x="613" y="1"/>
                      <a:pt x="606" y="1"/>
                      <a:pt x="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36">
                <a:extLst>
                  <a:ext uri="{FF2B5EF4-FFF2-40B4-BE49-F238E27FC236}">
                    <a16:creationId xmlns:a16="http://schemas.microsoft.com/office/drawing/2014/main" id="{CCE0C699-5C65-EA2B-2038-114F8351F1E8}"/>
                  </a:ext>
                </a:extLst>
              </p:cNvPr>
              <p:cNvGrpSpPr/>
              <p:nvPr/>
            </p:nvGrpSpPr>
            <p:grpSpPr>
              <a:xfrm>
                <a:off x="2344014" y="1732957"/>
                <a:ext cx="361900" cy="281426"/>
                <a:chOff x="2344014" y="818907"/>
                <a:chExt cx="361900" cy="281426"/>
              </a:xfrm>
            </p:grpSpPr>
            <p:sp>
              <p:nvSpPr>
                <p:cNvPr id="1598" name="Google Shape;1598;p36">
                  <a:extLst>
                    <a:ext uri="{FF2B5EF4-FFF2-40B4-BE49-F238E27FC236}">
                      <a16:creationId xmlns:a16="http://schemas.microsoft.com/office/drawing/2014/main" id="{5A50A235-50C2-0CD1-D140-2F117C12F6F8}"/>
                    </a:ext>
                  </a:extLst>
                </p:cNvPr>
                <p:cNvSpPr/>
                <p:nvPr/>
              </p:nvSpPr>
              <p:spPr>
                <a:xfrm>
                  <a:off x="2374852" y="844618"/>
                  <a:ext cx="331062" cy="255714"/>
                </a:xfrm>
                <a:custGeom>
                  <a:avLst/>
                  <a:gdLst/>
                  <a:ahLst/>
                  <a:cxnLst/>
                  <a:rect l="l" t="t" r="r" b="b"/>
                  <a:pathLst>
                    <a:path w="4262" h="3292" extrusionOk="0">
                      <a:moveTo>
                        <a:pt x="3168" y="0"/>
                      </a:moveTo>
                      <a:cubicBezTo>
                        <a:pt x="2867" y="0"/>
                        <a:pt x="2361" y="432"/>
                        <a:pt x="2004" y="546"/>
                      </a:cubicBezTo>
                      <a:cubicBezTo>
                        <a:pt x="1909" y="577"/>
                        <a:pt x="0" y="1017"/>
                        <a:pt x="0" y="1017"/>
                      </a:cubicBezTo>
                      <a:lnTo>
                        <a:pt x="768" y="3291"/>
                      </a:lnTo>
                      <a:cubicBezTo>
                        <a:pt x="1076" y="3273"/>
                        <a:pt x="2466" y="3046"/>
                        <a:pt x="2843" y="2901"/>
                      </a:cubicBezTo>
                      <a:cubicBezTo>
                        <a:pt x="3221" y="2757"/>
                        <a:pt x="4262" y="2250"/>
                        <a:pt x="4180" y="1952"/>
                      </a:cubicBezTo>
                      <a:cubicBezTo>
                        <a:pt x="4134" y="1784"/>
                        <a:pt x="4014" y="1747"/>
                        <a:pt x="3917" y="1747"/>
                      </a:cubicBezTo>
                      <a:cubicBezTo>
                        <a:pt x="3842" y="1747"/>
                        <a:pt x="3781" y="1769"/>
                        <a:pt x="3781" y="1769"/>
                      </a:cubicBezTo>
                      <a:cubicBezTo>
                        <a:pt x="3781" y="1769"/>
                        <a:pt x="4190" y="1486"/>
                        <a:pt x="4076" y="1197"/>
                      </a:cubicBezTo>
                      <a:cubicBezTo>
                        <a:pt x="4028" y="1076"/>
                        <a:pt x="3917" y="1040"/>
                        <a:pt x="3803" y="1040"/>
                      </a:cubicBezTo>
                      <a:cubicBezTo>
                        <a:pt x="3640" y="1040"/>
                        <a:pt x="3473" y="1112"/>
                        <a:pt x="3473" y="1112"/>
                      </a:cubicBezTo>
                      <a:cubicBezTo>
                        <a:pt x="3473" y="1112"/>
                        <a:pt x="3869" y="791"/>
                        <a:pt x="3737" y="508"/>
                      </a:cubicBezTo>
                      <a:cubicBezTo>
                        <a:pt x="3693" y="415"/>
                        <a:pt x="3615" y="384"/>
                        <a:pt x="3529" y="384"/>
                      </a:cubicBezTo>
                      <a:cubicBezTo>
                        <a:pt x="3354" y="384"/>
                        <a:pt x="3149" y="514"/>
                        <a:pt x="3149" y="514"/>
                      </a:cubicBezTo>
                      <a:cubicBezTo>
                        <a:pt x="3149" y="514"/>
                        <a:pt x="3526" y="234"/>
                        <a:pt x="3315" y="52"/>
                      </a:cubicBezTo>
                      <a:cubicBezTo>
                        <a:pt x="3275" y="16"/>
                        <a:pt x="3225" y="0"/>
                        <a:pt x="316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a:extLst>
                    <a:ext uri="{FF2B5EF4-FFF2-40B4-BE49-F238E27FC236}">
                      <a16:creationId xmlns:a16="http://schemas.microsoft.com/office/drawing/2014/main" id="{FC9A9A08-4172-D180-FDCB-C56F0EA492D3}"/>
                    </a:ext>
                  </a:extLst>
                </p:cNvPr>
                <p:cNvSpPr/>
                <p:nvPr/>
              </p:nvSpPr>
              <p:spPr>
                <a:xfrm>
                  <a:off x="2344014" y="818907"/>
                  <a:ext cx="205612" cy="188057"/>
                </a:xfrm>
                <a:custGeom>
                  <a:avLst/>
                  <a:gdLst/>
                  <a:ahLst/>
                  <a:cxnLst/>
                  <a:rect l="l" t="t" r="r" b="b"/>
                  <a:pathLst>
                    <a:path w="2647" h="2421" extrusionOk="0">
                      <a:moveTo>
                        <a:pt x="2269" y="0"/>
                      </a:moveTo>
                      <a:cubicBezTo>
                        <a:pt x="1849" y="0"/>
                        <a:pt x="966" y="354"/>
                        <a:pt x="753" y="540"/>
                      </a:cubicBezTo>
                      <a:cubicBezTo>
                        <a:pt x="482" y="776"/>
                        <a:pt x="1" y="1418"/>
                        <a:pt x="1" y="1418"/>
                      </a:cubicBezTo>
                      <a:cubicBezTo>
                        <a:pt x="1" y="1418"/>
                        <a:pt x="774" y="2420"/>
                        <a:pt x="1271" y="2420"/>
                      </a:cubicBezTo>
                      <a:cubicBezTo>
                        <a:pt x="1350" y="2420"/>
                        <a:pt x="1421" y="2395"/>
                        <a:pt x="1482" y="2336"/>
                      </a:cubicBezTo>
                      <a:cubicBezTo>
                        <a:pt x="1929" y="1908"/>
                        <a:pt x="1555" y="1062"/>
                        <a:pt x="1555" y="1062"/>
                      </a:cubicBezTo>
                      <a:cubicBezTo>
                        <a:pt x="1932" y="889"/>
                        <a:pt x="2646" y="449"/>
                        <a:pt x="2486" y="84"/>
                      </a:cubicBezTo>
                      <a:cubicBezTo>
                        <a:pt x="2460" y="25"/>
                        <a:pt x="2381" y="0"/>
                        <a:pt x="226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36">
                <a:extLst>
                  <a:ext uri="{FF2B5EF4-FFF2-40B4-BE49-F238E27FC236}">
                    <a16:creationId xmlns:a16="http://schemas.microsoft.com/office/drawing/2014/main" id="{C16A1658-6145-29D6-25D7-CB88231A8908}"/>
                  </a:ext>
                </a:extLst>
              </p:cNvPr>
              <p:cNvSpPr/>
              <p:nvPr/>
            </p:nvSpPr>
            <p:spPr>
              <a:xfrm>
                <a:off x="1689731" y="1344449"/>
                <a:ext cx="414409" cy="733664"/>
              </a:xfrm>
              <a:custGeom>
                <a:avLst/>
                <a:gdLst/>
                <a:ahLst/>
                <a:cxnLst/>
                <a:rect l="l" t="t" r="r" b="b"/>
                <a:pathLst>
                  <a:path w="5335" h="9445" extrusionOk="0">
                    <a:moveTo>
                      <a:pt x="2780" y="1"/>
                    </a:moveTo>
                    <a:cubicBezTo>
                      <a:pt x="2539" y="1"/>
                      <a:pt x="2275" y="53"/>
                      <a:pt x="2020" y="206"/>
                    </a:cubicBezTo>
                    <a:cubicBezTo>
                      <a:pt x="1218" y="687"/>
                      <a:pt x="819" y="1895"/>
                      <a:pt x="935" y="2917"/>
                    </a:cubicBezTo>
                    <a:cubicBezTo>
                      <a:pt x="1055" y="3939"/>
                      <a:pt x="209" y="4593"/>
                      <a:pt x="102" y="5348"/>
                    </a:cubicBezTo>
                    <a:cubicBezTo>
                      <a:pt x="1" y="6103"/>
                      <a:pt x="488" y="6465"/>
                      <a:pt x="649" y="6867"/>
                    </a:cubicBezTo>
                    <a:cubicBezTo>
                      <a:pt x="828" y="7326"/>
                      <a:pt x="36" y="8930"/>
                      <a:pt x="1976" y="9339"/>
                    </a:cubicBezTo>
                    <a:cubicBezTo>
                      <a:pt x="2316" y="9412"/>
                      <a:pt x="2628" y="9445"/>
                      <a:pt x="2911" y="9445"/>
                    </a:cubicBezTo>
                    <a:cubicBezTo>
                      <a:pt x="4651" y="9445"/>
                      <a:pt x="5335" y="8200"/>
                      <a:pt x="5140" y="7131"/>
                    </a:cubicBezTo>
                    <a:cubicBezTo>
                      <a:pt x="5033" y="6521"/>
                      <a:pt x="4694" y="6084"/>
                      <a:pt x="4713" y="5593"/>
                    </a:cubicBezTo>
                    <a:cubicBezTo>
                      <a:pt x="4735" y="5103"/>
                      <a:pt x="5084" y="4716"/>
                      <a:pt x="4914" y="4090"/>
                    </a:cubicBezTo>
                    <a:cubicBezTo>
                      <a:pt x="4744" y="3467"/>
                      <a:pt x="4505" y="3546"/>
                      <a:pt x="4423" y="2564"/>
                    </a:cubicBezTo>
                    <a:cubicBezTo>
                      <a:pt x="4341" y="1586"/>
                      <a:pt x="4562" y="423"/>
                      <a:pt x="3703" y="237"/>
                    </a:cubicBezTo>
                    <a:cubicBezTo>
                      <a:pt x="3703" y="237"/>
                      <a:pt x="3293" y="1"/>
                      <a:pt x="27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a:extLst>
                  <a:ext uri="{FF2B5EF4-FFF2-40B4-BE49-F238E27FC236}">
                    <a16:creationId xmlns:a16="http://schemas.microsoft.com/office/drawing/2014/main" id="{BF7CD556-76CF-60C8-AE60-4BF77A1545B8}"/>
                  </a:ext>
                </a:extLst>
              </p:cNvPr>
              <p:cNvSpPr/>
              <p:nvPr/>
            </p:nvSpPr>
            <p:spPr>
              <a:xfrm>
                <a:off x="2024446" y="1766398"/>
                <a:ext cx="13050" cy="35499"/>
              </a:xfrm>
              <a:custGeom>
                <a:avLst/>
                <a:gdLst/>
                <a:ahLst/>
                <a:cxnLst/>
                <a:rect l="l" t="t" r="r" b="b"/>
                <a:pathLst>
                  <a:path w="168" h="457" extrusionOk="0">
                    <a:moveTo>
                      <a:pt x="1" y="1"/>
                    </a:moveTo>
                    <a:lnTo>
                      <a:pt x="1" y="1"/>
                    </a:lnTo>
                    <a:cubicBezTo>
                      <a:pt x="17" y="80"/>
                      <a:pt x="39" y="158"/>
                      <a:pt x="70" y="231"/>
                    </a:cubicBezTo>
                    <a:cubicBezTo>
                      <a:pt x="102" y="309"/>
                      <a:pt x="133" y="382"/>
                      <a:pt x="168" y="457"/>
                    </a:cubicBezTo>
                    <a:cubicBezTo>
                      <a:pt x="164" y="416"/>
                      <a:pt x="161" y="372"/>
                      <a:pt x="149" y="334"/>
                    </a:cubicBezTo>
                    <a:cubicBezTo>
                      <a:pt x="142" y="293"/>
                      <a:pt x="130" y="256"/>
                      <a:pt x="114" y="215"/>
                    </a:cubicBezTo>
                    <a:cubicBezTo>
                      <a:pt x="83" y="142"/>
                      <a:pt x="48"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a:extLst>
                  <a:ext uri="{FF2B5EF4-FFF2-40B4-BE49-F238E27FC236}">
                    <a16:creationId xmlns:a16="http://schemas.microsoft.com/office/drawing/2014/main" id="{2ABB43E4-80D0-8370-C328-CE0131A8267E}"/>
                  </a:ext>
                </a:extLst>
              </p:cNvPr>
              <p:cNvSpPr/>
              <p:nvPr/>
            </p:nvSpPr>
            <p:spPr>
              <a:xfrm>
                <a:off x="1832192" y="1502292"/>
                <a:ext cx="68512" cy="68667"/>
              </a:xfrm>
              <a:custGeom>
                <a:avLst/>
                <a:gdLst/>
                <a:ahLst/>
                <a:cxnLst/>
                <a:rect l="l" t="t" r="r" b="b"/>
                <a:pathLst>
                  <a:path w="882" h="884" extrusionOk="0">
                    <a:moveTo>
                      <a:pt x="293" y="1"/>
                    </a:moveTo>
                    <a:cubicBezTo>
                      <a:pt x="262" y="1"/>
                      <a:pt x="232" y="8"/>
                      <a:pt x="205" y="26"/>
                    </a:cubicBezTo>
                    <a:cubicBezTo>
                      <a:pt x="1" y="165"/>
                      <a:pt x="309" y="800"/>
                      <a:pt x="560" y="869"/>
                    </a:cubicBezTo>
                    <a:cubicBezTo>
                      <a:pt x="583" y="875"/>
                      <a:pt x="608" y="878"/>
                      <a:pt x="630" y="878"/>
                    </a:cubicBezTo>
                    <a:cubicBezTo>
                      <a:pt x="642" y="882"/>
                      <a:pt x="654" y="883"/>
                      <a:pt x="666" y="883"/>
                    </a:cubicBezTo>
                    <a:cubicBezTo>
                      <a:pt x="678" y="883"/>
                      <a:pt x="689" y="882"/>
                      <a:pt x="702" y="878"/>
                    </a:cubicBezTo>
                    <a:cubicBezTo>
                      <a:pt x="733" y="875"/>
                      <a:pt x="762" y="863"/>
                      <a:pt x="784" y="844"/>
                    </a:cubicBezTo>
                    <a:cubicBezTo>
                      <a:pt x="803" y="831"/>
                      <a:pt x="818" y="812"/>
                      <a:pt x="834" y="797"/>
                    </a:cubicBezTo>
                    <a:cubicBezTo>
                      <a:pt x="856" y="768"/>
                      <a:pt x="869" y="737"/>
                      <a:pt x="881" y="705"/>
                    </a:cubicBezTo>
                    <a:lnTo>
                      <a:pt x="765" y="322"/>
                    </a:lnTo>
                    <a:cubicBezTo>
                      <a:pt x="765" y="322"/>
                      <a:pt x="496" y="1"/>
                      <a:pt x="2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a:extLst>
                  <a:ext uri="{FF2B5EF4-FFF2-40B4-BE49-F238E27FC236}">
                    <a16:creationId xmlns:a16="http://schemas.microsoft.com/office/drawing/2014/main" id="{5C107C4B-5EE3-6DAB-83D7-075FF3ED5351}"/>
                  </a:ext>
                </a:extLst>
              </p:cNvPr>
              <p:cNvSpPr/>
              <p:nvPr/>
            </p:nvSpPr>
            <p:spPr>
              <a:xfrm>
                <a:off x="1888121" y="3115282"/>
                <a:ext cx="118614" cy="112865"/>
              </a:xfrm>
              <a:custGeom>
                <a:avLst/>
                <a:gdLst/>
                <a:ahLst/>
                <a:cxnLst/>
                <a:rect l="l" t="t" r="r" b="b"/>
                <a:pathLst>
                  <a:path w="1527" h="1453" extrusionOk="0">
                    <a:moveTo>
                      <a:pt x="800" y="1"/>
                    </a:moveTo>
                    <a:cubicBezTo>
                      <a:pt x="356" y="4"/>
                      <a:pt x="1" y="410"/>
                      <a:pt x="92" y="872"/>
                    </a:cubicBezTo>
                    <a:cubicBezTo>
                      <a:pt x="146" y="1155"/>
                      <a:pt x="375" y="1385"/>
                      <a:pt x="658" y="1438"/>
                    </a:cubicBezTo>
                    <a:cubicBezTo>
                      <a:pt x="708" y="1448"/>
                      <a:pt x="757" y="1453"/>
                      <a:pt x="805" y="1453"/>
                    </a:cubicBezTo>
                    <a:cubicBezTo>
                      <a:pt x="1203" y="1453"/>
                      <a:pt x="1526" y="1129"/>
                      <a:pt x="1526" y="727"/>
                    </a:cubicBezTo>
                    <a:cubicBezTo>
                      <a:pt x="1526" y="328"/>
                      <a:pt x="1199" y="4"/>
                      <a:pt x="8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a:extLst>
                  <a:ext uri="{FF2B5EF4-FFF2-40B4-BE49-F238E27FC236}">
                    <a16:creationId xmlns:a16="http://schemas.microsoft.com/office/drawing/2014/main" id="{00ED2571-275F-F57D-4750-D3E3AE1A2B1C}"/>
                  </a:ext>
                </a:extLst>
              </p:cNvPr>
              <p:cNvSpPr/>
              <p:nvPr/>
            </p:nvSpPr>
            <p:spPr>
              <a:xfrm>
                <a:off x="1683206" y="1358897"/>
                <a:ext cx="176949" cy="546384"/>
              </a:xfrm>
              <a:custGeom>
                <a:avLst/>
                <a:gdLst/>
                <a:ahLst/>
                <a:cxnLst/>
                <a:rect l="l" t="t" r="r" b="b"/>
                <a:pathLst>
                  <a:path w="2278" h="7034" extrusionOk="0">
                    <a:moveTo>
                      <a:pt x="2272" y="0"/>
                    </a:moveTo>
                    <a:cubicBezTo>
                      <a:pt x="2272" y="0"/>
                      <a:pt x="2271" y="0"/>
                      <a:pt x="2271" y="1"/>
                    </a:cubicBezTo>
                    <a:cubicBezTo>
                      <a:pt x="1746" y="322"/>
                      <a:pt x="1337" y="803"/>
                      <a:pt x="1091" y="1366"/>
                    </a:cubicBezTo>
                    <a:cubicBezTo>
                      <a:pt x="969" y="1646"/>
                      <a:pt x="893" y="1944"/>
                      <a:pt x="865" y="2250"/>
                    </a:cubicBezTo>
                    <a:cubicBezTo>
                      <a:pt x="834" y="2646"/>
                      <a:pt x="887" y="3020"/>
                      <a:pt x="733" y="3404"/>
                    </a:cubicBezTo>
                    <a:cubicBezTo>
                      <a:pt x="484" y="4020"/>
                      <a:pt x="0" y="4527"/>
                      <a:pt x="9" y="5219"/>
                    </a:cubicBezTo>
                    <a:cubicBezTo>
                      <a:pt x="13" y="5539"/>
                      <a:pt x="110" y="5854"/>
                      <a:pt x="283" y="6121"/>
                    </a:cubicBezTo>
                    <a:cubicBezTo>
                      <a:pt x="488" y="6436"/>
                      <a:pt x="783" y="6687"/>
                      <a:pt x="953" y="7027"/>
                    </a:cubicBezTo>
                    <a:cubicBezTo>
                      <a:pt x="955" y="7032"/>
                      <a:pt x="958" y="7034"/>
                      <a:pt x="962" y="7034"/>
                    </a:cubicBezTo>
                    <a:cubicBezTo>
                      <a:pt x="970" y="7034"/>
                      <a:pt x="979" y="7023"/>
                      <a:pt x="972" y="7015"/>
                    </a:cubicBezTo>
                    <a:cubicBezTo>
                      <a:pt x="830" y="6716"/>
                      <a:pt x="598" y="6483"/>
                      <a:pt x="406" y="6216"/>
                    </a:cubicBezTo>
                    <a:cubicBezTo>
                      <a:pt x="173" y="5901"/>
                      <a:pt x="54" y="5517"/>
                      <a:pt x="69" y="5124"/>
                    </a:cubicBezTo>
                    <a:cubicBezTo>
                      <a:pt x="101" y="4467"/>
                      <a:pt x="576" y="3970"/>
                      <a:pt x="808" y="3379"/>
                    </a:cubicBezTo>
                    <a:cubicBezTo>
                      <a:pt x="896" y="3118"/>
                      <a:pt x="937" y="2844"/>
                      <a:pt x="922" y="2567"/>
                    </a:cubicBezTo>
                    <a:cubicBezTo>
                      <a:pt x="912" y="2234"/>
                      <a:pt x="959" y="1900"/>
                      <a:pt x="1066" y="1580"/>
                    </a:cubicBezTo>
                    <a:cubicBezTo>
                      <a:pt x="1293" y="941"/>
                      <a:pt x="1714" y="391"/>
                      <a:pt x="2277" y="7"/>
                    </a:cubicBezTo>
                    <a:cubicBezTo>
                      <a:pt x="2277" y="7"/>
                      <a:pt x="2275"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a:extLst>
                  <a:ext uri="{FF2B5EF4-FFF2-40B4-BE49-F238E27FC236}">
                    <a16:creationId xmlns:a16="http://schemas.microsoft.com/office/drawing/2014/main" id="{82DE123B-91FC-57EB-6E41-DDE232C53E40}"/>
                  </a:ext>
                </a:extLst>
              </p:cNvPr>
              <p:cNvSpPr/>
              <p:nvPr/>
            </p:nvSpPr>
            <p:spPr>
              <a:xfrm>
                <a:off x="2021339" y="1472929"/>
                <a:ext cx="73794" cy="524478"/>
              </a:xfrm>
              <a:custGeom>
                <a:avLst/>
                <a:gdLst/>
                <a:ahLst/>
                <a:cxnLst/>
                <a:rect l="l" t="t" r="r" b="b"/>
                <a:pathLst>
                  <a:path w="950" h="6752" extrusionOk="0">
                    <a:moveTo>
                      <a:pt x="25" y="1"/>
                    </a:moveTo>
                    <a:cubicBezTo>
                      <a:pt x="22" y="1"/>
                      <a:pt x="19" y="3"/>
                      <a:pt x="19" y="8"/>
                    </a:cubicBezTo>
                    <a:cubicBezTo>
                      <a:pt x="0" y="530"/>
                      <a:pt x="101" y="1049"/>
                      <a:pt x="318" y="1524"/>
                    </a:cubicBezTo>
                    <a:cubicBezTo>
                      <a:pt x="444" y="1804"/>
                      <a:pt x="604" y="2068"/>
                      <a:pt x="676" y="2367"/>
                    </a:cubicBezTo>
                    <a:cubicBezTo>
                      <a:pt x="764" y="2725"/>
                      <a:pt x="720" y="3074"/>
                      <a:pt x="648" y="3433"/>
                    </a:cubicBezTo>
                    <a:cubicBezTo>
                      <a:pt x="594" y="3672"/>
                      <a:pt x="557" y="3914"/>
                      <a:pt x="547" y="4160"/>
                    </a:cubicBezTo>
                    <a:cubicBezTo>
                      <a:pt x="554" y="4408"/>
                      <a:pt x="610" y="4650"/>
                      <a:pt x="705" y="4880"/>
                    </a:cubicBezTo>
                    <a:cubicBezTo>
                      <a:pt x="925" y="5481"/>
                      <a:pt x="909" y="6144"/>
                      <a:pt x="657" y="6739"/>
                    </a:cubicBezTo>
                    <a:cubicBezTo>
                      <a:pt x="657" y="6746"/>
                      <a:pt x="663" y="6752"/>
                      <a:pt x="669" y="6752"/>
                    </a:cubicBezTo>
                    <a:cubicBezTo>
                      <a:pt x="672" y="6752"/>
                      <a:pt x="675" y="6750"/>
                      <a:pt x="676" y="6745"/>
                    </a:cubicBezTo>
                    <a:cubicBezTo>
                      <a:pt x="890" y="6295"/>
                      <a:pt x="950" y="5792"/>
                      <a:pt x="862" y="5298"/>
                    </a:cubicBezTo>
                    <a:cubicBezTo>
                      <a:pt x="805" y="5006"/>
                      <a:pt x="657" y="4738"/>
                      <a:pt x="601" y="4443"/>
                    </a:cubicBezTo>
                    <a:cubicBezTo>
                      <a:pt x="535" y="4087"/>
                      <a:pt x="629" y="3741"/>
                      <a:pt x="705" y="3395"/>
                    </a:cubicBezTo>
                    <a:cubicBezTo>
                      <a:pt x="812" y="2905"/>
                      <a:pt x="805" y="2442"/>
                      <a:pt x="598" y="1974"/>
                    </a:cubicBezTo>
                    <a:cubicBezTo>
                      <a:pt x="466" y="1672"/>
                      <a:pt x="296" y="1389"/>
                      <a:pt x="195" y="1068"/>
                    </a:cubicBezTo>
                    <a:cubicBezTo>
                      <a:pt x="91" y="722"/>
                      <a:pt x="35" y="366"/>
                      <a:pt x="31" y="8"/>
                    </a:cubicBezTo>
                    <a:cubicBezTo>
                      <a:pt x="31" y="3"/>
                      <a:pt x="28"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a:extLst>
                  <a:ext uri="{FF2B5EF4-FFF2-40B4-BE49-F238E27FC236}">
                    <a16:creationId xmlns:a16="http://schemas.microsoft.com/office/drawing/2014/main" id="{FC8AE709-4F6D-EC53-EC78-D377E3C17D82}"/>
                  </a:ext>
                </a:extLst>
              </p:cNvPr>
              <p:cNvSpPr/>
              <p:nvPr/>
            </p:nvSpPr>
            <p:spPr>
              <a:xfrm>
                <a:off x="1687556" y="1560162"/>
                <a:ext cx="79231" cy="389320"/>
              </a:xfrm>
              <a:custGeom>
                <a:avLst/>
                <a:gdLst/>
                <a:ahLst/>
                <a:cxnLst/>
                <a:rect l="l" t="t" r="r" b="b"/>
                <a:pathLst>
                  <a:path w="1020" h="5012" extrusionOk="0">
                    <a:moveTo>
                      <a:pt x="968" y="1"/>
                    </a:moveTo>
                    <a:cubicBezTo>
                      <a:pt x="964" y="1"/>
                      <a:pt x="960" y="3"/>
                      <a:pt x="960" y="5"/>
                    </a:cubicBezTo>
                    <a:cubicBezTo>
                      <a:pt x="979" y="571"/>
                      <a:pt x="730" y="1083"/>
                      <a:pt x="410" y="1543"/>
                    </a:cubicBezTo>
                    <a:cubicBezTo>
                      <a:pt x="196" y="1854"/>
                      <a:pt x="20" y="2153"/>
                      <a:pt x="7" y="2530"/>
                    </a:cubicBezTo>
                    <a:cubicBezTo>
                      <a:pt x="1" y="2908"/>
                      <a:pt x="142" y="3213"/>
                      <a:pt x="347" y="3524"/>
                    </a:cubicBezTo>
                    <a:cubicBezTo>
                      <a:pt x="491" y="3744"/>
                      <a:pt x="636" y="3952"/>
                      <a:pt x="696" y="4213"/>
                    </a:cubicBezTo>
                    <a:cubicBezTo>
                      <a:pt x="743" y="4471"/>
                      <a:pt x="746" y="4738"/>
                      <a:pt x="715" y="5002"/>
                    </a:cubicBezTo>
                    <a:cubicBezTo>
                      <a:pt x="715" y="5009"/>
                      <a:pt x="720" y="5012"/>
                      <a:pt x="726" y="5012"/>
                    </a:cubicBezTo>
                    <a:cubicBezTo>
                      <a:pt x="732" y="5012"/>
                      <a:pt x="738" y="5009"/>
                      <a:pt x="740" y="5002"/>
                    </a:cubicBezTo>
                    <a:cubicBezTo>
                      <a:pt x="784" y="4597"/>
                      <a:pt x="800" y="4207"/>
                      <a:pt x="598" y="3835"/>
                    </a:cubicBezTo>
                    <a:cubicBezTo>
                      <a:pt x="359" y="3373"/>
                      <a:pt x="32" y="3027"/>
                      <a:pt x="64" y="2486"/>
                    </a:cubicBezTo>
                    <a:cubicBezTo>
                      <a:pt x="95" y="1948"/>
                      <a:pt x="476" y="1590"/>
                      <a:pt x="715" y="1121"/>
                    </a:cubicBezTo>
                    <a:cubicBezTo>
                      <a:pt x="897" y="772"/>
                      <a:pt x="1020" y="395"/>
                      <a:pt x="973" y="5"/>
                    </a:cubicBezTo>
                    <a:cubicBezTo>
                      <a:pt x="973" y="2"/>
                      <a:pt x="970"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a:extLst>
                  <a:ext uri="{FF2B5EF4-FFF2-40B4-BE49-F238E27FC236}">
                    <a16:creationId xmlns:a16="http://schemas.microsoft.com/office/drawing/2014/main" id="{B944AC3C-6E03-30E9-2F6D-6BBCF76C0E0D}"/>
                  </a:ext>
                </a:extLst>
              </p:cNvPr>
              <p:cNvSpPr/>
              <p:nvPr/>
            </p:nvSpPr>
            <p:spPr>
              <a:xfrm>
                <a:off x="1872974" y="3366183"/>
                <a:ext cx="517099" cy="455423"/>
              </a:xfrm>
              <a:custGeom>
                <a:avLst/>
                <a:gdLst/>
                <a:ahLst/>
                <a:cxnLst/>
                <a:rect l="l" t="t" r="r" b="b"/>
                <a:pathLst>
                  <a:path w="6657" h="5863" extrusionOk="0">
                    <a:moveTo>
                      <a:pt x="20" y="1"/>
                    </a:moveTo>
                    <a:cubicBezTo>
                      <a:pt x="20" y="1"/>
                      <a:pt x="1" y="1077"/>
                      <a:pt x="7" y="2294"/>
                    </a:cubicBezTo>
                    <a:cubicBezTo>
                      <a:pt x="10" y="2564"/>
                      <a:pt x="17" y="2844"/>
                      <a:pt x="20" y="3121"/>
                    </a:cubicBezTo>
                    <a:cubicBezTo>
                      <a:pt x="23" y="3351"/>
                      <a:pt x="26" y="3580"/>
                      <a:pt x="35" y="3803"/>
                    </a:cubicBezTo>
                    <a:cubicBezTo>
                      <a:pt x="64" y="4829"/>
                      <a:pt x="111" y="5684"/>
                      <a:pt x="193" y="5735"/>
                    </a:cubicBezTo>
                    <a:cubicBezTo>
                      <a:pt x="331" y="5823"/>
                      <a:pt x="2670" y="5863"/>
                      <a:pt x="4450" y="5863"/>
                    </a:cubicBezTo>
                    <a:cubicBezTo>
                      <a:pt x="5512" y="5863"/>
                      <a:pt x="6375" y="5849"/>
                      <a:pt x="6452" y="5823"/>
                    </a:cubicBezTo>
                    <a:cubicBezTo>
                      <a:pt x="6656" y="5757"/>
                      <a:pt x="6483" y="5172"/>
                      <a:pt x="6254" y="4992"/>
                    </a:cubicBezTo>
                    <a:cubicBezTo>
                      <a:pt x="6027" y="4810"/>
                      <a:pt x="3797" y="3803"/>
                      <a:pt x="3797" y="3803"/>
                    </a:cubicBezTo>
                    <a:lnTo>
                      <a:pt x="3816" y="3121"/>
                    </a:lnTo>
                    <a:lnTo>
                      <a:pt x="3816" y="2294"/>
                    </a:lnTo>
                    <a:lnTo>
                      <a:pt x="3816"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a:extLst>
                  <a:ext uri="{FF2B5EF4-FFF2-40B4-BE49-F238E27FC236}">
                    <a16:creationId xmlns:a16="http://schemas.microsoft.com/office/drawing/2014/main" id="{A18E7125-21FC-8B20-0CB5-7180D0C3A9E7}"/>
                  </a:ext>
                </a:extLst>
              </p:cNvPr>
              <p:cNvSpPr/>
              <p:nvPr/>
            </p:nvSpPr>
            <p:spPr>
              <a:xfrm>
                <a:off x="1873750" y="3540649"/>
                <a:ext cx="516555" cy="277386"/>
              </a:xfrm>
              <a:custGeom>
                <a:avLst/>
                <a:gdLst/>
                <a:ahLst/>
                <a:cxnLst/>
                <a:rect l="l" t="t" r="r" b="b"/>
                <a:pathLst>
                  <a:path w="6650" h="3571" extrusionOk="0">
                    <a:moveTo>
                      <a:pt x="0" y="1"/>
                    </a:moveTo>
                    <a:cubicBezTo>
                      <a:pt x="7" y="271"/>
                      <a:pt x="10" y="551"/>
                      <a:pt x="13" y="828"/>
                    </a:cubicBezTo>
                    <a:cubicBezTo>
                      <a:pt x="16" y="1057"/>
                      <a:pt x="19" y="1287"/>
                      <a:pt x="29" y="1510"/>
                    </a:cubicBezTo>
                    <a:cubicBezTo>
                      <a:pt x="57" y="2536"/>
                      <a:pt x="104" y="3391"/>
                      <a:pt x="186" y="3441"/>
                    </a:cubicBezTo>
                    <a:cubicBezTo>
                      <a:pt x="325" y="3531"/>
                      <a:pt x="2711" y="3570"/>
                      <a:pt x="4497" y="3570"/>
                    </a:cubicBezTo>
                    <a:cubicBezTo>
                      <a:pt x="5534" y="3570"/>
                      <a:pt x="6370" y="3557"/>
                      <a:pt x="6445" y="3533"/>
                    </a:cubicBezTo>
                    <a:cubicBezTo>
                      <a:pt x="6649" y="3463"/>
                      <a:pt x="6473" y="2878"/>
                      <a:pt x="6244" y="2699"/>
                    </a:cubicBezTo>
                    <a:cubicBezTo>
                      <a:pt x="6017" y="2517"/>
                      <a:pt x="3787" y="1510"/>
                      <a:pt x="3787" y="1510"/>
                    </a:cubicBezTo>
                    <a:lnTo>
                      <a:pt x="3806" y="828"/>
                    </a:lnTo>
                    <a:lnTo>
                      <a:pt x="38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a:extLst>
                  <a:ext uri="{FF2B5EF4-FFF2-40B4-BE49-F238E27FC236}">
                    <a16:creationId xmlns:a16="http://schemas.microsoft.com/office/drawing/2014/main" id="{65000489-C68D-6795-DA70-39FB4F03C970}"/>
                  </a:ext>
                </a:extLst>
              </p:cNvPr>
              <p:cNvSpPr/>
              <p:nvPr/>
            </p:nvSpPr>
            <p:spPr>
              <a:xfrm>
                <a:off x="1870800" y="3603175"/>
                <a:ext cx="519058" cy="220400"/>
              </a:xfrm>
              <a:custGeom>
                <a:avLst/>
                <a:gdLst/>
                <a:ahLst/>
                <a:cxnLst/>
                <a:rect l="l" t="t" r="r" b="b"/>
                <a:pathLst>
                  <a:path w="6682" h="2760" extrusionOk="0">
                    <a:moveTo>
                      <a:pt x="1" y="1"/>
                    </a:moveTo>
                    <a:cubicBezTo>
                      <a:pt x="29" y="1319"/>
                      <a:pt x="79" y="2564"/>
                      <a:pt x="180" y="2633"/>
                    </a:cubicBezTo>
                    <a:cubicBezTo>
                      <a:pt x="227" y="2658"/>
                      <a:pt x="516" y="2684"/>
                      <a:pt x="938" y="2702"/>
                    </a:cubicBezTo>
                    <a:cubicBezTo>
                      <a:pt x="1246" y="2718"/>
                      <a:pt x="1630" y="2731"/>
                      <a:pt x="2048" y="2737"/>
                    </a:cubicBezTo>
                    <a:cubicBezTo>
                      <a:pt x="2826" y="2752"/>
                      <a:pt x="3729" y="2759"/>
                      <a:pt x="4517" y="2759"/>
                    </a:cubicBezTo>
                    <a:cubicBezTo>
                      <a:pt x="5560" y="2759"/>
                      <a:pt x="6400" y="2746"/>
                      <a:pt x="6477" y="2721"/>
                    </a:cubicBezTo>
                    <a:cubicBezTo>
                      <a:pt x="6681" y="2652"/>
                      <a:pt x="6499" y="2064"/>
                      <a:pt x="6269" y="1882"/>
                    </a:cubicBezTo>
                    <a:cubicBezTo>
                      <a:pt x="6039" y="1699"/>
                      <a:pt x="3797" y="690"/>
                      <a:pt x="3797" y="690"/>
                    </a:cubicBezTo>
                    <a:lnTo>
                      <a:pt x="3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a:extLst>
                  <a:ext uri="{FF2B5EF4-FFF2-40B4-BE49-F238E27FC236}">
                    <a16:creationId xmlns:a16="http://schemas.microsoft.com/office/drawing/2014/main" id="{BBB83700-340B-9A9C-A362-D072EB424E45}"/>
                  </a:ext>
                </a:extLst>
              </p:cNvPr>
              <p:cNvSpPr/>
              <p:nvPr/>
            </p:nvSpPr>
            <p:spPr>
              <a:xfrm>
                <a:off x="1906686" y="3796677"/>
                <a:ext cx="462803" cy="5360"/>
              </a:xfrm>
              <a:custGeom>
                <a:avLst/>
                <a:gdLst/>
                <a:ahLst/>
                <a:cxnLst/>
                <a:rect l="l" t="t" r="r" b="b"/>
                <a:pathLst>
                  <a:path w="5958" h="69" extrusionOk="0">
                    <a:moveTo>
                      <a:pt x="2729" y="0"/>
                    </a:moveTo>
                    <a:cubicBezTo>
                      <a:pt x="1576" y="0"/>
                      <a:pt x="465" y="8"/>
                      <a:pt x="10" y="29"/>
                    </a:cubicBezTo>
                    <a:cubicBezTo>
                      <a:pt x="1" y="29"/>
                      <a:pt x="1" y="35"/>
                      <a:pt x="10" y="38"/>
                    </a:cubicBezTo>
                    <a:cubicBezTo>
                      <a:pt x="458" y="60"/>
                      <a:pt x="1538" y="69"/>
                      <a:pt x="2668" y="69"/>
                    </a:cubicBezTo>
                    <a:cubicBezTo>
                      <a:pt x="3999" y="69"/>
                      <a:pt x="5401" y="57"/>
                      <a:pt x="5930" y="42"/>
                    </a:cubicBezTo>
                    <a:cubicBezTo>
                      <a:pt x="5958" y="42"/>
                      <a:pt x="5958" y="26"/>
                      <a:pt x="5930" y="26"/>
                    </a:cubicBezTo>
                    <a:cubicBezTo>
                      <a:pt x="5408" y="11"/>
                      <a:pt x="4041"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a:extLst>
                  <a:ext uri="{FF2B5EF4-FFF2-40B4-BE49-F238E27FC236}">
                    <a16:creationId xmlns:a16="http://schemas.microsoft.com/office/drawing/2014/main" id="{F3BAF395-8F59-B568-1BF9-D32AFED169FA}"/>
                  </a:ext>
                </a:extLst>
              </p:cNvPr>
              <p:cNvSpPr/>
              <p:nvPr/>
            </p:nvSpPr>
            <p:spPr>
              <a:xfrm>
                <a:off x="2086355" y="3639689"/>
                <a:ext cx="92592" cy="24468"/>
              </a:xfrm>
              <a:custGeom>
                <a:avLst/>
                <a:gdLst/>
                <a:ahLst/>
                <a:cxnLst/>
                <a:rect l="l" t="t" r="r" b="b"/>
                <a:pathLst>
                  <a:path w="1192" h="315" extrusionOk="0">
                    <a:moveTo>
                      <a:pt x="855" y="1"/>
                    </a:moveTo>
                    <a:cubicBezTo>
                      <a:pt x="548" y="1"/>
                      <a:pt x="231" y="86"/>
                      <a:pt x="12" y="289"/>
                    </a:cubicBezTo>
                    <a:cubicBezTo>
                      <a:pt x="1" y="300"/>
                      <a:pt x="13" y="314"/>
                      <a:pt x="25" y="314"/>
                    </a:cubicBezTo>
                    <a:cubicBezTo>
                      <a:pt x="26" y="314"/>
                      <a:pt x="27" y="314"/>
                      <a:pt x="28" y="314"/>
                    </a:cubicBezTo>
                    <a:cubicBezTo>
                      <a:pt x="399" y="194"/>
                      <a:pt x="780" y="116"/>
                      <a:pt x="1170" y="78"/>
                    </a:cubicBezTo>
                    <a:cubicBezTo>
                      <a:pt x="1179" y="78"/>
                      <a:pt x="1192" y="65"/>
                      <a:pt x="1192" y="53"/>
                    </a:cubicBezTo>
                    <a:cubicBezTo>
                      <a:pt x="1192" y="43"/>
                      <a:pt x="1179" y="31"/>
                      <a:pt x="1170" y="31"/>
                    </a:cubicBezTo>
                    <a:cubicBezTo>
                      <a:pt x="1069" y="11"/>
                      <a:pt x="963"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a:extLst>
                  <a:ext uri="{FF2B5EF4-FFF2-40B4-BE49-F238E27FC236}">
                    <a16:creationId xmlns:a16="http://schemas.microsoft.com/office/drawing/2014/main" id="{93CDF6E4-98B5-199D-AD3A-8C35E2DD4582}"/>
                  </a:ext>
                </a:extLst>
              </p:cNvPr>
              <p:cNvSpPr/>
              <p:nvPr/>
            </p:nvSpPr>
            <p:spPr>
              <a:xfrm>
                <a:off x="2108105" y="3652894"/>
                <a:ext cx="92592" cy="24468"/>
              </a:xfrm>
              <a:custGeom>
                <a:avLst/>
                <a:gdLst/>
                <a:ahLst/>
                <a:cxnLst/>
                <a:rect l="l" t="t" r="r" b="b"/>
                <a:pathLst>
                  <a:path w="1192" h="315" extrusionOk="0">
                    <a:moveTo>
                      <a:pt x="854" y="1"/>
                    </a:moveTo>
                    <a:cubicBezTo>
                      <a:pt x="547" y="1"/>
                      <a:pt x="229" y="86"/>
                      <a:pt x="12" y="289"/>
                    </a:cubicBezTo>
                    <a:cubicBezTo>
                      <a:pt x="1" y="300"/>
                      <a:pt x="10" y="314"/>
                      <a:pt x="24" y="314"/>
                    </a:cubicBezTo>
                    <a:cubicBezTo>
                      <a:pt x="25" y="314"/>
                      <a:pt x="27" y="314"/>
                      <a:pt x="28" y="314"/>
                    </a:cubicBezTo>
                    <a:cubicBezTo>
                      <a:pt x="396" y="194"/>
                      <a:pt x="776" y="116"/>
                      <a:pt x="1166" y="81"/>
                    </a:cubicBezTo>
                    <a:cubicBezTo>
                      <a:pt x="1179" y="81"/>
                      <a:pt x="1192" y="68"/>
                      <a:pt x="1192" y="56"/>
                    </a:cubicBezTo>
                    <a:cubicBezTo>
                      <a:pt x="1192" y="43"/>
                      <a:pt x="1179" y="31"/>
                      <a:pt x="1166" y="31"/>
                    </a:cubicBezTo>
                    <a:cubicBezTo>
                      <a:pt x="1067" y="11"/>
                      <a:pt x="96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a:extLst>
                  <a:ext uri="{FF2B5EF4-FFF2-40B4-BE49-F238E27FC236}">
                    <a16:creationId xmlns:a16="http://schemas.microsoft.com/office/drawing/2014/main" id="{1056FEB9-361A-02EE-C6BE-2D5F0F7F78FB}"/>
                  </a:ext>
                </a:extLst>
              </p:cNvPr>
              <p:cNvSpPr/>
              <p:nvPr/>
            </p:nvSpPr>
            <p:spPr>
              <a:xfrm>
                <a:off x="2129933" y="3666100"/>
                <a:ext cx="92281" cy="24235"/>
              </a:xfrm>
              <a:custGeom>
                <a:avLst/>
                <a:gdLst/>
                <a:ahLst/>
                <a:cxnLst/>
                <a:rect l="l" t="t" r="r" b="b"/>
                <a:pathLst>
                  <a:path w="1188" h="312" extrusionOk="0">
                    <a:moveTo>
                      <a:pt x="852" y="0"/>
                    </a:moveTo>
                    <a:cubicBezTo>
                      <a:pt x="546" y="0"/>
                      <a:pt x="227" y="86"/>
                      <a:pt x="8" y="288"/>
                    </a:cubicBezTo>
                    <a:cubicBezTo>
                      <a:pt x="0" y="299"/>
                      <a:pt x="5" y="312"/>
                      <a:pt x="17" y="312"/>
                    </a:cubicBezTo>
                    <a:cubicBezTo>
                      <a:pt x="19" y="312"/>
                      <a:pt x="21" y="311"/>
                      <a:pt x="24" y="310"/>
                    </a:cubicBezTo>
                    <a:cubicBezTo>
                      <a:pt x="395" y="194"/>
                      <a:pt x="775" y="115"/>
                      <a:pt x="1165" y="81"/>
                    </a:cubicBezTo>
                    <a:cubicBezTo>
                      <a:pt x="1178" y="75"/>
                      <a:pt x="1187" y="65"/>
                      <a:pt x="1184" y="53"/>
                    </a:cubicBezTo>
                    <a:cubicBezTo>
                      <a:pt x="1181" y="40"/>
                      <a:pt x="1175" y="34"/>
                      <a:pt x="1165" y="30"/>
                    </a:cubicBezTo>
                    <a:cubicBezTo>
                      <a:pt x="1066" y="11"/>
                      <a:pt x="960"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a:extLst>
                  <a:ext uri="{FF2B5EF4-FFF2-40B4-BE49-F238E27FC236}">
                    <a16:creationId xmlns:a16="http://schemas.microsoft.com/office/drawing/2014/main" id="{7BA9A2CE-38A1-68F1-3755-569CF7177DE9}"/>
                  </a:ext>
                </a:extLst>
              </p:cNvPr>
              <p:cNvSpPr/>
              <p:nvPr/>
            </p:nvSpPr>
            <p:spPr>
              <a:xfrm>
                <a:off x="2151605" y="3679150"/>
                <a:ext cx="92359" cy="24391"/>
              </a:xfrm>
              <a:custGeom>
                <a:avLst/>
                <a:gdLst/>
                <a:ahLst/>
                <a:cxnLst/>
                <a:rect l="l" t="t" r="r" b="b"/>
                <a:pathLst>
                  <a:path w="1189" h="314" extrusionOk="0">
                    <a:moveTo>
                      <a:pt x="855" y="1"/>
                    </a:moveTo>
                    <a:cubicBezTo>
                      <a:pt x="547" y="1"/>
                      <a:pt x="229" y="85"/>
                      <a:pt x="9" y="290"/>
                    </a:cubicBezTo>
                    <a:cubicBezTo>
                      <a:pt x="1" y="298"/>
                      <a:pt x="7" y="314"/>
                      <a:pt x="18" y="314"/>
                    </a:cubicBezTo>
                    <a:cubicBezTo>
                      <a:pt x="20" y="314"/>
                      <a:pt x="22" y="313"/>
                      <a:pt x="25" y="312"/>
                    </a:cubicBezTo>
                    <a:cubicBezTo>
                      <a:pt x="396" y="196"/>
                      <a:pt x="776" y="117"/>
                      <a:pt x="1166" y="80"/>
                    </a:cubicBezTo>
                    <a:cubicBezTo>
                      <a:pt x="1179" y="80"/>
                      <a:pt x="1188" y="70"/>
                      <a:pt x="1188" y="57"/>
                    </a:cubicBezTo>
                    <a:cubicBezTo>
                      <a:pt x="1188" y="42"/>
                      <a:pt x="1179" y="29"/>
                      <a:pt x="1166" y="29"/>
                    </a:cubicBezTo>
                    <a:cubicBezTo>
                      <a:pt x="1067" y="11"/>
                      <a:pt x="962"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a:extLst>
                  <a:ext uri="{FF2B5EF4-FFF2-40B4-BE49-F238E27FC236}">
                    <a16:creationId xmlns:a16="http://schemas.microsoft.com/office/drawing/2014/main" id="{ED7680D6-98DF-92D7-263F-F9456CDC0A18}"/>
                  </a:ext>
                </a:extLst>
              </p:cNvPr>
              <p:cNvSpPr/>
              <p:nvPr/>
            </p:nvSpPr>
            <p:spPr>
              <a:xfrm>
                <a:off x="2139565" y="3563176"/>
                <a:ext cx="104399" cy="84902"/>
              </a:xfrm>
              <a:custGeom>
                <a:avLst/>
                <a:gdLst/>
                <a:ahLst/>
                <a:cxnLst/>
                <a:rect l="l" t="t" r="r" b="b"/>
                <a:pathLst>
                  <a:path w="1344" h="1093" extrusionOk="0">
                    <a:moveTo>
                      <a:pt x="975" y="113"/>
                    </a:moveTo>
                    <a:cubicBezTo>
                      <a:pt x="1076" y="113"/>
                      <a:pt x="1149" y="173"/>
                      <a:pt x="1120" y="362"/>
                    </a:cubicBezTo>
                    <a:cubicBezTo>
                      <a:pt x="1085" y="594"/>
                      <a:pt x="711" y="742"/>
                      <a:pt x="522" y="811"/>
                    </a:cubicBezTo>
                    <a:cubicBezTo>
                      <a:pt x="368" y="874"/>
                      <a:pt x="208" y="925"/>
                      <a:pt x="54" y="991"/>
                    </a:cubicBezTo>
                    <a:cubicBezTo>
                      <a:pt x="164" y="815"/>
                      <a:pt x="287" y="645"/>
                      <a:pt x="412" y="484"/>
                    </a:cubicBezTo>
                    <a:cubicBezTo>
                      <a:pt x="475" y="406"/>
                      <a:pt x="541" y="330"/>
                      <a:pt x="617" y="264"/>
                    </a:cubicBezTo>
                    <a:cubicBezTo>
                      <a:pt x="680" y="208"/>
                      <a:pt x="849" y="113"/>
                      <a:pt x="975" y="113"/>
                    </a:cubicBezTo>
                    <a:close/>
                    <a:moveTo>
                      <a:pt x="953" y="0"/>
                    </a:moveTo>
                    <a:cubicBezTo>
                      <a:pt x="827" y="0"/>
                      <a:pt x="694" y="65"/>
                      <a:pt x="601" y="145"/>
                    </a:cubicBezTo>
                    <a:cubicBezTo>
                      <a:pt x="324" y="380"/>
                      <a:pt x="120" y="686"/>
                      <a:pt x="3" y="1028"/>
                    </a:cubicBezTo>
                    <a:cubicBezTo>
                      <a:pt x="0" y="1032"/>
                      <a:pt x="3" y="1038"/>
                      <a:pt x="7" y="1038"/>
                    </a:cubicBezTo>
                    <a:lnTo>
                      <a:pt x="10" y="1038"/>
                    </a:lnTo>
                    <a:cubicBezTo>
                      <a:pt x="10" y="1065"/>
                      <a:pt x="32" y="1093"/>
                      <a:pt x="58" y="1093"/>
                    </a:cubicBezTo>
                    <a:cubicBezTo>
                      <a:pt x="62" y="1093"/>
                      <a:pt x="66" y="1092"/>
                      <a:pt x="70" y="1091"/>
                    </a:cubicBezTo>
                    <a:cubicBezTo>
                      <a:pt x="387" y="972"/>
                      <a:pt x="746" y="887"/>
                      <a:pt x="1023" y="673"/>
                    </a:cubicBezTo>
                    <a:cubicBezTo>
                      <a:pt x="1186" y="553"/>
                      <a:pt x="1343" y="321"/>
                      <a:pt x="1199" y="123"/>
                    </a:cubicBezTo>
                    <a:cubicBezTo>
                      <a:pt x="1134" y="35"/>
                      <a:pt x="1045"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a:extLst>
                  <a:ext uri="{FF2B5EF4-FFF2-40B4-BE49-F238E27FC236}">
                    <a16:creationId xmlns:a16="http://schemas.microsoft.com/office/drawing/2014/main" id="{27661E9F-C129-CC7A-BDB7-2EAD908C2180}"/>
                  </a:ext>
                </a:extLst>
              </p:cNvPr>
              <p:cNvSpPr/>
              <p:nvPr/>
            </p:nvSpPr>
            <p:spPr>
              <a:xfrm>
                <a:off x="2032291" y="3581974"/>
                <a:ext cx="114885" cy="66026"/>
              </a:xfrm>
              <a:custGeom>
                <a:avLst/>
                <a:gdLst/>
                <a:ahLst/>
                <a:cxnLst/>
                <a:rect l="l" t="t" r="r" b="b"/>
                <a:pathLst>
                  <a:path w="1479" h="850" extrusionOk="0">
                    <a:moveTo>
                      <a:pt x="407" y="118"/>
                    </a:moveTo>
                    <a:cubicBezTo>
                      <a:pt x="517" y="118"/>
                      <a:pt x="644" y="155"/>
                      <a:pt x="705" y="186"/>
                    </a:cubicBezTo>
                    <a:cubicBezTo>
                      <a:pt x="790" y="233"/>
                      <a:pt x="878" y="286"/>
                      <a:pt x="960" y="346"/>
                    </a:cubicBezTo>
                    <a:cubicBezTo>
                      <a:pt x="1130" y="469"/>
                      <a:pt x="1278" y="613"/>
                      <a:pt x="1435" y="745"/>
                    </a:cubicBezTo>
                    <a:cubicBezTo>
                      <a:pt x="1271" y="717"/>
                      <a:pt x="1105" y="708"/>
                      <a:pt x="938" y="686"/>
                    </a:cubicBezTo>
                    <a:cubicBezTo>
                      <a:pt x="737" y="664"/>
                      <a:pt x="340" y="620"/>
                      <a:pt x="240" y="406"/>
                    </a:cubicBezTo>
                    <a:cubicBezTo>
                      <a:pt x="141" y="182"/>
                      <a:pt x="260" y="118"/>
                      <a:pt x="407" y="118"/>
                    </a:cubicBezTo>
                    <a:close/>
                    <a:moveTo>
                      <a:pt x="409" y="0"/>
                    </a:moveTo>
                    <a:cubicBezTo>
                      <a:pt x="276" y="0"/>
                      <a:pt x="150" y="51"/>
                      <a:pt x="95" y="192"/>
                    </a:cubicBezTo>
                    <a:cubicBezTo>
                      <a:pt x="1" y="437"/>
                      <a:pt x="218" y="601"/>
                      <a:pt x="403" y="683"/>
                    </a:cubicBezTo>
                    <a:cubicBezTo>
                      <a:pt x="721" y="821"/>
                      <a:pt x="1086" y="815"/>
                      <a:pt x="1429" y="849"/>
                    </a:cubicBezTo>
                    <a:cubicBezTo>
                      <a:pt x="1457" y="849"/>
                      <a:pt x="1476" y="830"/>
                      <a:pt x="1476" y="802"/>
                    </a:cubicBezTo>
                    <a:cubicBezTo>
                      <a:pt x="1476" y="799"/>
                      <a:pt x="1476" y="790"/>
                      <a:pt x="1473" y="786"/>
                    </a:cubicBezTo>
                    <a:cubicBezTo>
                      <a:pt x="1476" y="783"/>
                      <a:pt x="1479" y="777"/>
                      <a:pt x="1479" y="774"/>
                    </a:cubicBezTo>
                    <a:lnTo>
                      <a:pt x="1479" y="771"/>
                    </a:lnTo>
                    <a:cubicBezTo>
                      <a:pt x="1278" y="469"/>
                      <a:pt x="1004" y="223"/>
                      <a:pt x="677" y="63"/>
                    </a:cubicBezTo>
                    <a:cubicBezTo>
                      <a:pt x="599" y="25"/>
                      <a:pt x="502"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a:extLst>
                  <a:ext uri="{FF2B5EF4-FFF2-40B4-BE49-F238E27FC236}">
                    <a16:creationId xmlns:a16="http://schemas.microsoft.com/office/drawing/2014/main" id="{4E2903F7-FE71-A9FB-68CD-C708F4E8EDB9}"/>
                  </a:ext>
                </a:extLst>
              </p:cNvPr>
              <p:cNvSpPr/>
              <p:nvPr/>
            </p:nvSpPr>
            <p:spPr>
              <a:xfrm>
                <a:off x="1774322" y="2105309"/>
                <a:ext cx="423964" cy="1400681"/>
              </a:xfrm>
              <a:custGeom>
                <a:avLst/>
                <a:gdLst/>
                <a:ahLst/>
                <a:cxnLst/>
                <a:rect l="l" t="t" r="r" b="b"/>
                <a:pathLst>
                  <a:path w="5458" h="18032" extrusionOk="0">
                    <a:moveTo>
                      <a:pt x="0" y="0"/>
                    </a:moveTo>
                    <a:cubicBezTo>
                      <a:pt x="0" y="0"/>
                      <a:pt x="1026" y="10163"/>
                      <a:pt x="1051" y="10295"/>
                    </a:cubicBezTo>
                    <a:cubicBezTo>
                      <a:pt x="1051" y="10310"/>
                      <a:pt x="1060" y="10505"/>
                      <a:pt x="1070" y="10823"/>
                    </a:cubicBezTo>
                    <a:cubicBezTo>
                      <a:pt x="1123" y="12575"/>
                      <a:pt x="1261" y="18032"/>
                      <a:pt x="1261" y="18032"/>
                    </a:cubicBezTo>
                    <a:lnTo>
                      <a:pt x="5457" y="18032"/>
                    </a:lnTo>
                    <a:cubicBezTo>
                      <a:pt x="5457" y="18032"/>
                      <a:pt x="5180" y="11568"/>
                      <a:pt x="5023" y="10062"/>
                    </a:cubicBezTo>
                    <a:cubicBezTo>
                      <a:pt x="4825" y="8140"/>
                      <a:pt x="3561" y="0"/>
                      <a:pt x="3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a:extLst>
                  <a:ext uri="{FF2B5EF4-FFF2-40B4-BE49-F238E27FC236}">
                    <a16:creationId xmlns:a16="http://schemas.microsoft.com/office/drawing/2014/main" id="{AE71C6B7-168D-7E5D-62CF-70D4A7A6BB81}"/>
                  </a:ext>
                </a:extLst>
              </p:cNvPr>
              <p:cNvSpPr/>
              <p:nvPr/>
            </p:nvSpPr>
            <p:spPr>
              <a:xfrm>
                <a:off x="1809588" y="2134593"/>
                <a:ext cx="105253" cy="1319352"/>
              </a:xfrm>
              <a:custGeom>
                <a:avLst/>
                <a:gdLst/>
                <a:ahLst/>
                <a:cxnLst/>
                <a:rect l="l" t="t" r="r" b="b"/>
                <a:pathLst>
                  <a:path w="1355" h="16985" extrusionOk="0">
                    <a:moveTo>
                      <a:pt x="9" y="1"/>
                    </a:moveTo>
                    <a:cubicBezTo>
                      <a:pt x="5" y="1"/>
                      <a:pt x="1" y="4"/>
                      <a:pt x="2" y="10"/>
                    </a:cubicBezTo>
                    <a:cubicBezTo>
                      <a:pt x="323" y="2196"/>
                      <a:pt x="556" y="4404"/>
                      <a:pt x="754" y="6603"/>
                    </a:cubicBezTo>
                    <a:cubicBezTo>
                      <a:pt x="949" y="8801"/>
                      <a:pt x="1087" y="11006"/>
                      <a:pt x="1179" y="13214"/>
                    </a:cubicBezTo>
                    <a:cubicBezTo>
                      <a:pt x="1229" y="14466"/>
                      <a:pt x="1267" y="15714"/>
                      <a:pt x="1308" y="16966"/>
                    </a:cubicBezTo>
                    <a:cubicBezTo>
                      <a:pt x="1311" y="16979"/>
                      <a:pt x="1323" y="16985"/>
                      <a:pt x="1336" y="16985"/>
                    </a:cubicBezTo>
                    <a:cubicBezTo>
                      <a:pt x="1342" y="16985"/>
                      <a:pt x="1352" y="16979"/>
                      <a:pt x="1355" y="16966"/>
                    </a:cubicBezTo>
                    <a:cubicBezTo>
                      <a:pt x="1292" y="14739"/>
                      <a:pt x="1229" y="12506"/>
                      <a:pt x="1100" y="10283"/>
                    </a:cubicBezTo>
                    <a:cubicBezTo>
                      <a:pt x="968" y="8084"/>
                      <a:pt x="776" y="5885"/>
                      <a:pt x="518" y="3700"/>
                    </a:cubicBezTo>
                    <a:cubicBezTo>
                      <a:pt x="370" y="2470"/>
                      <a:pt x="194" y="1240"/>
                      <a:pt x="18" y="10"/>
                    </a:cubicBezTo>
                    <a:cubicBezTo>
                      <a:pt x="18"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a:extLst>
                  <a:ext uri="{FF2B5EF4-FFF2-40B4-BE49-F238E27FC236}">
                    <a16:creationId xmlns:a16="http://schemas.microsoft.com/office/drawing/2014/main" id="{DA750673-CD65-2754-7A9C-F4B3531B8A5F}"/>
                  </a:ext>
                </a:extLst>
              </p:cNvPr>
              <p:cNvSpPr/>
              <p:nvPr/>
            </p:nvSpPr>
            <p:spPr>
              <a:xfrm>
                <a:off x="1885713" y="3449066"/>
                <a:ext cx="293000" cy="8778"/>
              </a:xfrm>
              <a:custGeom>
                <a:avLst/>
                <a:gdLst/>
                <a:ahLst/>
                <a:cxnLst/>
                <a:rect l="l" t="t" r="r" b="b"/>
                <a:pathLst>
                  <a:path w="3772" h="113" extrusionOk="0">
                    <a:moveTo>
                      <a:pt x="1848" y="0"/>
                    </a:moveTo>
                    <a:cubicBezTo>
                      <a:pt x="1514" y="0"/>
                      <a:pt x="1180" y="5"/>
                      <a:pt x="847" y="16"/>
                    </a:cubicBezTo>
                    <a:lnTo>
                      <a:pt x="441" y="32"/>
                    </a:lnTo>
                    <a:cubicBezTo>
                      <a:pt x="299" y="35"/>
                      <a:pt x="155" y="50"/>
                      <a:pt x="13" y="50"/>
                    </a:cubicBezTo>
                    <a:cubicBezTo>
                      <a:pt x="0" y="50"/>
                      <a:pt x="0" y="63"/>
                      <a:pt x="13" y="63"/>
                    </a:cubicBezTo>
                    <a:cubicBezTo>
                      <a:pt x="261" y="63"/>
                      <a:pt x="507" y="82"/>
                      <a:pt x="755" y="94"/>
                    </a:cubicBezTo>
                    <a:cubicBezTo>
                      <a:pt x="1004" y="104"/>
                      <a:pt x="1240" y="107"/>
                      <a:pt x="1482" y="110"/>
                    </a:cubicBezTo>
                    <a:cubicBezTo>
                      <a:pt x="1608" y="112"/>
                      <a:pt x="1734" y="113"/>
                      <a:pt x="1861" y="113"/>
                    </a:cubicBezTo>
                    <a:cubicBezTo>
                      <a:pt x="2224" y="113"/>
                      <a:pt x="2589" y="106"/>
                      <a:pt x="2951" y="94"/>
                    </a:cubicBezTo>
                    <a:cubicBezTo>
                      <a:pt x="3083" y="91"/>
                      <a:pt x="3218" y="85"/>
                      <a:pt x="3353" y="82"/>
                    </a:cubicBezTo>
                    <a:cubicBezTo>
                      <a:pt x="3426" y="82"/>
                      <a:pt x="3501" y="76"/>
                      <a:pt x="3570" y="76"/>
                    </a:cubicBezTo>
                    <a:cubicBezTo>
                      <a:pt x="3643" y="69"/>
                      <a:pt x="3696" y="76"/>
                      <a:pt x="3762" y="66"/>
                    </a:cubicBezTo>
                    <a:cubicBezTo>
                      <a:pt x="3768" y="66"/>
                      <a:pt x="3772" y="63"/>
                      <a:pt x="3772" y="60"/>
                    </a:cubicBezTo>
                    <a:cubicBezTo>
                      <a:pt x="3762" y="57"/>
                      <a:pt x="3759" y="50"/>
                      <a:pt x="3756" y="50"/>
                    </a:cubicBezTo>
                    <a:cubicBezTo>
                      <a:pt x="3646" y="35"/>
                      <a:pt x="3526" y="41"/>
                      <a:pt x="3416" y="35"/>
                    </a:cubicBezTo>
                    <a:cubicBezTo>
                      <a:pt x="3290" y="35"/>
                      <a:pt x="3165" y="32"/>
                      <a:pt x="3039" y="25"/>
                    </a:cubicBezTo>
                    <a:cubicBezTo>
                      <a:pt x="2797" y="16"/>
                      <a:pt x="2558" y="10"/>
                      <a:pt x="2312" y="3"/>
                    </a:cubicBezTo>
                    <a:cubicBezTo>
                      <a:pt x="2158" y="1"/>
                      <a:pt x="2003" y="0"/>
                      <a:pt x="1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a:extLst>
                  <a:ext uri="{FF2B5EF4-FFF2-40B4-BE49-F238E27FC236}">
                    <a16:creationId xmlns:a16="http://schemas.microsoft.com/office/drawing/2014/main" id="{895AF4DD-B78A-3427-208A-A1D21EFB2303}"/>
                  </a:ext>
                </a:extLst>
              </p:cNvPr>
              <p:cNvSpPr/>
              <p:nvPr/>
            </p:nvSpPr>
            <p:spPr>
              <a:xfrm>
                <a:off x="1774555" y="2105076"/>
                <a:ext cx="236528" cy="839538"/>
              </a:xfrm>
              <a:custGeom>
                <a:avLst/>
                <a:gdLst/>
                <a:ahLst/>
                <a:cxnLst/>
                <a:rect l="l" t="t" r="r" b="b"/>
                <a:pathLst>
                  <a:path w="3045" h="10808" extrusionOk="0">
                    <a:moveTo>
                      <a:pt x="0" y="0"/>
                    </a:moveTo>
                    <a:cubicBezTo>
                      <a:pt x="0" y="0"/>
                      <a:pt x="1026" y="10150"/>
                      <a:pt x="1051" y="10276"/>
                    </a:cubicBezTo>
                    <a:cubicBezTo>
                      <a:pt x="1051" y="10291"/>
                      <a:pt x="1063" y="10490"/>
                      <a:pt x="1070" y="10807"/>
                    </a:cubicBezTo>
                    <a:lnTo>
                      <a:pt x="3045"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a:extLst>
                  <a:ext uri="{FF2B5EF4-FFF2-40B4-BE49-F238E27FC236}">
                    <a16:creationId xmlns:a16="http://schemas.microsoft.com/office/drawing/2014/main" id="{EBD90857-C09C-AE62-8313-10D8E2F63A54}"/>
                  </a:ext>
                </a:extLst>
              </p:cNvPr>
              <p:cNvSpPr/>
              <p:nvPr/>
            </p:nvSpPr>
            <p:spPr>
              <a:xfrm>
                <a:off x="1119573" y="3190320"/>
                <a:ext cx="466686" cy="611866"/>
              </a:xfrm>
              <a:custGeom>
                <a:avLst/>
                <a:gdLst/>
                <a:ahLst/>
                <a:cxnLst/>
                <a:rect l="l" t="t" r="r" b="b"/>
                <a:pathLst>
                  <a:path w="6008" h="7877" extrusionOk="0">
                    <a:moveTo>
                      <a:pt x="2441" y="0"/>
                    </a:moveTo>
                    <a:cubicBezTo>
                      <a:pt x="2441" y="0"/>
                      <a:pt x="1925" y="894"/>
                      <a:pt x="1365" y="1982"/>
                    </a:cubicBezTo>
                    <a:cubicBezTo>
                      <a:pt x="1233" y="2233"/>
                      <a:pt x="1104" y="2494"/>
                      <a:pt x="975" y="2759"/>
                    </a:cubicBezTo>
                    <a:cubicBezTo>
                      <a:pt x="871" y="2966"/>
                      <a:pt x="793" y="3183"/>
                      <a:pt x="708" y="3388"/>
                    </a:cubicBezTo>
                    <a:cubicBezTo>
                      <a:pt x="305" y="4334"/>
                      <a:pt x="0" y="5127"/>
                      <a:pt x="53" y="5212"/>
                    </a:cubicBezTo>
                    <a:cubicBezTo>
                      <a:pt x="201" y="5432"/>
                      <a:pt x="5504" y="7854"/>
                      <a:pt x="5721" y="7876"/>
                    </a:cubicBezTo>
                    <a:cubicBezTo>
                      <a:pt x="5725" y="7876"/>
                      <a:pt x="5730" y="7877"/>
                      <a:pt x="5734" y="7877"/>
                    </a:cubicBezTo>
                    <a:cubicBezTo>
                      <a:pt x="5935" y="7877"/>
                      <a:pt x="6008" y="7286"/>
                      <a:pt x="5882" y="7036"/>
                    </a:cubicBezTo>
                    <a:cubicBezTo>
                      <a:pt x="5746" y="6775"/>
                      <a:pt x="4130" y="4938"/>
                      <a:pt x="4130" y="4938"/>
                    </a:cubicBezTo>
                    <a:lnTo>
                      <a:pt x="4428" y="4322"/>
                    </a:lnTo>
                    <a:lnTo>
                      <a:pt x="4831" y="3507"/>
                    </a:lnTo>
                    <a:lnTo>
                      <a:pt x="5803" y="1526"/>
                    </a:lnTo>
                    <a:lnTo>
                      <a:pt x="244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a:extLst>
                  <a:ext uri="{FF2B5EF4-FFF2-40B4-BE49-F238E27FC236}">
                    <a16:creationId xmlns:a16="http://schemas.microsoft.com/office/drawing/2014/main" id="{131F41F4-CC96-50E5-4374-9D7E7D23DEEE}"/>
                  </a:ext>
                </a:extLst>
              </p:cNvPr>
              <p:cNvSpPr/>
              <p:nvPr/>
            </p:nvSpPr>
            <p:spPr>
              <a:xfrm>
                <a:off x="1119573" y="3344201"/>
                <a:ext cx="466686" cy="457987"/>
              </a:xfrm>
              <a:custGeom>
                <a:avLst/>
                <a:gdLst/>
                <a:ahLst/>
                <a:cxnLst/>
                <a:rect l="l" t="t" r="r" b="b"/>
                <a:pathLst>
                  <a:path w="6008" h="5896" extrusionOk="0">
                    <a:moveTo>
                      <a:pt x="1365" y="1"/>
                    </a:moveTo>
                    <a:cubicBezTo>
                      <a:pt x="1233" y="252"/>
                      <a:pt x="1104" y="513"/>
                      <a:pt x="975" y="778"/>
                    </a:cubicBezTo>
                    <a:cubicBezTo>
                      <a:pt x="871" y="985"/>
                      <a:pt x="793" y="1202"/>
                      <a:pt x="708" y="1407"/>
                    </a:cubicBezTo>
                    <a:cubicBezTo>
                      <a:pt x="305" y="2353"/>
                      <a:pt x="0" y="3146"/>
                      <a:pt x="53" y="3231"/>
                    </a:cubicBezTo>
                    <a:cubicBezTo>
                      <a:pt x="201" y="3451"/>
                      <a:pt x="5504" y="5873"/>
                      <a:pt x="5721" y="5895"/>
                    </a:cubicBezTo>
                    <a:cubicBezTo>
                      <a:pt x="5725" y="5895"/>
                      <a:pt x="5730" y="5896"/>
                      <a:pt x="5734" y="5896"/>
                    </a:cubicBezTo>
                    <a:cubicBezTo>
                      <a:pt x="5935" y="5896"/>
                      <a:pt x="6008" y="5305"/>
                      <a:pt x="5875" y="5055"/>
                    </a:cubicBezTo>
                    <a:cubicBezTo>
                      <a:pt x="5743" y="4794"/>
                      <a:pt x="4127" y="2957"/>
                      <a:pt x="4127" y="2957"/>
                    </a:cubicBezTo>
                    <a:lnTo>
                      <a:pt x="4425" y="2341"/>
                    </a:lnTo>
                    <a:lnTo>
                      <a:pt x="4828" y="1526"/>
                    </a:lnTo>
                    <a:cubicBezTo>
                      <a:pt x="3897" y="1124"/>
                      <a:pt x="2403" y="466"/>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a:extLst>
                  <a:ext uri="{FF2B5EF4-FFF2-40B4-BE49-F238E27FC236}">
                    <a16:creationId xmlns:a16="http://schemas.microsoft.com/office/drawing/2014/main" id="{168DB0C5-BAB2-1A01-BAE2-54F621ABEDA9}"/>
                  </a:ext>
                </a:extLst>
              </p:cNvPr>
              <p:cNvSpPr/>
              <p:nvPr/>
            </p:nvSpPr>
            <p:spPr>
              <a:xfrm>
                <a:off x="1117087" y="3403081"/>
                <a:ext cx="470415" cy="400350"/>
              </a:xfrm>
              <a:custGeom>
                <a:avLst/>
                <a:gdLst/>
                <a:ahLst/>
                <a:cxnLst/>
                <a:rect l="l" t="t" r="r" b="b"/>
                <a:pathLst>
                  <a:path w="6056" h="5154" extrusionOk="0">
                    <a:moveTo>
                      <a:pt x="991" y="1"/>
                    </a:moveTo>
                    <a:cubicBezTo>
                      <a:pt x="472" y="1218"/>
                      <a:pt x="1" y="2369"/>
                      <a:pt x="67" y="2470"/>
                    </a:cubicBezTo>
                    <a:cubicBezTo>
                      <a:pt x="211" y="2696"/>
                      <a:pt x="5549" y="5131"/>
                      <a:pt x="5763" y="5153"/>
                    </a:cubicBezTo>
                    <a:cubicBezTo>
                      <a:pt x="5767" y="5153"/>
                      <a:pt x="5771" y="5153"/>
                      <a:pt x="5776" y="5153"/>
                    </a:cubicBezTo>
                    <a:cubicBezTo>
                      <a:pt x="5983" y="5153"/>
                      <a:pt x="6055" y="4562"/>
                      <a:pt x="5920" y="4300"/>
                    </a:cubicBezTo>
                    <a:cubicBezTo>
                      <a:pt x="5788" y="4039"/>
                      <a:pt x="4165" y="2193"/>
                      <a:pt x="4165" y="2193"/>
                    </a:cubicBezTo>
                    <a:lnTo>
                      <a:pt x="4467" y="1573"/>
                    </a:lnTo>
                    <a:lnTo>
                      <a:pt x="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a:extLst>
                  <a:ext uri="{FF2B5EF4-FFF2-40B4-BE49-F238E27FC236}">
                    <a16:creationId xmlns:a16="http://schemas.microsoft.com/office/drawing/2014/main" id="{4BBB2748-4E7D-6A2F-A78B-A2B199BEBA68}"/>
                  </a:ext>
                </a:extLst>
              </p:cNvPr>
              <p:cNvSpPr/>
              <p:nvPr/>
            </p:nvSpPr>
            <p:spPr>
              <a:xfrm>
                <a:off x="1146139" y="3594402"/>
                <a:ext cx="421633" cy="191087"/>
              </a:xfrm>
              <a:custGeom>
                <a:avLst/>
                <a:gdLst/>
                <a:ahLst/>
                <a:cxnLst/>
                <a:rect l="l" t="t" r="r" b="b"/>
                <a:pathLst>
                  <a:path w="5428" h="2460" extrusionOk="0">
                    <a:moveTo>
                      <a:pt x="10" y="0"/>
                    </a:moveTo>
                    <a:cubicBezTo>
                      <a:pt x="4" y="0"/>
                      <a:pt x="1" y="0"/>
                      <a:pt x="10" y="10"/>
                    </a:cubicBezTo>
                    <a:cubicBezTo>
                      <a:pt x="882" y="457"/>
                      <a:pt x="4499" y="2076"/>
                      <a:pt x="5404" y="2457"/>
                    </a:cubicBezTo>
                    <a:cubicBezTo>
                      <a:pt x="5408" y="2459"/>
                      <a:pt x="5411" y="2460"/>
                      <a:pt x="5414" y="2460"/>
                    </a:cubicBezTo>
                    <a:cubicBezTo>
                      <a:pt x="5424" y="2460"/>
                      <a:pt x="5428" y="2449"/>
                      <a:pt x="5411" y="2441"/>
                    </a:cubicBezTo>
                    <a:cubicBezTo>
                      <a:pt x="4524" y="2013"/>
                      <a:pt x="916" y="362"/>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a:extLst>
                  <a:ext uri="{FF2B5EF4-FFF2-40B4-BE49-F238E27FC236}">
                    <a16:creationId xmlns:a16="http://schemas.microsoft.com/office/drawing/2014/main" id="{571AC3AD-AF93-2EB2-B62E-D00E4FBBAF9A}"/>
                  </a:ext>
                </a:extLst>
              </p:cNvPr>
              <p:cNvSpPr/>
              <p:nvPr/>
            </p:nvSpPr>
            <p:spPr>
              <a:xfrm>
                <a:off x="1366279" y="3540494"/>
                <a:ext cx="92203" cy="25944"/>
              </a:xfrm>
              <a:custGeom>
                <a:avLst/>
                <a:gdLst/>
                <a:ahLst/>
                <a:cxnLst/>
                <a:rect l="l" t="t" r="r" b="b"/>
                <a:pathLst>
                  <a:path w="1187" h="334" extrusionOk="0">
                    <a:moveTo>
                      <a:pt x="327" y="1"/>
                    </a:moveTo>
                    <a:cubicBezTo>
                      <a:pt x="221" y="1"/>
                      <a:pt x="116" y="16"/>
                      <a:pt x="16" y="50"/>
                    </a:cubicBezTo>
                    <a:cubicBezTo>
                      <a:pt x="1" y="53"/>
                      <a:pt x="7" y="78"/>
                      <a:pt x="20" y="78"/>
                    </a:cubicBezTo>
                    <a:cubicBezTo>
                      <a:pt x="406" y="122"/>
                      <a:pt x="787" y="207"/>
                      <a:pt x="1152" y="333"/>
                    </a:cubicBezTo>
                    <a:cubicBezTo>
                      <a:pt x="1155" y="333"/>
                      <a:pt x="1158" y="334"/>
                      <a:pt x="1161" y="334"/>
                    </a:cubicBezTo>
                    <a:cubicBezTo>
                      <a:pt x="1171" y="334"/>
                      <a:pt x="1181" y="329"/>
                      <a:pt x="1183" y="317"/>
                    </a:cubicBezTo>
                    <a:cubicBezTo>
                      <a:pt x="1186" y="304"/>
                      <a:pt x="1183" y="295"/>
                      <a:pt x="1177" y="289"/>
                    </a:cubicBezTo>
                    <a:cubicBezTo>
                      <a:pt x="938" y="122"/>
                      <a:pt x="627"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a:extLst>
                  <a:ext uri="{FF2B5EF4-FFF2-40B4-BE49-F238E27FC236}">
                    <a16:creationId xmlns:a16="http://schemas.microsoft.com/office/drawing/2014/main" id="{2E8B5486-8406-B3ED-75D5-CF00ABAFEDCF}"/>
                  </a:ext>
                </a:extLst>
              </p:cNvPr>
              <p:cNvSpPr/>
              <p:nvPr/>
            </p:nvSpPr>
            <p:spPr>
              <a:xfrm>
                <a:off x="1380727" y="3561311"/>
                <a:ext cx="92203" cy="25867"/>
              </a:xfrm>
              <a:custGeom>
                <a:avLst/>
                <a:gdLst/>
                <a:ahLst/>
                <a:cxnLst/>
                <a:rect l="l" t="t" r="r" b="b"/>
                <a:pathLst>
                  <a:path w="1187" h="333" extrusionOk="0">
                    <a:moveTo>
                      <a:pt x="327" y="0"/>
                    </a:moveTo>
                    <a:cubicBezTo>
                      <a:pt x="221" y="0"/>
                      <a:pt x="116" y="15"/>
                      <a:pt x="16" y="49"/>
                    </a:cubicBezTo>
                    <a:cubicBezTo>
                      <a:pt x="0" y="52"/>
                      <a:pt x="7" y="77"/>
                      <a:pt x="19" y="77"/>
                    </a:cubicBezTo>
                    <a:cubicBezTo>
                      <a:pt x="403" y="121"/>
                      <a:pt x="787" y="206"/>
                      <a:pt x="1155" y="332"/>
                    </a:cubicBezTo>
                    <a:cubicBezTo>
                      <a:pt x="1156" y="333"/>
                      <a:pt x="1158" y="333"/>
                      <a:pt x="1160" y="333"/>
                    </a:cubicBezTo>
                    <a:cubicBezTo>
                      <a:pt x="1171" y="333"/>
                      <a:pt x="1183" y="324"/>
                      <a:pt x="1183" y="313"/>
                    </a:cubicBezTo>
                    <a:cubicBezTo>
                      <a:pt x="1186" y="304"/>
                      <a:pt x="1183" y="298"/>
                      <a:pt x="1173" y="288"/>
                    </a:cubicBezTo>
                    <a:cubicBezTo>
                      <a:pt x="937" y="121"/>
                      <a:pt x="626"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a:extLst>
                  <a:ext uri="{FF2B5EF4-FFF2-40B4-BE49-F238E27FC236}">
                    <a16:creationId xmlns:a16="http://schemas.microsoft.com/office/drawing/2014/main" id="{F09A4245-7C6F-9CE9-E826-BC21BCC1602C}"/>
                  </a:ext>
                </a:extLst>
              </p:cNvPr>
              <p:cNvSpPr/>
              <p:nvPr/>
            </p:nvSpPr>
            <p:spPr>
              <a:xfrm>
                <a:off x="1394865" y="3582285"/>
                <a:ext cx="92669" cy="26255"/>
              </a:xfrm>
              <a:custGeom>
                <a:avLst/>
                <a:gdLst/>
                <a:ahLst/>
                <a:cxnLst/>
                <a:rect l="l" t="t" r="r" b="b"/>
                <a:pathLst>
                  <a:path w="1193" h="338" extrusionOk="0">
                    <a:moveTo>
                      <a:pt x="328" y="1"/>
                    </a:moveTo>
                    <a:cubicBezTo>
                      <a:pt x="222" y="1"/>
                      <a:pt x="117" y="16"/>
                      <a:pt x="16" y="50"/>
                    </a:cubicBezTo>
                    <a:cubicBezTo>
                      <a:pt x="1" y="56"/>
                      <a:pt x="10" y="78"/>
                      <a:pt x="23" y="78"/>
                    </a:cubicBezTo>
                    <a:cubicBezTo>
                      <a:pt x="406" y="122"/>
                      <a:pt x="787" y="207"/>
                      <a:pt x="1155" y="333"/>
                    </a:cubicBezTo>
                    <a:cubicBezTo>
                      <a:pt x="1159" y="336"/>
                      <a:pt x="1163" y="338"/>
                      <a:pt x="1167" y="338"/>
                    </a:cubicBezTo>
                    <a:cubicBezTo>
                      <a:pt x="1175" y="338"/>
                      <a:pt x="1183" y="333"/>
                      <a:pt x="1186" y="323"/>
                    </a:cubicBezTo>
                    <a:cubicBezTo>
                      <a:pt x="1193" y="311"/>
                      <a:pt x="1190" y="295"/>
                      <a:pt x="1177" y="292"/>
                    </a:cubicBezTo>
                    <a:cubicBezTo>
                      <a:pt x="940" y="122"/>
                      <a:pt x="62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a:extLst>
                  <a:ext uri="{FF2B5EF4-FFF2-40B4-BE49-F238E27FC236}">
                    <a16:creationId xmlns:a16="http://schemas.microsoft.com/office/drawing/2014/main" id="{62A728D0-8FBD-7D4B-92FF-64743BBB00B3}"/>
                  </a:ext>
                </a:extLst>
              </p:cNvPr>
              <p:cNvSpPr/>
              <p:nvPr/>
            </p:nvSpPr>
            <p:spPr>
              <a:xfrm>
                <a:off x="1409313" y="3603102"/>
                <a:ext cx="91892" cy="25867"/>
              </a:xfrm>
              <a:custGeom>
                <a:avLst/>
                <a:gdLst/>
                <a:ahLst/>
                <a:cxnLst/>
                <a:rect l="l" t="t" r="r" b="b"/>
                <a:pathLst>
                  <a:path w="1183" h="333" extrusionOk="0">
                    <a:moveTo>
                      <a:pt x="323" y="0"/>
                    </a:moveTo>
                    <a:cubicBezTo>
                      <a:pt x="218" y="0"/>
                      <a:pt x="115" y="15"/>
                      <a:pt x="16" y="49"/>
                    </a:cubicBezTo>
                    <a:cubicBezTo>
                      <a:pt x="0" y="55"/>
                      <a:pt x="10" y="77"/>
                      <a:pt x="19" y="77"/>
                    </a:cubicBezTo>
                    <a:cubicBezTo>
                      <a:pt x="406" y="121"/>
                      <a:pt x="787" y="206"/>
                      <a:pt x="1151" y="332"/>
                    </a:cubicBezTo>
                    <a:cubicBezTo>
                      <a:pt x="1154" y="332"/>
                      <a:pt x="1156" y="333"/>
                      <a:pt x="1158" y="333"/>
                    </a:cubicBezTo>
                    <a:cubicBezTo>
                      <a:pt x="1169" y="333"/>
                      <a:pt x="1180" y="326"/>
                      <a:pt x="1183" y="313"/>
                    </a:cubicBezTo>
                    <a:cubicBezTo>
                      <a:pt x="1183" y="307"/>
                      <a:pt x="1180" y="297"/>
                      <a:pt x="1177" y="291"/>
                    </a:cubicBezTo>
                    <a:cubicBezTo>
                      <a:pt x="937" y="123"/>
                      <a:pt x="624"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a:extLst>
                  <a:ext uri="{FF2B5EF4-FFF2-40B4-BE49-F238E27FC236}">
                    <a16:creationId xmlns:a16="http://schemas.microsoft.com/office/drawing/2014/main" id="{3984E4C0-248B-4D5A-92C6-7B87EA84F068}"/>
                  </a:ext>
                </a:extLst>
              </p:cNvPr>
              <p:cNvSpPr/>
              <p:nvPr/>
            </p:nvSpPr>
            <p:spPr>
              <a:xfrm>
                <a:off x="1422518" y="3502975"/>
                <a:ext cx="118303" cy="55928"/>
              </a:xfrm>
              <a:custGeom>
                <a:avLst/>
                <a:gdLst/>
                <a:ahLst/>
                <a:cxnLst/>
                <a:rect l="l" t="t" r="r" b="b"/>
                <a:pathLst>
                  <a:path w="1523" h="720" extrusionOk="0">
                    <a:moveTo>
                      <a:pt x="1090" y="91"/>
                    </a:moveTo>
                    <a:cubicBezTo>
                      <a:pt x="1276" y="91"/>
                      <a:pt x="1477" y="158"/>
                      <a:pt x="1309" y="410"/>
                    </a:cubicBezTo>
                    <a:cubicBezTo>
                      <a:pt x="1213" y="554"/>
                      <a:pt x="975" y="580"/>
                      <a:pt x="777" y="580"/>
                    </a:cubicBezTo>
                    <a:cubicBezTo>
                      <a:pt x="702" y="580"/>
                      <a:pt x="632" y="576"/>
                      <a:pt x="579" y="574"/>
                    </a:cubicBezTo>
                    <a:cubicBezTo>
                      <a:pt x="409" y="564"/>
                      <a:pt x="242" y="548"/>
                      <a:pt x="76" y="545"/>
                    </a:cubicBezTo>
                    <a:cubicBezTo>
                      <a:pt x="255" y="435"/>
                      <a:pt x="425" y="319"/>
                      <a:pt x="613" y="231"/>
                    </a:cubicBezTo>
                    <a:cubicBezTo>
                      <a:pt x="705" y="187"/>
                      <a:pt x="799" y="146"/>
                      <a:pt x="893" y="118"/>
                    </a:cubicBezTo>
                    <a:cubicBezTo>
                      <a:pt x="937" y="103"/>
                      <a:pt x="1012" y="91"/>
                      <a:pt x="1090" y="91"/>
                    </a:cubicBezTo>
                    <a:close/>
                    <a:moveTo>
                      <a:pt x="1103" y="0"/>
                    </a:moveTo>
                    <a:cubicBezTo>
                      <a:pt x="1041" y="0"/>
                      <a:pt x="979" y="10"/>
                      <a:pt x="925" y="26"/>
                    </a:cubicBezTo>
                    <a:cubicBezTo>
                      <a:pt x="579" y="127"/>
                      <a:pt x="264" y="322"/>
                      <a:pt x="10" y="583"/>
                    </a:cubicBezTo>
                    <a:cubicBezTo>
                      <a:pt x="6" y="589"/>
                      <a:pt x="6" y="592"/>
                      <a:pt x="6" y="596"/>
                    </a:cubicBezTo>
                    <a:lnTo>
                      <a:pt x="10" y="599"/>
                    </a:lnTo>
                    <a:cubicBezTo>
                      <a:pt x="0" y="624"/>
                      <a:pt x="6" y="652"/>
                      <a:pt x="32" y="662"/>
                    </a:cubicBezTo>
                    <a:cubicBezTo>
                      <a:pt x="35" y="668"/>
                      <a:pt x="38" y="668"/>
                      <a:pt x="47" y="668"/>
                    </a:cubicBezTo>
                    <a:cubicBezTo>
                      <a:pt x="271" y="683"/>
                      <a:pt x="506" y="719"/>
                      <a:pt x="738" y="719"/>
                    </a:cubicBezTo>
                    <a:cubicBezTo>
                      <a:pt x="855" y="719"/>
                      <a:pt x="971" y="710"/>
                      <a:pt x="1085" y="684"/>
                    </a:cubicBezTo>
                    <a:cubicBezTo>
                      <a:pt x="1286" y="637"/>
                      <a:pt x="1522" y="495"/>
                      <a:pt x="1475" y="253"/>
                    </a:cubicBezTo>
                    <a:cubicBezTo>
                      <a:pt x="1436" y="68"/>
                      <a:pt x="1268" y="0"/>
                      <a:pt x="1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a:extLst>
                  <a:ext uri="{FF2B5EF4-FFF2-40B4-BE49-F238E27FC236}">
                    <a16:creationId xmlns:a16="http://schemas.microsoft.com/office/drawing/2014/main" id="{7C1E0787-B08B-6A72-0EB4-2032A6D64E99}"/>
                  </a:ext>
                </a:extLst>
              </p:cNvPr>
              <p:cNvSpPr/>
              <p:nvPr/>
            </p:nvSpPr>
            <p:spPr>
              <a:xfrm>
                <a:off x="1336761" y="3458931"/>
                <a:ext cx="93601" cy="95699"/>
              </a:xfrm>
              <a:custGeom>
                <a:avLst/>
                <a:gdLst/>
                <a:ahLst/>
                <a:cxnLst/>
                <a:rect l="l" t="t" r="r" b="b"/>
                <a:pathLst>
                  <a:path w="1205" h="1232" extrusionOk="0">
                    <a:moveTo>
                      <a:pt x="375" y="105"/>
                    </a:moveTo>
                    <a:cubicBezTo>
                      <a:pt x="505" y="105"/>
                      <a:pt x="682" y="244"/>
                      <a:pt x="739" y="317"/>
                    </a:cubicBezTo>
                    <a:cubicBezTo>
                      <a:pt x="796" y="401"/>
                      <a:pt x="852" y="483"/>
                      <a:pt x="903" y="568"/>
                    </a:cubicBezTo>
                    <a:cubicBezTo>
                      <a:pt x="1000" y="754"/>
                      <a:pt x="1092" y="939"/>
                      <a:pt x="1170" y="1131"/>
                    </a:cubicBezTo>
                    <a:cubicBezTo>
                      <a:pt x="1029" y="1040"/>
                      <a:pt x="884" y="958"/>
                      <a:pt x="742" y="873"/>
                    </a:cubicBezTo>
                    <a:cubicBezTo>
                      <a:pt x="569" y="769"/>
                      <a:pt x="223" y="562"/>
                      <a:pt x="227" y="329"/>
                    </a:cubicBezTo>
                    <a:cubicBezTo>
                      <a:pt x="228" y="162"/>
                      <a:pt x="292" y="105"/>
                      <a:pt x="375" y="105"/>
                    </a:cubicBezTo>
                    <a:close/>
                    <a:moveTo>
                      <a:pt x="385" y="0"/>
                    </a:moveTo>
                    <a:cubicBezTo>
                      <a:pt x="314" y="0"/>
                      <a:pt x="244" y="24"/>
                      <a:pt x="183" y="84"/>
                    </a:cubicBezTo>
                    <a:cubicBezTo>
                      <a:pt x="0" y="266"/>
                      <a:pt x="129" y="502"/>
                      <a:pt x="261" y="653"/>
                    </a:cubicBezTo>
                    <a:cubicBezTo>
                      <a:pt x="494" y="908"/>
                      <a:pt x="834" y="1053"/>
                      <a:pt x="1126" y="1226"/>
                    </a:cubicBezTo>
                    <a:cubicBezTo>
                      <a:pt x="1134" y="1229"/>
                      <a:pt x="1142" y="1231"/>
                      <a:pt x="1149" y="1231"/>
                    </a:cubicBezTo>
                    <a:cubicBezTo>
                      <a:pt x="1167" y="1231"/>
                      <a:pt x="1182" y="1222"/>
                      <a:pt x="1189" y="1207"/>
                    </a:cubicBezTo>
                    <a:cubicBezTo>
                      <a:pt x="1195" y="1204"/>
                      <a:pt x="1195" y="1194"/>
                      <a:pt x="1195" y="1191"/>
                    </a:cubicBezTo>
                    <a:cubicBezTo>
                      <a:pt x="1202" y="1191"/>
                      <a:pt x="1205" y="1188"/>
                      <a:pt x="1205" y="1181"/>
                    </a:cubicBezTo>
                    <a:lnTo>
                      <a:pt x="1205" y="1178"/>
                    </a:lnTo>
                    <a:cubicBezTo>
                      <a:pt x="1148" y="820"/>
                      <a:pt x="997" y="486"/>
                      <a:pt x="771" y="206"/>
                    </a:cubicBezTo>
                    <a:cubicBezTo>
                      <a:pt x="678" y="99"/>
                      <a:pt x="529"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a:extLst>
                  <a:ext uri="{FF2B5EF4-FFF2-40B4-BE49-F238E27FC236}">
                    <a16:creationId xmlns:a16="http://schemas.microsoft.com/office/drawing/2014/main" id="{0D6B3C16-3E78-A9F9-EFF5-531DEB437C47}"/>
                  </a:ext>
                </a:extLst>
              </p:cNvPr>
              <p:cNvSpPr/>
              <p:nvPr/>
            </p:nvSpPr>
            <p:spPr>
              <a:xfrm>
                <a:off x="1212166" y="2105309"/>
                <a:ext cx="836121" cy="1333800"/>
              </a:xfrm>
              <a:custGeom>
                <a:avLst/>
                <a:gdLst/>
                <a:ahLst/>
                <a:cxnLst/>
                <a:rect l="l" t="t" r="r" b="b"/>
                <a:pathLst>
                  <a:path w="10764" h="17171" extrusionOk="0">
                    <a:moveTo>
                      <a:pt x="6108" y="0"/>
                    </a:moveTo>
                    <a:cubicBezTo>
                      <a:pt x="6108" y="0"/>
                      <a:pt x="5221" y="878"/>
                      <a:pt x="5473" y="2752"/>
                    </a:cubicBezTo>
                    <a:cubicBezTo>
                      <a:pt x="5492" y="2907"/>
                      <a:pt x="3768" y="9027"/>
                      <a:pt x="3542" y="9313"/>
                    </a:cubicBezTo>
                    <a:cubicBezTo>
                      <a:pt x="3196" y="9747"/>
                      <a:pt x="0" y="15377"/>
                      <a:pt x="0" y="15377"/>
                    </a:cubicBezTo>
                    <a:lnTo>
                      <a:pt x="4189" y="17170"/>
                    </a:lnTo>
                    <a:cubicBezTo>
                      <a:pt x="4189" y="17170"/>
                      <a:pt x="6904" y="12119"/>
                      <a:pt x="7407" y="10631"/>
                    </a:cubicBezTo>
                    <a:cubicBezTo>
                      <a:pt x="7700" y="9766"/>
                      <a:pt x="9584" y="2218"/>
                      <a:pt x="9584" y="2218"/>
                    </a:cubicBezTo>
                    <a:cubicBezTo>
                      <a:pt x="10606" y="1472"/>
                      <a:pt x="10763" y="4"/>
                      <a:pt x="10763" y="4"/>
                    </a:cubicBezTo>
                    <a:lnTo>
                      <a:pt x="6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a:extLst>
                  <a:ext uri="{FF2B5EF4-FFF2-40B4-BE49-F238E27FC236}">
                    <a16:creationId xmlns:a16="http://schemas.microsoft.com/office/drawing/2014/main" id="{A3D29A08-DD4A-EA44-2311-6EC6338BB449}"/>
                  </a:ext>
                </a:extLst>
              </p:cNvPr>
              <p:cNvSpPr/>
              <p:nvPr/>
            </p:nvSpPr>
            <p:spPr>
              <a:xfrm>
                <a:off x="1706121" y="2147566"/>
                <a:ext cx="119468" cy="89718"/>
              </a:xfrm>
              <a:custGeom>
                <a:avLst/>
                <a:gdLst/>
                <a:ahLst/>
                <a:cxnLst/>
                <a:rect l="l" t="t" r="r" b="b"/>
                <a:pathLst>
                  <a:path w="1538" h="1155" extrusionOk="0">
                    <a:moveTo>
                      <a:pt x="1520" y="1"/>
                    </a:moveTo>
                    <a:cubicBezTo>
                      <a:pt x="1514" y="1"/>
                      <a:pt x="1509" y="4"/>
                      <a:pt x="1507" y="10"/>
                    </a:cubicBezTo>
                    <a:cubicBezTo>
                      <a:pt x="1419" y="306"/>
                      <a:pt x="1243" y="567"/>
                      <a:pt x="995" y="746"/>
                    </a:cubicBezTo>
                    <a:cubicBezTo>
                      <a:pt x="724" y="938"/>
                      <a:pt x="397" y="1054"/>
                      <a:pt x="64" y="1064"/>
                    </a:cubicBezTo>
                    <a:cubicBezTo>
                      <a:pt x="10" y="1064"/>
                      <a:pt x="1" y="1155"/>
                      <a:pt x="64" y="1155"/>
                    </a:cubicBezTo>
                    <a:cubicBezTo>
                      <a:pt x="749" y="1155"/>
                      <a:pt x="1435" y="724"/>
                      <a:pt x="1536" y="16"/>
                    </a:cubicBezTo>
                    <a:cubicBezTo>
                      <a:pt x="1537" y="7"/>
                      <a:pt x="1528" y="1"/>
                      <a:pt x="1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a:extLst>
                  <a:ext uri="{FF2B5EF4-FFF2-40B4-BE49-F238E27FC236}">
                    <a16:creationId xmlns:a16="http://schemas.microsoft.com/office/drawing/2014/main" id="{5CB31405-C688-A34A-A4AD-3491A3558DB0}"/>
                  </a:ext>
                </a:extLst>
              </p:cNvPr>
              <p:cNvSpPr/>
              <p:nvPr/>
            </p:nvSpPr>
            <p:spPr>
              <a:xfrm>
                <a:off x="1899772" y="2242877"/>
                <a:ext cx="109137" cy="66880"/>
              </a:xfrm>
              <a:custGeom>
                <a:avLst/>
                <a:gdLst/>
                <a:ahLst/>
                <a:cxnLst/>
                <a:rect l="l" t="t" r="r" b="b"/>
                <a:pathLst>
                  <a:path w="1405" h="861" extrusionOk="0">
                    <a:moveTo>
                      <a:pt x="1389" y="0"/>
                    </a:moveTo>
                    <a:cubicBezTo>
                      <a:pt x="1140" y="98"/>
                      <a:pt x="905" y="223"/>
                      <a:pt x="684" y="371"/>
                    </a:cubicBezTo>
                    <a:cubicBezTo>
                      <a:pt x="448" y="519"/>
                      <a:pt x="238" y="686"/>
                      <a:pt x="8" y="843"/>
                    </a:cubicBezTo>
                    <a:cubicBezTo>
                      <a:pt x="0" y="848"/>
                      <a:pt x="6" y="860"/>
                      <a:pt x="13" y="860"/>
                    </a:cubicBezTo>
                    <a:cubicBezTo>
                      <a:pt x="15" y="860"/>
                      <a:pt x="16" y="860"/>
                      <a:pt x="18" y="859"/>
                    </a:cubicBezTo>
                    <a:cubicBezTo>
                      <a:pt x="253" y="724"/>
                      <a:pt x="499" y="604"/>
                      <a:pt x="735" y="462"/>
                    </a:cubicBezTo>
                    <a:cubicBezTo>
                      <a:pt x="971" y="334"/>
                      <a:pt x="1191" y="183"/>
                      <a:pt x="1401" y="16"/>
                    </a:cubicBezTo>
                    <a:cubicBezTo>
                      <a:pt x="1405" y="10"/>
                      <a:pt x="1401" y="3"/>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a:extLst>
                  <a:ext uri="{FF2B5EF4-FFF2-40B4-BE49-F238E27FC236}">
                    <a16:creationId xmlns:a16="http://schemas.microsoft.com/office/drawing/2014/main" id="{0BC25010-9DC6-49F5-E55F-22466C7B8AA5}"/>
                  </a:ext>
                </a:extLst>
              </p:cNvPr>
              <p:cNvSpPr/>
              <p:nvPr/>
            </p:nvSpPr>
            <p:spPr>
              <a:xfrm>
                <a:off x="1945836" y="2131642"/>
                <a:ext cx="70920" cy="147277"/>
              </a:xfrm>
              <a:custGeom>
                <a:avLst/>
                <a:gdLst/>
                <a:ahLst/>
                <a:cxnLst/>
                <a:rect l="l" t="t" r="r" b="b"/>
                <a:pathLst>
                  <a:path w="913" h="1896" extrusionOk="0">
                    <a:moveTo>
                      <a:pt x="898" y="1"/>
                    </a:moveTo>
                    <a:cubicBezTo>
                      <a:pt x="894" y="1"/>
                      <a:pt x="891" y="3"/>
                      <a:pt x="890" y="7"/>
                    </a:cubicBezTo>
                    <a:cubicBezTo>
                      <a:pt x="856" y="165"/>
                      <a:pt x="808" y="319"/>
                      <a:pt x="768" y="476"/>
                    </a:cubicBezTo>
                    <a:cubicBezTo>
                      <a:pt x="730" y="627"/>
                      <a:pt x="698" y="768"/>
                      <a:pt x="654" y="913"/>
                    </a:cubicBezTo>
                    <a:cubicBezTo>
                      <a:pt x="613" y="1048"/>
                      <a:pt x="541" y="1174"/>
                      <a:pt x="428" y="1269"/>
                    </a:cubicBezTo>
                    <a:cubicBezTo>
                      <a:pt x="371" y="1319"/>
                      <a:pt x="302" y="1363"/>
                      <a:pt x="242" y="1410"/>
                    </a:cubicBezTo>
                    <a:cubicBezTo>
                      <a:pt x="205" y="1435"/>
                      <a:pt x="170" y="1464"/>
                      <a:pt x="135" y="1486"/>
                    </a:cubicBezTo>
                    <a:cubicBezTo>
                      <a:pt x="139" y="1467"/>
                      <a:pt x="145" y="1442"/>
                      <a:pt x="151" y="1423"/>
                    </a:cubicBezTo>
                    <a:cubicBezTo>
                      <a:pt x="161" y="1363"/>
                      <a:pt x="179" y="1306"/>
                      <a:pt x="189" y="1240"/>
                    </a:cubicBezTo>
                    <a:cubicBezTo>
                      <a:pt x="217" y="1108"/>
                      <a:pt x="245" y="979"/>
                      <a:pt x="271" y="844"/>
                    </a:cubicBezTo>
                    <a:cubicBezTo>
                      <a:pt x="324" y="586"/>
                      <a:pt x="374" y="322"/>
                      <a:pt x="441" y="67"/>
                    </a:cubicBezTo>
                    <a:cubicBezTo>
                      <a:pt x="441" y="61"/>
                      <a:pt x="441" y="58"/>
                      <a:pt x="437" y="55"/>
                    </a:cubicBezTo>
                    <a:cubicBezTo>
                      <a:pt x="434" y="55"/>
                      <a:pt x="428" y="55"/>
                      <a:pt x="425" y="58"/>
                    </a:cubicBezTo>
                    <a:cubicBezTo>
                      <a:pt x="346" y="309"/>
                      <a:pt x="264" y="561"/>
                      <a:pt x="198" y="819"/>
                    </a:cubicBezTo>
                    <a:cubicBezTo>
                      <a:pt x="167" y="945"/>
                      <a:pt x="35" y="1564"/>
                      <a:pt x="28" y="1608"/>
                    </a:cubicBezTo>
                    <a:cubicBezTo>
                      <a:pt x="22" y="1652"/>
                      <a:pt x="16" y="1699"/>
                      <a:pt x="13" y="1747"/>
                    </a:cubicBezTo>
                    <a:cubicBezTo>
                      <a:pt x="6" y="1794"/>
                      <a:pt x="0" y="1841"/>
                      <a:pt x="6" y="1888"/>
                    </a:cubicBezTo>
                    <a:cubicBezTo>
                      <a:pt x="6" y="1893"/>
                      <a:pt x="10" y="1895"/>
                      <a:pt x="15" y="1895"/>
                    </a:cubicBezTo>
                    <a:cubicBezTo>
                      <a:pt x="19" y="1895"/>
                      <a:pt x="24" y="1893"/>
                      <a:pt x="25" y="1888"/>
                    </a:cubicBezTo>
                    <a:cubicBezTo>
                      <a:pt x="44" y="1847"/>
                      <a:pt x="63" y="1803"/>
                      <a:pt x="76" y="1766"/>
                    </a:cubicBezTo>
                    <a:cubicBezTo>
                      <a:pt x="88" y="1721"/>
                      <a:pt x="104" y="1674"/>
                      <a:pt x="110" y="1630"/>
                    </a:cubicBezTo>
                    <a:cubicBezTo>
                      <a:pt x="110" y="1615"/>
                      <a:pt x="120" y="1599"/>
                      <a:pt x="123" y="1580"/>
                    </a:cubicBezTo>
                    <a:cubicBezTo>
                      <a:pt x="186" y="1545"/>
                      <a:pt x="245" y="1498"/>
                      <a:pt x="302" y="1457"/>
                    </a:cubicBezTo>
                    <a:cubicBezTo>
                      <a:pt x="359" y="1420"/>
                      <a:pt x="434" y="1376"/>
                      <a:pt x="497" y="1328"/>
                    </a:cubicBezTo>
                    <a:cubicBezTo>
                      <a:pt x="610" y="1243"/>
                      <a:pt x="692" y="1124"/>
                      <a:pt x="736" y="986"/>
                    </a:cubicBezTo>
                    <a:cubicBezTo>
                      <a:pt x="780" y="841"/>
                      <a:pt x="812" y="693"/>
                      <a:pt x="831" y="539"/>
                    </a:cubicBezTo>
                    <a:cubicBezTo>
                      <a:pt x="859" y="356"/>
                      <a:pt x="881" y="180"/>
                      <a:pt x="912" y="7"/>
                    </a:cubicBezTo>
                    <a:cubicBezTo>
                      <a:pt x="910" y="5"/>
                      <a:pt x="903"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a:extLst>
                  <a:ext uri="{FF2B5EF4-FFF2-40B4-BE49-F238E27FC236}">
                    <a16:creationId xmlns:a16="http://schemas.microsoft.com/office/drawing/2014/main" id="{3D412C5D-C48F-55C0-DB8D-0D9FA79D9868}"/>
                  </a:ext>
                </a:extLst>
              </p:cNvPr>
              <p:cNvSpPr/>
              <p:nvPr/>
            </p:nvSpPr>
            <p:spPr>
              <a:xfrm>
                <a:off x="1268327" y="3257589"/>
                <a:ext cx="270628" cy="118614"/>
              </a:xfrm>
              <a:custGeom>
                <a:avLst/>
                <a:gdLst/>
                <a:ahLst/>
                <a:cxnLst/>
                <a:rect l="l" t="t" r="r" b="b"/>
                <a:pathLst>
                  <a:path w="3484" h="1527" extrusionOk="0">
                    <a:moveTo>
                      <a:pt x="21" y="0"/>
                    </a:moveTo>
                    <a:cubicBezTo>
                      <a:pt x="0" y="0"/>
                      <a:pt x="4" y="16"/>
                      <a:pt x="35" y="31"/>
                    </a:cubicBezTo>
                    <a:cubicBezTo>
                      <a:pt x="262" y="141"/>
                      <a:pt x="1152" y="550"/>
                      <a:pt x="1372" y="650"/>
                    </a:cubicBezTo>
                    <a:cubicBezTo>
                      <a:pt x="1815" y="855"/>
                      <a:pt x="3413" y="1506"/>
                      <a:pt x="3476" y="1525"/>
                    </a:cubicBezTo>
                    <a:cubicBezTo>
                      <a:pt x="3477" y="1526"/>
                      <a:pt x="3478" y="1526"/>
                      <a:pt x="3479" y="1526"/>
                    </a:cubicBezTo>
                    <a:cubicBezTo>
                      <a:pt x="3483" y="1526"/>
                      <a:pt x="3484" y="1517"/>
                      <a:pt x="3476" y="1509"/>
                    </a:cubicBezTo>
                    <a:cubicBezTo>
                      <a:pt x="3382" y="1455"/>
                      <a:pt x="2391" y="990"/>
                      <a:pt x="2171" y="889"/>
                    </a:cubicBezTo>
                    <a:cubicBezTo>
                      <a:pt x="1724" y="685"/>
                      <a:pt x="192" y="56"/>
                      <a:pt x="48" y="6"/>
                    </a:cubicBezTo>
                    <a:cubicBezTo>
                      <a:pt x="36" y="2"/>
                      <a:pt x="27"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a:extLst>
                  <a:ext uri="{FF2B5EF4-FFF2-40B4-BE49-F238E27FC236}">
                    <a16:creationId xmlns:a16="http://schemas.microsoft.com/office/drawing/2014/main" id="{14D46C7E-3229-56C3-C99F-E324CE710E09}"/>
                  </a:ext>
                </a:extLst>
              </p:cNvPr>
              <p:cNvSpPr/>
              <p:nvPr/>
            </p:nvSpPr>
            <p:spPr>
              <a:xfrm>
                <a:off x="1286892" y="2120223"/>
                <a:ext cx="420546" cy="1136111"/>
              </a:xfrm>
              <a:custGeom>
                <a:avLst/>
                <a:gdLst/>
                <a:ahLst/>
                <a:cxnLst/>
                <a:rect l="l" t="t" r="r" b="b"/>
                <a:pathLst>
                  <a:path w="5414" h="14626" extrusionOk="0">
                    <a:moveTo>
                      <a:pt x="5413" y="0"/>
                    </a:moveTo>
                    <a:lnTo>
                      <a:pt x="5413" y="0"/>
                    </a:lnTo>
                    <a:cubicBezTo>
                      <a:pt x="5045" y="557"/>
                      <a:pt x="4844" y="1205"/>
                      <a:pt x="4835" y="1868"/>
                    </a:cubicBezTo>
                    <a:cubicBezTo>
                      <a:pt x="4835" y="2035"/>
                      <a:pt x="4847" y="2202"/>
                      <a:pt x="4876" y="2369"/>
                    </a:cubicBezTo>
                    <a:cubicBezTo>
                      <a:pt x="4882" y="2406"/>
                      <a:pt x="4888" y="2450"/>
                      <a:pt x="4894" y="2491"/>
                    </a:cubicBezTo>
                    <a:lnTo>
                      <a:pt x="4907" y="2554"/>
                    </a:lnTo>
                    <a:cubicBezTo>
                      <a:pt x="4910" y="2570"/>
                      <a:pt x="4913" y="2589"/>
                      <a:pt x="4913" y="2604"/>
                    </a:cubicBezTo>
                    <a:cubicBezTo>
                      <a:pt x="4904" y="2680"/>
                      <a:pt x="4882" y="2762"/>
                      <a:pt x="4866" y="2840"/>
                    </a:cubicBezTo>
                    <a:cubicBezTo>
                      <a:pt x="4794" y="3158"/>
                      <a:pt x="4706" y="3476"/>
                      <a:pt x="4624" y="3797"/>
                    </a:cubicBezTo>
                    <a:cubicBezTo>
                      <a:pt x="4281" y="5064"/>
                      <a:pt x="3935" y="6335"/>
                      <a:pt x="3573" y="7602"/>
                    </a:cubicBezTo>
                    <a:lnTo>
                      <a:pt x="3306" y="8549"/>
                    </a:lnTo>
                    <a:cubicBezTo>
                      <a:pt x="3259" y="8706"/>
                      <a:pt x="3212" y="8863"/>
                      <a:pt x="3161" y="9021"/>
                    </a:cubicBezTo>
                    <a:cubicBezTo>
                      <a:pt x="3136" y="9099"/>
                      <a:pt x="3108" y="9178"/>
                      <a:pt x="3083" y="9247"/>
                    </a:cubicBezTo>
                    <a:cubicBezTo>
                      <a:pt x="3051" y="9320"/>
                      <a:pt x="3010" y="9395"/>
                      <a:pt x="2973" y="9464"/>
                    </a:cubicBezTo>
                    <a:cubicBezTo>
                      <a:pt x="2661" y="10043"/>
                      <a:pt x="2328" y="10609"/>
                      <a:pt x="2004" y="11181"/>
                    </a:cubicBezTo>
                    <a:cubicBezTo>
                      <a:pt x="2004" y="11181"/>
                      <a:pt x="353" y="13959"/>
                      <a:pt x="10" y="14594"/>
                    </a:cubicBezTo>
                    <a:cubicBezTo>
                      <a:pt x="1" y="14613"/>
                      <a:pt x="0" y="14626"/>
                      <a:pt x="8" y="14626"/>
                    </a:cubicBezTo>
                    <a:cubicBezTo>
                      <a:pt x="13" y="14626"/>
                      <a:pt x="22" y="14619"/>
                      <a:pt x="35" y="14603"/>
                    </a:cubicBezTo>
                    <a:cubicBezTo>
                      <a:pt x="331" y="14217"/>
                      <a:pt x="1406" y="12355"/>
                      <a:pt x="2076" y="11222"/>
                    </a:cubicBezTo>
                    <a:cubicBezTo>
                      <a:pt x="2410" y="10656"/>
                      <a:pt x="2743" y="10087"/>
                      <a:pt x="3061" y="9508"/>
                    </a:cubicBezTo>
                    <a:cubicBezTo>
                      <a:pt x="3102" y="9436"/>
                      <a:pt x="3136" y="9357"/>
                      <a:pt x="3177" y="9282"/>
                    </a:cubicBezTo>
                    <a:cubicBezTo>
                      <a:pt x="3215" y="9209"/>
                      <a:pt x="3234" y="9125"/>
                      <a:pt x="3259" y="9046"/>
                    </a:cubicBezTo>
                    <a:cubicBezTo>
                      <a:pt x="3309" y="8889"/>
                      <a:pt x="3356" y="8731"/>
                      <a:pt x="3404" y="8574"/>
                    </a:cubicBezTo>
                    <a:cubicBezTo>
                      <a:pt x="3498" y="8260"/>
                      <a:pt x="3592" y="7945"/>
                      <a:pt x="3684" y="7627"/>
                    </a:cubicBezTo>
                    <a:cubicBezTo>
                      <a:pt x="4036" y="6360"/>
                      <a:pt x="4388" y="5092"/>
                      <a:pt x="4709" y="3815"/>
                    </a:cubicBezTo>
                    <a:cubicBezTo>
                      <a:pt x="4788" y="3495"/>
                      <a:pt x="4866" y="3177"/>
                      <a:pt x="4938" y="2850"/>
                    </a:cubicBezTo>
                    <a:cubicBezTo>
                      <a:pt x="4954" y="2768"/>
                      <a:pt x="4973" y="2693"/>
                      <a:pt x="4986" y="2604"/>
                    </a:cubicBezTo>
                    <a:cubicBezTo>
                      <a:pt x="4986" y="2579"/>
                      <a:pt x="4979" y="2557"/>
                      <a:pt x="4973" y="2532"/>
                    </a:cubicBezTo>
                    <a:lnTo>
                      <a:pt x="4961" y="2476"/>
                    </a:lnTo>
                    <a:cubicBezTo>
                      <a:pt x="4951" y="2435"/>
                      <a:pt x="4945" y="2397"/>
                      <a:pt x="4938" y="2353"/>
                    </a:cubicBezTo>
                    <a:cubicBezTo>
                      <a:pt x="4910" y="2189"/>
                      <a:pt x="4894" y="2029"/>
                      <a:pt x="4894" y="1865"/>
                    </a:cubicBezTo>
                    <a:cubicBezTo>
                      <a:pt x="4888" y="1211"/>
                      <a:pt x="5067" y="563"/>
                      <a:pt x="5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a:extLst>
                  <a:ext uri="{FF2B5EF4-FFF2-40B4-BE49-F238E27FC236}">
                    <a16:creationId xmlns:a16="http://schemas.microsoft.com/office/drawing/2014/main" id="{4D9066A9-2D15-8D88-3329-9C2AFC0EDC1E}"/>
                  </a:ext>
                </a:extLst>
              </p:cNvPr>
              <p:cNvSpPr/>
              <p:nvPr/>
            </p:nvSpPr>
            <p:spPr>
              <a:xfrm>
                <a:off x="1868701" y="1643899"/>
                <a:ext cx="596330" cy="386446"/>
              </a:xfrm>
              <a:custGeom>
                <a:avLst/>
                <a:gdLst/>
                <a:ahLst/>
                <a:cxnLst/>
                <a:rect l="l" t="t" r="r" b="b"/>
                <a:pathLst>
                  <a:path w="7677" h="4975" extrusionOk="0">
                    <a:moveTo>
                      <a:pt x="471" y="0"/>
                    </a:moveTo>
                    <a:cubicBezTo>
                      <a:pt x="174" y="0"/>
                      <a:pt x="1" y="276"/>
                      <a:pt x="135" y="713"/>
                    </a:cubicBezTo>
                    <a:cubicBezTo>
                      <a:pt x="474" y="1820"/>
                      <a:pt x="2229" y="4660"/>
                      <a:pt x="3368" y="4899"/>
                    </a:cubicBezTo>
                    <a:cubicBezTo>
                      <a:pt x="3627" y="4954"/>
                      <a:pt x="4013" y="4975"/>
                      <a:pt x="4449" y="4975"/>
                    </a:cubicBezTo>
                    <a:cubicBezTo>
                      <a:pt x="5554" y="4975"/>
                      <a:pt x="6978" y="4838"/>
                      <a:pt x="7453" y="4755"/>
                    </a:cubicBezTo>
                    <a:cubicBezTo>
                      <a:pt x="7677" y="4714"/>
                      <a:pt x="7284" y="2103"/>
                      <a:pt x="7023" y="2103"/>
                    </a:cubicBezTo>
                    <a:cubicBezTo>
                      <a:pt x="6477" y="2103"/>
                      <a:pt x="4896" y="2649"/>
                      <a:pt x="4165" y="2649"/>
                    </a:cubicBezTo>
                    <a:cubicBezTo>
                      <a:pt x="4065" y="2649"/>
                      <a:pt x="3982" y="2639"/>
                      <a:pt x="3918" y="2616"/>
                    </a:cubicBezTo>
                    <a:cubicBezTo>
                      <a:pt x="3711" y="2540"/>
                      <a:pt x="2484" y="1506"/>
                      <a:pt x="1015" y="248"/>
                    </a:cubicBezTo>
                    <a:cubicBezTo>
                      <a:pt x="818" y="77"/>
                      <a:pt x="627" y="0"/>
                      <a:pt x="47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a:extLst>
                  <a:ext uri="{FF2B5EF4-FFF2-40B4-BE49-F238E27FC236}">
                    <a16:creationId xmlns:a16="http://schemas.microsoft.com/office/drawing/2014/main" id="{FFD2AE70-BC9E-3ED3-C5D9-E5A7B1ABBB32}"/>
                  </a:ext>
                </a:extLst>
              </p:cNvPr>
              <p:cNvSpPr/>
              <p:nvPr/>
            </p:nvSpPr>
            <p:spPr>
              <a:xfrm>
                <a:off x="2460919" y="1748843"/>
                <a:ext cx="77211" cy="167162"/>
              </a:xfrm>
              <a:custGeom>
                <a:avLst/>
                <a:gdLst/>
                <a:ahLst/>
                <a:cxnLst/>
                <a:rect l="l" t="t" r="r" b="b"/>
                <a:pathLst>
                  <a:path w="994" h="2152" extrusionOk="0">
                    <a:moveTo>
                      <a:pt x="993" y="0"/>
                    </a:moveTo>
                    <a:lnTo>
                      <a:pt x="993" y="0"/>
                    </a:lnTo>
                    <a:cubicBezTo>
                      <a:pt x="902" y="441"/>
                      <a:pt x="386" y="630"/>
                      <a:pt x="34" y="828"/>
                    </a:cubicBezTo>
                    <a:cubicBezTo>
                      <a:pt x="15" y="834"/>
                      <a:pt x="6" y="859"/>
                      <a:pt x="18" y="875"/>
                    </a:cubicBezTo>
                    <a:cubicBezTo>
                      <a:pt x="21" y="878"/>
                      <a:pt x="21" y="881"/>
                      <a:pt x="24" y="887"/>
                    </a:cubicBezTo>
                    <a:cubicBezTo>
                      <a:pt x="160" y="1252"/>
                      <a:pt x="241" y="1803"/>
                      <a:pt x="6" y="2136"/>
                    </a:cubicBezTo>
                    <a:cubicBezTo>
                      <a:pt x="1" y="2145"/>
                      <a:pt x="8" y="2151"/>
                      <a:pt x="15" y="2151"/>
                    </a:cubicBezTo>
                    <a:cubicBezTo>
                      <a:pt x="17" y="2151"/>
                      <a:pt x="20" y="2150"/>
                      <a:pt x="21" y="2149"/>
                    </a:cubicBezTo>
                    <a:cubicBezTo>
                      <a:pt x="323" y="1822"/>
                      <a:pt x="286" y="1274"/>
                      <a:pt x="113" y="887"/>
                    </a:cubicBezTo>
                    <a:cubicBezTo>
                      <a:pt x="474" y="692"/>
                      <a:pt x="981" y="479"/>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a:extLst>
                  <a:ext uri="{FF2B5EF4-FFF2-40B4-BE49-F238E27FC236}">
                    <a16:creationId xmlns:a16="http://schemas.microsoft.com/office/drawing/2014/main" id="{C534F521-F77B-F708-86AA-EF5AC61D8830}"/>
                  </a:ext>
                </a:extLst>
              </p:cNvPr>
              <p:cNvSpPr/>
              <p:nvPr/>
            </p:nvSpPr>
            <p:spPr>
              <a:xfrm>
                <a:off x="1856506" y="1626697"/>
                <a:ext cx="480280" cy="423731"/>
              </a:xfrm>
              <a:custGeom>
                <a:avLst/>
                <a:gdLst/>
                <a:ahLst/>
                <a:cxnLst/>
                <a:rect l="l" t="t" r="r" b="b"/>
                <a:pathLst>
                  <a:path w="6183" h="5455" extrusionOk="0">
                    <a:moveTo>
                      <a:pt x="498" y="0"/>
                    </a:moveTo>
                    <a:cubicBezTo>
                      <a:pt x="25" y="0"/>
                      <a:pt x="1" y="673"/>
                      <a:pt x="332" y="1409"/>
                    </a:cubicBezTo>
                    <a:cubicBezTo>
                      <a:pt x="807" y="2463"/>
                      <a:pt x="2437" y="4775"/>
                      <a:pt x="3320" y="5086"/>
                    </a:cubicBezTo>
                    <a:cubicBezTo>
                      <a:pt x="4210" y="5401"/>
                      <a:pt x="6167" y="5454"/>
                      <a:pt x="6167" y="5454"/>
                    </a:cubicBezTo>
                    <a:lnTo>
                      <a:pt x="6183" y="2227"/>
                    </a:lnTo>
                    <a:lnTo>
                      <a:pt x="6183" y="2227"/>
                    </a:lnTo>
                    <a:cubicBezTo>
                      <a:pt x="6182" y="2227"/>
                      <a:pt x="4234" y="2650"/>
                      <a:pt x="4086" y="2650"/>
                    </a:cubicBezTo>
                    <a:cubicBezTo>
                      <a:pt x="4082" y="2650"/>
                      <a:pt x="4080" y="2649"/>
                      <a:pt x="4078" y="2649"/>
                    </a:cubicBezTo>
                    <a:cubicBezTo>
                      <a:pt x="4037" y="2623"/>
                      <a:pt x="2622" y="1425"/>
                      <a:pt x="1367" y="425"/>
                    </a:cubicBezTo>
                    <a:cubicBezTo>
                      <a:pt x="989" y="125"/>
                      <a:pt x="702" y="0"/>
                      <a:pt x="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a:extLst>
                  <a:ext uri="{FF2B5EF4-FFF2-40B4-BE49-F238E27FC236}">
                    <a16:creationId xmlns:a16="http://schemas.microsoft.com/office/drawing/2014/main" id="{4CD3D8C9-92B8-FC7B-3694-ACDA0D1B62A9}"/>
                  </a:ext>
                </a:extLst>
              </p:cNvPr>
              <p:cNvSpPr/>
              <p:nvPr/>
            </p:nvSpPr>
            <p:spPr>
              <a:xfrm>
                <a:off x="1882761" y="1650890"/>
                <a:ext cx="456200" cy="406875"/>
              </a:xfrm>
              <a:custGeom>
                <a:avLst/>
                <a:gdLst/>
                <a:ahLst/>
                <a:cxnLst/>
                <a:rect l="l" t="t" r="r" b="b"/>
                <a:pathLst>
                  <a:path w="5873" h="5238" extrusionOk="0">
                    <a:moveTo>
                      <a:pt x="661" y="0"/>
                    </a:moveTo>
                    <a:cubicBezTo>
                      <a:pt x="620" y="0"/>
                      <a:pt x="586" y="32"/>
                      <a:pt x="586" y="76"/>
                    </a:cubicBezTo>
                    <a:cubicBezTo>
                      <a:pt x="586" y="113"/>
                      <a:pt x="617" y="151"/>
                      <a:pt x="661" y="151"/>
                    </a:cubicBezTo>
                    <a:cubicBezTo>
                      <a:pt x="699" y="151"/>
                      <a:pt x="734" y="120"/>
                      <a:pt x="734" y="76"/>
                    </a:cubicBezTo>
                    <a:cubicBezTo>
                      <a:pt x="734" y="35"/>
                      <a:pt x="702" y="0"/>
                      <a:pt x="661" y="0"/>
                    </a:cubicBezTo>
                    <a:close/>
                    <a:moveTo>
                      <a:pt x="1284" y="827"/>
                    </a:moveTo>
                    <a:cubicBezTo>
                      <a:pt x="1243" y="827"/>
                      <a:pt x="1212" y="859"/>
                      <a:pt x="1212" y="900"/>
                    </a:cubicBezTo>
                    <a:cubicBezTo>
                      <a:pt x="1212" y="944"/>
                      <a:pt x="1243" y="975"/>
                      <a:pt x="1284" y="975"/>
                    </a:cubicBezTo>
                    <a:cubicBezTo>
                      <a:pt x="1328" y="975"/>
                      <a:pt x="1359" y="944"/>
                      <a:pt x="1359" y="900"/>
                    </a:cubicBezTo>
                    <a:cubicBezTo>
                      <a:pt x="1359" y="859"/>
                      <a:pt x="1328" y="827"/>
                      <a:pt x="1284" y="827"/>
                    </a:cubicBezTo>
                    <a:close/>
                    <a:moveTo>
                      <a:pt x="73" y="853"/>
                    </a:moveTo>
                    <a:cubicBezTo>
                      <a:pt x="32" y="853"/>
                      <a:pt x="1" y="890"/>
                      <a:pt x="1" y="928"/>
                    </a:cubicBezTo>
                    <a:cubicBezTo>
                      <a:pt x="1" y="972"/>
                      <a:pt x="35" y="1004"/>
                      <a:pt x="73" y="1004"/>
                    </a:cubicBezTo>
                    <a:cubicBezTo>
                      <a:pt x="117" y="1004"/>
                      <a:pt x="149" y="969"/>
                      <a:pt x="149" y="928"/>
                    </a:cubicBezTo>
                    <a:cubicBezTo>
                      <a:pt x="149" y="890"/>
                      <a:pt x="117" y="853"/>
                      <a:pt x="73" y="853"/>
                    </a:cubicBezTo>
                    <a:close/>
                    <a:moveTo>
                      <a:pt x="2935" y="1746"/>
                    </a:moveTo>
                    <a:cubicBezTo>
                      <a:pt x="2916" y="1780"/>
                      <a:pt x="2932" y="1828"/>
                      <a:pt x="2967" y="1850"/>
                    </a:cubicBezTo>
                    <a:cubicBezTo>
                      <a:pt x="2979" y="1853"/>
                      <a:pt x="2992" y="1856"/>
                      <a:pt x="3004" y="1856"/>
                    </a:cubicBezTo>
                    <a:cubicBezTo>
                      <a:pt x="3020" y="1856"/>
                      <a:pt x="3036" y="1853"/>
                      <a:pt x="3052" y="1840"/>
                    </a:cubicBezTo>
                    <a:cubicBezTo>
                      <a:pt x="3011" y="1809"/>
                      <a:pt x="2970" y="1777"/>
                      <a:pt x="2935" y="1746"/>
                    </a:cubicBezTo>
                    <a:close/>
                    <a:moveTo>
                      <a:pt x="661" y="1724"/>
                    </a:moveTo>
                    <a:cubicBezTo>
                      <a:pt x="617" y="1724"/>
                      <a:pt x="586" y="1758"/>
                      <a:pt x="586" y="1796"/>
                    </a:cubicBezTo>
                    <a:cubicBezTo>
                      <a:pt x="586" y="1840"/>
                      <a:pt x="620" y="1872"/>
                      <a:pt x="661" y="1872"/>
                    </a:cubicBezTo>
                    <a:cubicBezTo>
                      <a:pt x="702" y="1872"/>
                      <a:pt x="734" y="1837"/>
                      <a:pt x="734" y="1796"/>
                    </a:cubicBezTo>
                    <a:cubicBezTo>
                      <a:pt x="734" y="1755"/>
                      <a:pt x="702" y="1724"/>
                      <a:pt x="661" y="1724"/>
                    </a:cubicBezTo>
                    <a:close/>
                    <a:moveTo>
                      <a:pt x="1856" y="1717"/>
                    </a:moveTo>
                    <a:cubicBezTo>
                      <a:pt x="1849" y="1717"/>
                      <a:pt x="1840" y="1719"/>
                      <a:pt x="1831" y="1724"/>
                    </a:cubicBezTo>
                    <a:cubicBezTo>
                      <a:pt x="1823" y="1721"/>
                      <a:pt x="1816" y="1720"/>
                      <a:pt x="1809" y="1720"/>
                    </a:cubicBezTo>
                    <a:cubicBezTo>
                      <a:pt x="1777" y="1720"/>
                      <a:pt x="1756" y="1747"/>
                      <a:pt x="1756" y="1780"/>
                    </a:cubicBezTo>
                    <a:cubicBezTo>
                      <a:pt x="1756" y="1824"/>
                      <a:pt x="1793" y="1856"/>
                      <a:pt x="1831" y="1903"/>
                    </a:cubicBezTo>
                    <a:cubicBezTo>
                      <a:pt x="1875" y="1856"/>
                      <a:pt x="1907" y="1824"/>
                      <a:pt x="1907" y="1780"/>
                    </a:cubicBezTo>
                    <a:cubicBezTo>
                      <a:pt x="1907" y="1748"/>
                      <a:pt x="1887" y="1717"/>
                      <a:pt x="1856" y="1717"/>
                    </a:cubicBezTo>
                    <a:close/>
                    <a:moveTo>
                      <a:pt x="5845" y="2573"/>
                    </a:moveTo>
                    <a:lnTo>
                      <a:pt x="5845" y="2620"/>
                    </a:lnTo>
                    <a:lnTo>
                      <a:pt x="5854" y="2620"/>
                    </a:lnTo>
                    <a:cubicBezTo>
                      <a:pt x="5845" y="2604"/>
                      <a:pt x="5845" y="2589"/>
                      <a:pt x="5845" y="2573"/>
                    </a:cubicBezTo>
                    <a:close/>
                    <a:moveTo>
                      <a:pt x="5829" y="2620"/>
                    </a:moveTo>
                    <a:cubicBezTo>
                      <a:pt x="5829" y="2633"/>
                      <a:pt x="5832" y="2652"/>
                      <a:pt x="5845" y="2661"/>
                    </a:cubicBezTo>
                    <a:lnTo>
                      <a:pt x="5845" y="2620"/>
                    </a:lnTo>
                    <a:close/>
                    <a:moveTo>
                      <a:pt x="1196" y="2529"/>
                    </a:moveTo>
                    <a:cubicBezTo>
                      <a:pt x="1152" y="2529"/>
                      <a:pt x="1120" y="2560"/>
                      <a:pt x="1120" y="2604"/>
                    </a:cubicBezTo>
                    <a:cubicBezTo>
                      <a:pt x="1120" y="2645"/>
                      <a:pt x="1152" y="2677"/>
                      <a:pt x="1196" y="2677"/>
                    </a:cubicBezTo>
                    <a:cubicBezTo>
                      <a:pt x="1237" y="2677"/>
                      <a:pt x="1268" y="2645"/>
                      <a:pt x="1268" y="2604"/>
                    </a:cubicBezTo>
                    <a:cubicBezTo>
                      <a:pt x="1268" y="2567"/>
                      <a:pt x="1246" y="2532"/>
                      <a:pt x="1205" y="2529"/>
                    </a:cubicBezTo>
                    <a:close/>
                    <a:moveTo>
                      <a:pt x="2401" y="2529"/>
                    </a:moveTo>
                    <a:cubicBezTo>
                      <a:pt x="2360" y="2529"/>
                      <a:pt x="2328" y="2564"/>
                      <a:pt x="2328" y="2604"/>
                    </a:cubicBezTo>
                    <a:cubicBezTo>
                      <a:pt x="2328" y="2645"/>
                      <a:pt x="2363" y="2677"/>
                      <a:pt x="2401" y="2677"/>
                    </a:cubicBezTo>
                    <a:cubicBezTo>
                      <a:pt x="2445" y="2677"/>
                      <a:pt x="2476" y="2642"/>
                      <a:pt x="2476" y="2604"/>
                    </a:cubicBezTo>
                    <a:cubicBezTo>
                      <a:pt x="2476" y="2567"/>
                      <a:pt x="2454" y="2535"/>
                      <a:pt x="2416" y="2529"/>
                    </a:cubicBezTo>
                    <a:close/>
                    <a:moveTo>
                      <a:pt x="3564" y="2529"/>
                    </a:moveTo>
                    <a:cubicBezTo>
                      <a:pt x="3523" y="2529"/>
                      <a:pt x="3492" y="2564"/>
                      <a:pt x="3492" y="2604"/>
                    </a:cubicBezTo>
                    <a:cubicBezTo>
                      <a:pt x="3492" y="2645"/>
                      <a:pt x="3526" y="2677"/>
                      <a:pt x="3564" y="2677"/>
                    </a:cubicBezTo>
                    <a:cubicBezTo>
                      <a:pt x="3608" y="2677"/>
                      <a:pt x="3640" y="2642"/>
                      <a:pt x="3640" y="2604"/>
                    </a:cubicBezTo>
                    <a:cubicBezTo>
                      <a:pt x="3640" y="2567"/>
                      <a:pt x="3618" y="2535"/>
                      <a:pt x="3586" y="2529"/>
                    </a:cubicBezTo>
                    <a:close/>
                    <a:moveTo>
                      <a:pt x="4734" y="2529"/>
                    </a:moveTo>
                    <a:cubicBezTo>
                      <a:pt x="4690" y="2529"/>
                      <a:pt x="4659" y="2564"/>
                      <a:pt x="4659" y="2604"/>
                    </a:cubicBezTo>
                    <a:cubicBezTo>
                      <a:pt x="4659" y="2645"/>
                      <a:pt x="4693" y="2677"/>
                      <a:pt x="4734" y="2677"/>
                    </a:cubicBezTo>
                    <a:cubicBezTo>
                      <a:pt x="4775" y="2677"/>
                      <a:pt x="4807" y="2642"/>
                      <a:pt x="4807" y="2604"/>
                    </a:cubicBezTo>
                    <a:cubicBezTo>
                      <a:pt x="4813" y="2567"/>
                      <a:pt x="4788" y="2535"/>
                      <a:pt x="4756" y="2529"/>
                    </a:cubicBezTo>
                    <a:close/>
                    <a:moveTo>
                      <a:pt x="4171" y="3407"/>
                    </a:moveTo>
                    <a:cubicBezTo>
                      <a:pt x="4168" y="3407"/>
                      <a:pt x="4165" y="3408"/>
                      <a:pt x="4162" y="3410"/>
                    </a:cubicBezTo>
                    <a:cubicBezTo>
                      <a:pt x="4160" y="3409"/>
                      <a:pt x="4157" y="3409"/>
                      <a:pt x="4155" y="3409"/>
                    </a:cubicBezTo>
                    <a:cubicBezTo>
                      <a:pt x="4117" y="3409"/>
                      <a:pt x="4083" y="3434"/>
                      <a:pt x="4080" y="3476"/>
                    </a:cubicBezTo>
                    <a:cubicBezTo>
                      <a:pt x="4077" y="3520"/>
                      <a:pt x="4105" y="3554"/>
                      <a:pt x="4146" y="3557"/>
                    </a:cubicBezTo>
                    <a:lnTo>
                      <a:pt x="4162" y="3557"/>
                    </a:lnTo>
                    <a:cubicBezTo>
                      <a:pt x="4166" y="3558"/>
                      <a:pt x="4170" y="3558"/>
                      <a:pt x="4174" y="3558"/>
                    </a:cubicBezTo>
                    <a:cubicBezTo>
                      <a:pt x="4212" y="3558"/>
                      <a:pt x="4241" y="3531"/>
                      <a:pt x="4247" y="3491"/>
                    </a:cubicBezTo>
                    <a:cubicBezTo>
                      <a:pt x="4250" y="3447"/>
                      <a:pt x="4222" y="3413"/>
                      <a:pt x="4178" y="3410"/>
                    </a:cubicBezTo>
                    <a:cubicBezTo>
                      <a:pt x="4176" y="3408"/>
                      <a:pt x="4174" y="3407"/>
                      <a:pt x="4171" y="3407"/>
                    </a:cubicBezTo>
                    <a:close/>
                    <a:moveTo>
                      <a:pt x="1831" y="3425"/>
                    </a:moveTo>
                    <a:cubicBezTo>
                      <a:pt x="1787" y="3425"/>
                      <a:pt x="1756" y="3460"/>
                      <a:pt x="1756" y="3498"/>
                    </a:cubicBezTo>
                    <a:cubicBezTo>
                      <a:pt x="1756" y="3542"/>
                      <a:pt x="1793" y="3573"/>
                      <a:pt x="1831" y="3573"/>
                    </a:cubicBezTo>
                    <a:cubicBezTo>
                      <a:pt x="1875" y="3573"/>
                      <a:pt x="1907" y="3539"/>
                      <a:pt x="1907" y="3498"/>
                    </a:cubicBezTo>
                    <a:cubicBezTo>
                      <a:pt x="1907" y="3460"/>
                      <a:pt x="1875" y="3425"/>
                      <a:pt x="1831" y="3425"/>
                    </a:cubicBezTo>
                    <a:close/>
                    <a:moveTo>
                      <a:pt x="2995" y="3425"/>
                    </a:moveTo>
                    <a:cubicBezTo>
                      <a:pt x="2951" y="3425"/>
                      <a:pt x="2919" y="3460"/>
                      <a:pt x="2919" y="3498"/>
                    </a:cubicBezTo>
                    <a:cubicBezTo>
                      <a:pt x="2919" y="3542"/>
                      <a:pt x="2957" y="3573"/>
                      <a:pt x="2995" y="3573"/>
                    </a:cubicBezTo>
                    <a:cubicBezTo>
                      <a:pt x="3039" y="3573"/>
                      <a:pt x="3070" y="3539"/>
                      <a:pt x="3070" y="3498"/>
                    </a:cubicBezTo>
                    <a:cubicBezTo>
                      <a:pt x="3070" y="3460"/>
                      <a:pt x="3039" y="3425"/>
                      <a:pt x="2998" y="3425"/>
                    </a:cubicBezTo>
                    <a:close/>
                    <a:moveTo>
                      <a:pt x="5322" y="3425"/>
                    </a:moveTo>
                    <a:cubicBezTo>
                      <a:pt x="5278" y="3425"/>
                      <a:pt x="5247" y="3457"/>
                      <a:pt x="5247" y="3498"/>
                    </a:cubicBezTo>
                    <a:cubicBezTo>
                      <a:pt x="5247" y="3542"/>
                      <a:pt x="5278" y="3573"/>
                      <a:pt x="5322" y="3573"/>
                    </a:cubicBezTo>
                    <a:cubicBezTo>
                      <a:pt x="5366" y="3573"/>
                      <a:pt x="5398" y="3542"/>
                      <a:pt x="5398" y="3498"/>
                    </a:cubicBezTo>
                    <a:cubicBezTo>
                      <a:pt x="5398" y="3463"/>
                      <a:pt x="5373" y="3429"/>
                      <a:pt x="5335" y="3425"/>
                    </a:cubicBezTo>
                    <a:close/>
                    <a:moveTo>
                      <a:pt x="5845" y="4293"/>
                    </a:moveTo>
                    <a:lnTo>
                      <a:pt x="5845" y="4322"/>
                    </a:lnTo>
                    <a:lnTo>
                      <a:pt x="5873" y="4322"/>
                    </a:lnTo>
                    <a:cubicBezTo>
                      <a:pt x="5860" y="4312"/>
                      <a:pt x="5854" y="4306"/>
                      <a:pt x="5845" y="4293"/>
                    </a:cubicBezTo>
                    <a:close/>
                    <a:moveTo>
                      <a:pt x="5841" y="4322"/>
                    </a:moveTo>
                    <a:cubicBezTo>
                      <a:pt x="5841" y="4328"/>
                      <a:pt x="5841" y="4341"/>
                      <a:pt x="5845" y="4350"/>
                    </a:cubicBezTo>
                    <a:lnTo>
                      <a:pt x="5845" y="4322"/>
                    </a:lnTo>
                    <a:close/>
                    <a:moveTo>
                      <a:pt x="2394" y="4234"/>
                    </a:moveTo>
                    <a:cubicBezTo>
                      <a:pt x="2350" y="4234"/>
                      <a:pt x="2319" y="4271"/>
                      <a:pt x="2319" y="4309"/>
                    </a:cubicBezTo>
                    <a:cubicBezTo>
                      <a:pt x="2319" y="4353"/>
                      <a:pt x="2353" y="4385"/>
                      <a:pt x="2394" y="4385"/>
                    </a:cubicBezTo>
                    <a:cubicBezTo>
                      <a:pt x="2438" y="4385"/>
                      <a:pt x="2470" y="4350"/>
                      <a:pt x="2470" y="4309"/>
                    </a:cubicBezTo>
                    <a:cubicBezTo>
                      <a:pt x="2470" y="4275"/>
                      <a:pt x="2448" y="4246"/>
                      <a:pt x="2416" y="4234"/>
                    </a:cubicBezTo>
                    <a:close/>
                    <a:moveTo>
                      <a:pt x="3558" y="4234"/>
                    </a:moveTo>
                    <a:cubicBezTo>
                      <a:pt x="3514" y="4234"/>
                      <a:pt x="3482" y="4271"/>
                      <a:pt x="3482" y="4309"/>
                    </a:cubicBezTo>
                    <a:cubicBezTo>
                      <a:pt x="3482" y="4353"/>
                      <a:pt x="3517" y="4385"/>
                      <a:pt x="3558" y="4385"/>
                    </a:cubicBezTo>
                    <a:cubicBezTo>
                      <a:pt x="3599" y="4385"/>
                      <a:pt x="3633" y="4350"/>
                      <a:pt x="3633" y="4309"/>
                    </a:cubicBezTo>
                    <a:cubicBezTo>
                      <a:pt x="3633" y="4278"/>
                      <a:pt x="3618" y="4246"/>
                      <a:pt x="3586" y="4234"/>
                    </a:cubicBezTo>
                    <a:close/>
                    <a:moveTo>
                      <a:pt x="4725" y="4234"/>
                    </a:moveTo>
                    <a:cubicBezTo>
                      <a:pt x="4681" y="4234"/>
                      <a:pt x="4649" y="4271"/>
                      <a:pt x="4649" y="4309"/>
                    </a:cubicBezTo>
                    <a:cubicBezTo>
                      <a:pt x="4649" y="4353"/>
                      <a:pt x="4687" y="4385"/>
                      <a:pt x="4725" y="4385"/>
                    </a:cubicBezTo>
                    <a:cubicBezTo>
                      <a:pt x="4769" y="4385"/>
                      <a:pt x="4800" y="4350"/>
                      <a:pt x="4800" y="4309"/>
                    </a:cubicBezTo>
                    <a:cubicBezTo>
                      <a:pt x="4803" y="4278"/>
                      <a:pt x="4785" y="4246"/>
                      <a:pt x="4756" y="4234"/>
                    </a:cubicBezTo>
                    <a:close/>
                    <a:moveTo>
                      <a:pt x="5291" y="5127"/>
                    </a:moveTo>
                    <a:lnTo>
                      <a:pt x="5291" y="5130"/>
                    </a:lnTo>
                    <a:cubicBezTo>
                      <a:pt x="5250" y="5130"/>
                      <a:pt x="5215" y="5162"/>
                      <a:pt x="5215" y="5206"/>
                    </a:cubicBezTo>
                    <a:cubicBezTo>
                      <a:pt x="5215" y="5215"/>
                      <a:pt x="5215" y="5221"/>
                      <a:pt x="5219" y="5231"/>
                    </a:cubicBezTo>
                    <a:lnTo>
                      <a:pt x="5357" y="5237"/>
                    </a:lnTo>
                    <a:cubicBezTo>
                      <a:pt x="5360" y="5224"/>
                      <a:pt x="5366" y="5215"/>
                      <a:pt x="5366" y="5202"/>
                    </a:cubicBezTo>
                    <a:cubicBezTo>
                      <a:pt x="5366" y="5171"/>
                      <a:pt x="5344" y="5140"/>
                      <a:pt x="5313" y="5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a:extLst>
                  <a:ext uri="{FF2B5EF4-FFF2-40B4-BE49-F238E27FC236}">
                    <a16:creationId xmlns:a16="http://schemas.microsoft.com/office/drawing/2014/main" id="{CB33CB26-4E76-EB0F-BC9B-2F5C16B72F94}"/>
                  </a:ext>
                </a:extLst>
              </p:cNvPr>
              <p:cNvSpPr/>
              <p:nvPr/>
            </p:nvSpPr>
            <p:spPr>
              <a:xfrm>
                <a:off x="2287619" y="1828541"/>
                <a:ext cx="6447" cy="216720"/>
              </a:xfrm>
              <a:custGeom>
                <a:avLst/>
                <a:gdLst/>
                <a:ahLst/>
                <a:cxnLst/>
                <a:rect l="l" t="t" r="r" b="b"/>
                <a:pathLst>
                  <a:path w="83" h="2790" extrusionOk="0">
                    <a:moveTo>
                      <a:pt x="43" y="0"/>
                    </a:moveTo>
                    <a:cubicBezTo>
                      <a:pt x="41" y="0"/>
                      <a:pt x="38" y="2"/>
                      <a:pt x="38" y="6"/>
                    </a:cubicBezTo>
                    <a:cubicBezTo>
                      <a:pt x="19" y="233"/>
                      <a:pt x="10" y="1154"/>
                      <a:pt x="10" y="1387"/>
                    </a:cubicBezTo>
                    <a:cubicBezTo>
                      <a:pt x="10" y="1849"/>
                      <a:pt x="0" y="2318"/>
                      <a:pt x="38" y="2780"/>
                    </a:cubicBezTo>
                    <a:cubicBezTo>
                      <a:pt x="38" y="2786"/>
                      <a:pt x="41" y="2790"/>
                      <a:pt x="44" y="2790"/>
                    </a:cubicBezTo>
                    <a:cubicBezTo>
                      <a:pt x="48" y="2790"/>
                      <a:pt x="51" y="2786"/>
                      <a:pt x="51" y="2780"/>
                    </a:cubicBezTo>
                    <a:cubicBezTo>
                      <a:pt x="82" y="2321"/>
                      <a:pt x="82" y="1859"/>
                      <a:pt x="82" y="1393"/>
                    </a:cubicBezTo>
                    <a:cubicBezTo>
                      <a:pt x="82" y="1160"/>
                      <a:pt x="76" y="233"/>
                      <a:pt x="51" y="6"/>
                    </a:cubicBezTo>
                    <a:cubicBezTo>
                      <a:pt x="51" y="3"/>
                      <a:pt x="47"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a:extLst>
                  <a:ext uri="{FF2B5EF4-FFF2-40B4-BE49-F238E27FC236}">
                    <a16:creationId xmlns:a16="http://schemas.microsoft.com/office/drawing/2014/main" id="{58F143D2-1893-B9BB-1868-09BAE5968423}"/>
                  </a:ext>
                </a:extLst>
              </p:cNvPr>
              <p:cNvSpPr/>
              <p:nvPr/>
            </p:nvSpPr>
            <p:spPr>
              <a:xfrm>
                <a:off x="1858448" y="1634345"/>
                <a:ext cx="380620" cy="417050"/>
              </a:xfrm>
              <a:custGeom>
                <a:avLst/>
                <a:gdLst/>
                <a:ahLst/>
                <a:cxnLst/>
                <a:rect l="l" t="t" r="r" b="b"/>
                <a:pathLst>
                  <a:path w="4900" h="5369" extrusionOk="0">
                    <a:moveTo>
                      <a:pt x="498" y="0"/>
                    </a:moveTo>
                    <a:cubicBezTo>
                      <a:pt x="24" y="0"/>
                      <a:pt x="0" y="675"/>
                      <a:pt x="333" y="1408"/>
                    </a:cubicBezTo>
                    <a:cubicBezTo>
                      <a:pt x="808" y="2459"/>
                      <a:pt x="2437" y="4774"/>
                      <a:pt x="3321" y="5085"/>
                    </a:cubicBezTo>
                    <a:cubicBezTo>
                      <a:pt x="3720" y="5227"/>
                      <a:pt x="4343" y="5312"/>
                      <a:pt x="4899" y="5368"/>
                    </a:cubicBezTo>
                    <a:lnTo>
                      <a:pt x="880" y="106"/>
                    </a:lnTo>
                    <a:cubicBezTo>
                      <a:pt x="730" y="33"/>
                      <a:pt x="603" y="0"/>
                      <a:pt x="498" y="0"/>
                    </a:cubicBezTo>
                    <a:close/>
                  </a:path>
                </a:pathLst>
              </a:custGeom>
              <a:solidFill>
                <a:srgbClr val="423542">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a:extLst>
                  <a:ext uri="{FF2B5EF4-FFF2-40B4-BE49-F238E27FC236}">
                    <a16:creationId xmlns:a16="http://schemas.microsoft.com/office/drawing/2014/main" id="{BE308C6E-4158-DB2B-BDB8-BC86F62A8196}"/>
                  </a:ext>
                </a:extLst>
              </p:cNvPr>
              <p:cNvSpPr/>
              <p:nvPr/>
            </p:nvSpPr>
            <p:spPr>
              <a:xfrm>
                <a:off x="1666583" y="1638772"/>
                <a:ext cx="397786" cy="494417"/>
              </a:xfrm>
              <a:custGeom>
                <a:avLst/>
                <a:gdLst/>
                <a:ahLst/>
                <a:cxnLst/>
                <a:rect l="l" t="t" r="r" b="b"/>
                <a:pathLst>
                  <a:path w="5121" h="6365" extrusionOk="0">
                    <a:moveTo>
                      <a:pt x="2846" y="1"/>
                    </a:moveTo>
                    <a:cubicBezTo>
                      <a:pt x="2580" y="1"/>
                      <a:pt x="2295" y="115"/>
                      <a:pt x="2029" y="373"/>
                    </a:cubicBezTo>
                    <a:cubicBezTo>
                      <a:pt x="2023" y="376"/>
                      <a:pt x="2016" y="380"/>
                      <a:pt x="2013" y="383"/>
                    </a:cubicBezTo>
                    <a:lnTo>
                      <a:pt x="1960" y="436"/>
                    </a:lnTo>
                    <a:cubicBezTo>
                      <a:pt x="1787" y="631"/>
                      <a:pt x="1642" y="851"/>
                      <a:pt x="1529" y="1087"/>
                    </a:cubicBezTo>
                    <a:lnTo>
                      <a:pt x="1510" y="1122"/>
                    </a:lnTo>
                    <a:cubicBezTo>
                      <a:pt x="1214" y="1745"/>
                      <a:pt x="969" y="2389"/>
                      <a:pt x="780" y="3050"/>
                    </a:cubicBezTo>
                    <a:cubicBezTo>
                      <a:pt x="780" y="3056"/>
                      <a:pt x="777" y="3066"/>
                      <a:pt x="774" y="3072"/>
                    </a:cubicBezTo>
                    <a:cubicBezTo>
                      <a:pt x="302" y="4663"/>
                      <a:pt x="0" y="6308"/>
                      <a:pt x="0" y="6308"/>
                    </a:cubicBezTo>
                    <a:cubicBezTo>
                      <a:pt x="588" y="6355"/>
                      <a:pt x="2208" y="6365"/>
                      <a:pt x="3466" y="6365"/>
                    </a:cubicBezTo>
                    <a:lnTo>
                      <a:pt x="3856" y="5852"/>
                    </a:lnTo>
                    <a:lnTo>
                      <a:pt x="4136" y="6365"/>
                    </a:lnTo>
                    <a:lnTo>
                      <a:pt x="5114" y="6359"/>
                    </a:lnTo>
                    <a:lnTo>
                      <a:pt x="4765" y="3842"/>
                    </a:lnTo>
                    <a:cubicBezTo>
                      <a:pt x="4765" y="3842"/>
                      <a:pt x="5121" y="3239"/>
                      <a:pt x="5017" y="2688"/>
                    </a:cubicBezTo>
                    <a:cubicBezTo>
                      <a:pt x="4944" y="2345"/>
                      <a:pt x="4548" y="1701"/>
                      <a:pt x="4183" y="1163"/>
                    </a:cubicBezTo>
                    <a:cubicBezTo>
                      <a:pt x="4177" y="1153"/>
                      <a:pt x="4171" y="1147"/>
                      <a:pt x="4168" y="1144"/>
                    </a:cubicBezTo>
                    <a:cubicBezTo>
                      <a:pt x="3872" y="710"/>
                      <a:pt x="3608" y="361"/>
                      <a:pt x="3561" y="317"/>
                    </a:cubicBezTo>
                    <a:cubicBezTo>
                      <a:pt x="3365" y="116"/>
                      <a:pt x="3115"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a:extLst>
                  <a:ext uri="{FF2B5EF4-FFF2-40B4-BE49-F238E27FC236}">
                    <a16:creationId xmlns:a16="http://schemas.microsoft.com/office/drawing/2014/main" id="{DBC7EBCB-F840-3F13-6FE7-5420C6485D2D}"/>
                  </a:ext>
                </a:extLst>
              </p:cNvPr>
              <p:cNvSpPr/>
              <p:nvPr/>
            </p:nvSpPr>
            <p:spPr>
              <a:xfrm>
                <a:off x="1700062" y="1650890"/>
                <a:ext cx="330828" cy="474998"/>
              </a:xfrm>
              <a:custGeom>
                <a:avLst/>
                <a:gdLst/>
                <a:ahLst/>
                <a:cxnLst/>
                <a:rect l="l" t="t" r="r" b="b"/>
                <a:pathLst>
                  <a:path w="4259" h="6115" extrusionOk="0">
                    <a:moveTo>
                      <a:pt x="2982" y="10"/>
                    </a:moveTo>
                    <a:cubicBezTo>
                      <a:pt x="2941" y="25"/>
                      <a:pt x="2925" y="73"/>
                      <a:pt x="2944" y="107"/>
                    </a:cubicBezTo>
                    <a:cubicBezTo>
                      <a:pt x="2960" y="132"/>
                      <a:pt x="2986" y="149"/>
                      <a:pt x="3014" y="149"/>
                    </a:cubicBezTo>
                    <a:cubicBezTo>
                      <a:pt x="3024" y="149"/>
                      <a:pt x="3034" y="147"/>
                      <a:pt x="3045" y="142"/>
                    </a:cubicBezTo>
                    <a:cubicBezTo>
                      <a:pt x="3064" y="135"/>
                      <a:pt x="3079" y="113"/>
                      <a:pt x="3086" y="91"/>
                    </a:cubicBezTo>
                    <a:cubicBezTo>
                      <a:pt x="3054" y="63"/>
                      <a:pt x="3019" y="32"/>
                      <a:pt x="2982" y="10"/>
                    </a:cubicBezTo>
                    <a:close/>
                    <a:moveTo>
                      <a:pt x="1843" y="0"/>
                    </a:moveTo>
                    <a:cubicBezTo>
                      <a:pt x="1805" y="0"/>
                      <a:pt x="1771" y="32"/>
                      <a:pt x="1771" y="76"/>
                    </a:cubicBezTo>
                    <a:cubicBezTo>
                      <a:pt x="1771" y="113"/>
                      <a:pt x="1802" y="151"/>
                      <a:pt x="1843" y="151"/>
                    </a:cubicBezTo>
                    <a:cubicBezTo>
                      <a:pt x="1884" y="151"/>
                      <a:pt x="1919" y="120"/>
                      <a:pt x="1919" y="76"/>
                    </a:cubicBezTo>
                    <a:cubicBezTo>
                      <a:pt x="1919" y="35"/>
                      <a:pt x="1884" y="0"/>
                      <a:pt x="1843" y="0"/>
                    </a:cubicBezTo>
                    <a:close/>
                    <a:moveTo>
                      <a:pt x="1258" y="827"/>
                    </a:moveTo>
                    <a:cubicBezTo>
                      <a:pt x="1214" y="827"/>
                      <a:pt x="1183" y="862"/>
                      <a:pt x="1183" y="900"/>
                    </a:cubicBezTo>
                    <a:cubicBezTo>
                      <a:pt x="1183" y="944"/>
                      <a:pt x="1220" y="975"/>
                      <a:pt x="1258" y="975"/>
                    </a:cubicBezTo>
                    <a:cubicBezTo>
                      <a:pt x="1302" y="975"/>
                      <a:pt x="1334" y="941"/>
                      <a:pt x="1334" y="900"/>
                    </a:cubicBezTo>
                    <a:cubicBezTo>
                      <a:pt x="1334" y="859"/>
                      <a:pt x="1302" y="827"/>
                      <a:pt x="1258" y="827"/>
                    </a:cubicBezTo>
                    <a:close/>
                    <a:moveTo>
                      <a:pt x="2422" y="827"/>
                    </a:moveTo>
                    <a:cubicBezTo>
                      <a:pt x="2378" y="827"/>
                      <a:pt x="2346" y="862"/>
                      <a:pt x="2346" y="900"/>
                    </a:cubicBezTo>
                    <a:cubicBezTo>
                      <a:pt x="2346" y="944"/>
                      <a:pt x="2384" y="975"/>
                      <a:pt x="2422" y="975"/>
                    </a:cubicBezTo>
                    <a:cubicBezTo>
                      <a:pt x="2466" y="975"/>
                      <a:pt x="2497" y="941"/>
                      <a:pt x="2497" y="900"/>
                    </a:cubicBezTo>
                    <a:cubicBezTo>
                      <a:pt x="2501" y="859"/>
                      <a:pt x="2466" y="827"/>
                      <a:pt x="2422" y="827"/>
                    </a:cubicBezTo>
                    <a:close/>
                    <a:moveTo>
                      <a:pt x="3636" y="827"/>
                    </a:moveTo>
                    <a:cubicBezTo>
                      <a:pt x="3595" y="827"/>
                      <a:pt x="3564" y="859"/>
                      <a:pt x="3564" y="900"/>
                    </a:cubicBezTo>
                    <a:cubicBezTo>
                      <a:pt x="3564" y="944"/>
                      <a:pt x="3595" y="975"/>
                      <a:pt x="3636" y="975"/>
                    </a:cubicBezTo>
                    <a:cubicBezTo>
                      <a:pt x="3680" y="975"/>
                      <a:pt x="3711" y="944"/>
                      <a:pt x="3711" y="900"/>
                    </a:cubicBezTo>
                    <a:cubicBezTo>
                      <a:pt x="3711" y="862"/>
                      <a:pt x="3680" y="827"/>
                      <a:pt x="3642" y="827"/>
                    </a:cubicBezTo>
                    <a:close/>
                    <a:moveTo>
                      <a:pt x="739" y="1724"/>
                    </a:moveTo>
                    <a:cubicBezTo>
                      <a:pt x="727" y="1758"/>
                      <a:pt x="711" y="1796"/>
                      <a:pt x="695" y="1834"/>
                    </a:cubicBezTo>
                    <a:cubicBezTo>
                      <a:pt x="727" y="1821"/>
                      <a:pt x="749" y="1793"/>
                      <a:pt x="749" y="1762"/>
                    </a:cubicBezTo>
                    <a:cubicBezTo>
                      <a:pt x="749" y="1746"/>
                      <a:pt x="742" y="1733"/>
                      <a:pt x="739" y="1724"/>
                    </a:cubicBezTo>
                    <a:close/>
                    <a:moveTo>
                      <a:pt x="4183" y="1702"/>
                    </a:moveTo>
                    <a:cubicBezTo>
                      <a:pt x="4139" y="1702"/>
                      <a:pt x="4108" y="1736"/>
                      <a:pt x="4108" y="1777"/>
                    </a:cubicBezTo>
                    <a:cubicBezTo>
                      <a:pt x="4114" y="1819"/>
                      <a:pt x="4148" y="1844"/>
                      <a:pt x="4186" y="1844"/>
                    </a:cubicBezTo>
                    <a:cubicBezTo>
                      <a:pt x="4188" y="1844"/>
                      <a:pt x="4190" y="1844"/>
                      <a:pt x="4193" y="1843"/>
                    </a:cubicBezTo>
                    <a:cubicBezTo>
                      <a:pt x="4227" y="1840"/>
                      <a:pt x="4256" y="1812"/>
                      <a:pt x="4259" y="1777"/>
                    </a:cubicBezTo>
                    <a:lnTo>
                      <a:pt x="4218" y="1714"/>
                    </a:lnTo>
                    <a:cubicBezTo>
                      <a:pt x="4208" y="1708"/>
                      <a:pt x="4196" y="1702"/>
                      <a:pt x="4183" y="1702"/>
                    </a:cubicBezTo>
                    <a:close/>
                    <a:moveTo>
                      <a:pt x="1843" y="1724"/>
                    </a:moveTo>
                    <a:cubicBezTo>
                      <a:pt x="1802" y="1724"/>
                      <a:pt x="1771" y="1758"/>
                      <a:pt x="1771" y="1796"/>
                    </a:cubicBezTo>
                    <a:cubicBezTo>
                      <a:pt x="1771" y="1837"/>
                      <a:pt x="1805" y="1872"/>
                      <a:pt x="1843" y="1872"/>
                    </a:cubicBezTo>
                    <a:cubicBezTo>
                      <a:pt x="1887" y="1872"/>
                      <a:pt x="1919" y="1837"/>
                      <a:pt x="1919" y="1796"/>
                    </a:cubicBezTo>
                    <a:cubicBezTo>
                      <a:pt x="1919" y="1755"/>
                      <a:pt x="1887" y="1724"/>
                      <a:pt x="1843" y="1724"/>
                    </a:cubicBezTo>
                    <a:close/>
                    <a:moveTo>
                      <a:pt x="3013" y="1724"/>
                    </a:moveTo>
                    <a:cubicBezTo>
                      <a:pt x="2969" y="1724"/>
                      <a:pt x="2938" y="1758"/>
                      <a:pt x="2938" y="1796"/>
                    </a:cubicBezTo>
                    <a:cubicBezTo>
                      <a:pt x="2938" y="1840"/>
                      <a:pt x="2972" y="1872"/>
                      <a:pt x="3013" y="1872"/>
                    </a:cubicBezTo>
                    <a:cubicBezTo>
                      <a:pt x="3054" y="1872"/>
                      <a:pt x="3086" y="1837"/>
                      <a:pt x="3086" y="1796"/>
                    </a:cubicBezTo>
                    <a:cubicBezTo>
                      <a:pt x="3086" y="1755"/>
                      <a:pt x="3051" y="1724"/>
                      <a:pt x="3013" y="1724"/>
                    </a:cubicBezTo>
                    <a:close/>
                    <a:moveTo>
                      <a:pt x="3636" y="2529"/>
                    </a:moveTo>
                    <a:cubicBezTo>
                      <a:pt x="3595" y="2529"/>
                      <a:pt x="3564" y="2560"/>
                      <a:pt x="3564" y="2604"/>
                    </a:cubicBezTo>
                    <a:cubicBezTo>
                      <a:pt x="3564" y="2645"/>
                      <a:pt x="3595" y="2677"/>
                      <a:pt x="3636" y="2677"/>
                    </a:cubicBezTo>
                    <a:cubicBezTo>
                      <a:pt x="3680" y="2677"/>
                      <a:pt x="3711" y="2645"/>
                      <a:pt x="3711" y="2604"/>
                    </a:cubicBezTo>
                    <a:cubicBezTo>
                      <a:pt x="3711" y="2564"/>
                      <a:pt x="3680" y="2529"/>
                      <a:pt x="3636" y="2529"/>
                    </a:cubicBezTo>
                    <a:close/>
                    <a:moveTo>
                      <a:pt x="1261" y="2560"/>
                    </a:moveTo>
                    <a:cubicBezTo>
                      <a:pt x="1220" y="2560"/>
                      <a:pt x="1189" y="2595"/>
                      <a:pt x="1189" y="2633"/>
                    </a:cubicBezTo>
                    <a:cubicBezTo>
                      <a:pt x="1189" y="2677"/>
                      <a:pt x="1224" y="2708"/>
                      <a:pt x="1261" y="2708"/>
                    </a:cubicBezTo>
                    <a:cubicBezTo>
                      <a:pt x="1305" y="2708"/>
                      <a:pt x="1337" y="2674"/>
                      <a:pt x="1337" y="2633"/>
                    </a:cubicBezTo>
                    <a:cubicBezTo>
                      <a:pt x="1337" y="2592"/>
                      <a:pt x="1302" y="2560"/>
                      <a:pt x="1261" y="2560"/>
                    </a:cubicBezTo>
                    <a:close/>
                    <a:moveTo>
                      <a:pt x="2435" y="2558"/>
                    </a:moveTo>
                    <a:cubicBezTo>
                      <a:pt x="2433" y="2558"/>
                      <a:pt x="2430" y="2559"/>
                      <a:pt x="2425" y="2560"/>
                    </a:cubicBezTo>
                    <a:cubicBezTo>
                      <a:pt x="2421" y="2560"/>
                      <a:pt x="2417" y="2560"/>
                      <a:pt x="2414" y="2560"/>
                    </a:cubicBezTo>
                    <a:cubicBezTo>
                      <a:pt x="2377" y="2560"/>
                      <a:pt x="2346" y="2587"/>
                      <a:pt x="2343" y="2627"/>
                    </a:cubicBezTo>
                    <a:cubicBezTo>
                      <a:pt x="2340" y="2671"/>
                      <a:pt x="2368" y="2705"/>
                      <a:pt x="2409" y="2708"/>
                    </a:cubicBezTo>
                    <a:lnTo>
                      <a:pt x="2425" y="2708"/>
                    </a:lnTo>
                    <a:cubicBezTo>
                      <a:pt x="2429" y="2709"/>
                      <a:pt x="2433" y="2709"/>
                      <a:pt x="2437" y="2709"/>
                    </a:cubicBezTo>
                    <a:cubicBezTo>
                      <a:pt x="2475" y="2709"/>
                      <a:pt x="2504" y="2682"/>
                      <a:pt x="2510" y="2642"/>
                    </a:cubicBezTo>
                    <a:cubicBezTo>
                      <a:pt x="2513" y="2598"/>
                      <a:pt x="2485" y="2564"/>
                      <a:pt x="2441" y="2560"/>
                    </a:cubicBezTo>
                    <a:cubicBezTo>
                      <a:pt x="2439" y="2559"/>
                      <a:pt x="2438" y="2558"/>
                      <a:pt x="2435" y="2558"/>
                    </a:cubicBezTo>
                    <a:close/>
                    <a:moveTo>
                      <a:pt x="670" y="3425"/>
                    </a:moveTo>
                    <a:cubicBezTo>
                      <a:pt x="626" y="3425"/>
                      <a:pt x="595" y="3460"/>
                      <a:pt x="595" y="3498"/>
                    </a:cubicBezTo>
                    <a:cubicBezTo>
                      <a:pt x="595" y="3542"/>
                      <a:pt x="629" y="3573"/>
                      <a:pt x="670" y="3573"/>
                    </a:cubicBezTo>
                    <a:cubicBezTo>
                      <a:pt x="711" y="3573"/>
                      <a:pt x="742" y="3539"/>
                      <a:pt x="742" y="3498"/>
                    </a:cubicBezTo>
                    <a:cubicBezTo>
                      <a:pt x="742" y="3460"/>
                      <a:pt x="711" y="3425"/>
                      <a:pt x="673" y="3425"/>
                    </a:cubicBezTo>
                    <a:close/>
                    <a:moveTo>
                      <a:pt x="1837" y="3425"/>
                    </a:moveTo>
                    <a:cubicBezTo>
                      <a:pt x="1793" y="3425"/>
                      <a:pt x="1761" y="3460"/>
                      <a:pt x="1761" y="3498"/>
                    </a:cubicBezTo>
                    <a:cubicBezTo>
                      <a:pt x="1761" y="3542"/>
                      <a:pt x="1796" y="3573"/>
                      <a:pt x="1837" y="3573"/>
                    </a:cubicBezTo>
                    <a:cubicBezTo>
                      <a:pt x="1881" y="3573"/>
                      <a:pt x="1912" y="3539"/>
                      <a:pt x="1912" y="3498"/>
                    </a:cubicBezTo>
                    <a:cubicBezTo>
                      <a:pt x="1912" y="3460"/>
                      <a:pt x="1884" y="3429"/>
                      <a:pt x="1843" y="3425"/>
                    </a:cubicBezTo>
                    <a:close/>
                    <a:moveTo>
                      <a:pt x="3001" y="3425"/>
                    </a:moveTo>
                    <a:cubicBezTo>
                      <a:pt x="2957" y="3425"/>
                      <a:pt x="2925" y="3460"/>
                      <a:pt x="2925" y="3498"/>
                    </a:cubicBezTo>
                    <a:cubicBezTo>
                      <a:pt x="2925" y="3542"/>
                      <a:pt x="2960" y="3573"/>
                      <a:pt x="3001" y="3573"/>
                    </a:cubicBezTo>
                    <a:cubicBezTo>
                      <a:pt x="3045" y="3573"/>
                      <a:pt x="3076" y="3539"/>
                      <a:pt x="3076" y="3498"/>
                    </a:cubicBezTo>
                    <a:cubicBezTo>
                      <a:pt x="3076" y="3460"/>
                      <a:pt x="3048" y="3429"/>
                      <a:pt x="3013" y="3425"/>
                    </a:cubicBezTo>
                    <a:close/>
                    <a:moveTo>
                      <a:pt x="4171" y="3425"/>
                    </a:moveTo>
                    <a:cubicBezTo>
                      <a:pt x="4130" y="3425"/>
                      <a:pt x="4098" y="3460"/>
                      <a:pt x="4098" y="3498"/>
                    </a:cubicBezTo>
                    <a:cubicBezTo>
                      <a:pt x="4098" y="3542"/>
                      <a:pt x="4133" y="3573"/>
                      <a:pt x="4171" y="3573"/>
                    </a:cubicBezTo>
                    <a:cubicBezTo>
                      <a:pt x="4215" y="3573"/>
                      <a:pt x="4246" y="3539"/>
                      <a:pt x="4246" y="3498"/>
                    </a:cubicBezTo>
                    <a:cubicBezTo>
                      <a:pt x="4246" y="3460"/>
                      <a:pt x="4218" y="3429"/>
                      <a:pt x="4183" y="3425"/>
                    </a:cubicBezTo>
                    <a:close/>
                    <a:moveTo>
                      <a:pt x="79" y="4234"/>
                    </a:moveTo>
                    <a:cubicBezTo>
                      <a:pt x="35" y="4234"/>
                      <a:pt x="3" y="4271"/>
                      <a:pt x="3" y="4309"/>
                    </a:cubicBezTo>
                    <a:cubicBezTo>
                      <a:pt x="3" y="4353"/>
                      <a:pt x="41" y="4385"/>
                      <a:pt x="79" y="4385"/>
                    </a:cubicBezTo>
                    <a:cubicBezTo>
                      <a:pt x="123" y="4385"/>
                      <a:pt x="154" y="4350"/>
                      <a:pt x="154" y="4309"/>
                    </a:cubicBezTo>
                    <a:cubicBezTo>
                      <a:pt x="154" y="4271"/>
                      <a:pt x="126" y="4240"/>
                      <a:pt x="88" y="4234"/>
                    </a:cubicBezTo>
                    <a:close/>
                    <a:moveTo>
                      <a:pt x="1246" y="4234"/>
                    </a:moveTo>
                    <a:cubicBezTo>
                      <a:pt x="1205" y="4234"/>
                      <a:pt x="1173" y="4271"/>
                      <a:pt x="1173" y="4309"/>
                    </a:cubicBezTo>
                    <a:cubicBezTo>
                      <a:pt x="1173" y="4353"/>
                      <a:pt x="1208" y="4385"/>
                      <a:pt x="1246" y="4385"/>
                    </a:cubicBezTo>
                    <a:cubicBezTo>
                      <a:pt x="1290" y="4385"/>
                      <a:pt x="1321" y="4350"/>
                      <a:pt x="1321" y="4309"/>
                    </a:cubicBezTo>
                    <a:cubicBezTo>
                      <a:pt x="1321" y="4275"/>
                      <a:pt x="1299" y="4243"/>
                      <a:pt x="1258" y="4234"/>
                    </a:cubicBezTo>
                    <a:close/>
                    <a:moveTo>
                      <a:pt x="3582" y="4262"/>
                    </a:moveTo>
                    <a:cubicBezTo>
                      <a:pt x="3538" y="4262"/>
                      <a:pt x="3507" y="4297"/>
                      <a:pt x="3507" y="4338"/>
                    </a:cubicBezTo>
                    <a:cubicBezTo>
                      <a:pt x="3507" y="4382"/>
                      <a:pt x="3542" y="4410"/>
                      <a:pt x="3582" y="4410"/>
                    </a:cubicBezTo>
                    <a:cubicBezTo>
                      <a:pt x="3627" y="4410"/>
                      <a:pt x="3658" y="4375"/>
                      <a:pt x="3658" y="4338"/>
                    </a:cubicBezTo>
                    <a:cubicBezTo>
                      <a:pt x="3658" y="4293"/>
                      <a:pt x="3627" y="4262"/>
                      <a:pt x="3582" y="4262"/>
                    </a:cubicBezTo>
                    <a:close/>
                    <a:moveTo>
                      <a:pt x="2416" y="4234"/>
                    </a:moveTo>
                    <a:cubicBezTo>
                      <a:pt x="2372" y="4262"/>
                      <a:pt x="2340" y="4293"/>
                      <a:pt x="2340" y="4338"/>
                    </a:cubicBezTo>
                    <a:cubicBezTo>
                      <a:pt x="2340" y="4382"/>
                      <a:pt x="2375" y="4413"/>
                      <a:pt x="2416" y="4416"/>
                    </a:cubicBezTo>
                    <a:cubicBezTo>
                      <a:pt x="2456" y="4416"/>
                      <a:pt x="2488" y="4382"/>
                      <a:pt x="2488" y="4341"/>
                    </a:cubicBezTo>
                    <a:cubicBezTo>
                      <a:pt x="2488" y="4293"/>
                      <a:pt x="2453" y="4262"/>
                      <a:pt x="2416" y="4234"/>
                    </a:cubicBezTo>
                    <a:close/>
                    <a:moveTo>
                      <a:pt x="673" y="5130"/>
                    </a:moveTo>
                    <a:cubicBezTo>
                      <a:pt x="629" y="5130"/>
                      <a:pt x="598" y="5168"/>
                      <a:pt x="598" y="5206"/>
                    </a:cubicBezTo>
                    <a:cubicBezTo>
                      <a:pt x="598" y="5250"/>
                      <a:pt x="632" y="5281"/>
                      <a:pt x="673" y="5281"/>
                    </a:cubicBezTo>
                    <a:cubicBezTo>
                      <a:pt x="717" y="5281"/>
                      <a:pt x="749" y="5246"/>
                      <a:pt x="749" y="5206"/>
                    </a:cubicBezTo>
                    <a:cubicBezTo>
                      <a:pt x="749" y="5162"/>
                      <a:pt x="717" y="5130"/>
                      <a:pt x="673" y="5130"/>
                    </a:cubicBezTo>
                    <a:close/>
                    <a:moveTo>
                      <a:pt x="1840" y="5130"/>
                    </a:moveTo>
                    <a:cubicBezTo>
                      <a:pt x="1796" y="5130"/>
                      <a:pt x="1765" y="5168"/>
                      <a:pt x="1765" y="5206"/>
                    </a:cubicBezTo>
                    <a:cubicBezTo>
                      <a:pt x="1765" y="5250"/>
                      <a:pt x="1802" y="5281"/>
                      <a:pt x="1840" y="5281"/>
                    </a:cubicBezTo>
                    <a:cubicBezTo>
                      <a:pt x="1884" y="5281"/>
                      <a:pt x="1916" y="5246"/>
                      <a:pt x="1916" y="5206"/>
                    </a:cubicBezTo>
                    <a:cubicBezTo>
                      <a:pt x="1916" y="5168"/>
                      <a:pt x="1884" y="5136"/>
                      <a:pt x="1843" y="5130"/>
                    </a:cubicBezTo>
                    <a:close/>
                    <a:moveTo>
                      <a:pt x="3004" y="5130"/>
                    </a:moveTo>
                    <a:cubicBezTo>
                      <a:pt x="2960" y="5130"/>
                      <a:pt x="2928" y="5168"/>
                      <a:pt x="2928" y="5206"/>
                    </a:cubicBezTo>
                    <a:cubicBezTo>
                      <a:pt x="2928" y="5250"/>
                      <a:pt x="2966" y="5281"/>
                      <a:pt x="3004" y="5281"/>
                    </a:cubicBezTo>
                    <a:cubicBezTo>
                      <a:pt x="3048" y="5281"/>
                      <a:pt x="3079" y="5246"/>
                      <a:pt x="3079" y="5206"/>
                    </a:cubicBezTo>
                    <a:cubicBezTo>
                      <a:pt x="3079" y="5168"/>
                      <a:pt x="3051" y="5136"/>
                      <a:pt x="3013" y="5130"/>
                    </a:cubicBezTo>
                    <a:close/>
                    <a:moveTo>
                      <a:pt x="4177" y="5130"/>
                    </a:moveTo>
                    <a:cubicBezTo>
                      <a:pt x="4133" y="5130"/>
                      <a:pt x="4101" y="5168"/>
                      <a:pt x="4101" y="5206"/>
                    </a:cubicBezTo>
                    <a:cubicBezTo>
                      <a:pt x="4101" y="5250"/>
                      <a:pt x="4136" y="5281"/>
                      <a:pt x="4177" y="5281"/>
                    </a:cubicBezTo>
                    <a:cubicBezTo>
                      <a:pt x="4218" y="5281"/>
                      <a:pt x="4249" y="5246"/>
                      <a:pt x="4249" y="5206"/>
                    </a:cubicBezTo>
                    <a:cubicBezTo>
                      <a:pt x="4249" y="5168"/>
                      <a:pt x="4221" y="5136"/>
                      <a:pt x="4183" y="5130"/>
                    </a:cubicBezTo>
                    <a:close/>
                    <a:moveTo>
                      <a:pt x="3564" y="5935"/>
                    </a:moveTo>
                    <a:lnTo>
                      <a:pt x="3630" y="6064"/>
                    </a:lnTo>
                    <a:cubicBezTo>
                      <a:pt x="3645" y="6049"/>
                      <a:pt x="3652" y="6033"/>
                      <a:pt x="3652" y="6011"/>
                    </a:cubicBezTo>
                    <a:cubicBezTo>
                      <a:pt x="3652" y="5976"/>
                      <a:pt x="3633" y="5948"/>
                      <a:pt x="3601" y="5938"/>
                    </a:cubicBezTo>
                    <a:lnTo>
                      <a:pt x="3579" y="5935"/>
                    </a:lnTo>
                    <a:close/>
                    <a:moveTo>
                      <a:pt x="76" y="5964"/>
                    </a:moveTo>
                    <a:cubicBezTo>
                      <a:pt x="32" y="5964"/>
                      <a:pt x="0" y="6001"/>
                      <a:pt x="0" y="6039"/>
                    </a:cubicBezTo>
                    <a:cubicBezTo>
                      <a:pt x="0" y="6080"/>
                      <a:pt x="35" y="6115"/>
                      <a:pt x="76" y="6115"/>
                    </a:cubicBezTo>
                    <a:cubicBezTo>
                      <a:pt x="120" y="6115"/>
                      <a:pt x="151" y="6080"/>
                      <a:pt x="151" y="6039"/>
                    </a:cubicBezTo>
                    <a:cubicBezTo>
                      <a:pt x="151" y="6004"/>
                      <a:pt x="126" y="5970"/>
                      <a:pt x="91" y="5964"/>
                    </a:cubicBezTo>
                    <a:close/>
                    <a:moveTo>
                      <a:pt x="1239" y="5964"/>
                    </a:moveTo>
                    <a:cubicBezTo>
                      <a:pt x="1195" y="5964"/>
                      <a:pt x="1164" y="6001"/>
                      <a:pt x="1164" y="6039"/>
                    </a:cubicBezTo>
                    <a:cubicBezTo>
                      <a:pt x="1164" y="6080"/>
                      <a:pt x="1198" y="6115"/>
                      <a:pt x="1239" y="6115"/>
                    </a:cubicBezTo>
                    <a:cubicBezTo>
                      <a:pt x="1283" y="6115"/>
                      <a:pt x="1315" y="6080"/>
                      <a:pt x="1315" y="6039"/>
                    </a:cubicBezTo>
                    <a:cubicBezTo>
                      <a:pt x="1315" y="6004"/>
                      <a:pt x="1293" y="5973"/>
                      <a:pt x="1258" y="5964"/>
                    </a:cubicBezTo>
                    <a:close/>
                    <a:moveTo>
                      <a:pt x="2406" y="5964"/>
                    </a:moveTo>
                    <a:cubicBezTo>
                      <a:pt x="2362" y="5964"/>
                      <a:pt x="2331" y="6001"/>
                      <a:pt x="2331" y="6039"/>
                    </a:cubicBezTo>
                    <a:cubicBezTo>
                      <a:pt x="2331" y="6080"/>
                      <a:pt x="2368" y="6115"/>
                      <a:pt x="2406" y="6115"/>
                    </a:cubicBezTo>
                    <a:cubicBezTo>
                      <a:pt x="2450" y="6115"/>
                      <a:pt x="2482" y="6080"/>
                      <a:pt x="2482" y="6039"/>
                    </a:cubicBezTo>
                    <a:cubicBezTo>
                      <a:pt x="2482" y="6004"/>
                      <a:pt x="2463" y="5973"/>
                      <a:pt x="2425" y="59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a:extLst>
                  <a:ext uri="{FF2B5EF4-FFF2-40B4-BE49-F238E27FC236}">
                    <a16:creationId xmlns:a16="http://schemas.microsoft.com/office/drawing/2014/main" id="{559D31FC-67F3-DC4F-A8E1-94B5D421ED84}"/>
                  </a:ext>
                </a:extLst>
              </p:cNvPr>
              <p:cNvSpPr/>
              <p:nvPr/>
            </p:nvSpPr>
            <p:spPr>
              <a:xfrm>
                <a:off x="2011862" y="1751251"/>
                <a:ext cx="54452" cy="291990"/>
              </a:xfrm>
              <a:custGeom>
                <a:avLst/>
                <a:gdLst/>
                <a:ahLst/>
                <a:cxnLst/>
                <a:rect l="l" t="t" r="r" b="b"/>
                <a:pathLst>
                  <a:path w="701" h="3759" extrusionOk="0">
                    <a:moveTo>
                      <a:pt x="6" y="0"/>
                    </a:moveTo>
                    <a:cubicBezTo>
                      <a:pt x="1" y="0"/>
                      <a:pt x="1" y="9"/>
                      <a:pt x="12" y="26"/>
                    </a:cubicBezTo>
                    <a:cubicBezTo>
                      <a:pt x="122" y="215"/>
                      <a:pt x="204" y="372"/>
                      <a:pt x="304" y="564"/>
                    </a:cubicBezTo>
                    <a:cubicBezTo>
                      <a:pt x="405" y="753"/>
                      <a:pt x="487" y="951"/>
                      <a:pt x="556" y="1155"/>
                    </a:cubicBezTo>
                    <a:cubicBezTo>
                      <a:pt x="588" y="1253"/>
                      <a:pt x="603" y="1353"/>
                      <a:pt x="603" y="1460"/>
                    </a:cubicBezTo>
                    <a:cubicBezTo>
                      <a:pt x="603" y="1564"/>
                      <a:pt x="594" y="1668"/>
                      <a:pt x="572" y="1772"/>
                    </a:cubicBezTo>
                    <a:cubicBezTo>
                      <a:pt x="528" y="1976"/>
                      <a:pt x="449" y="2177"/>
                      <a:pt x="336" y="2354"/>
                    </a:cubicBezTo>
                    <a:lnTo>
                      <a:pt x="323" y="2369"/>
                    </a:lnTo>
                    <a:lnTo>
                      <a:pt x="323" y="2385"/>
                    </a:lnTo>
                    <a:cubicBezTo>
                      <a:pt x="355" y="2611"/>
                      <a:pt x="399" y="2844"/>
                      <a:pt x="433" y="3077"/>
                    </a:cubicBezTo>
                    <a:cubicBezTo>
                      <a:pt x="468" y="3310"/>
                      <a:pt x="503" y="3489"/>
                      <a:pt x="547" y="3719"/>
                    </a:cubicBezTo>
                    <a:cubicBezTo>
                      <a:pt x="552" y="3749"/>
                      <a:pt x="556" y="3759"/>
                      <a:pt x="559" y="3759"/>
                    </a:cubicBezTo>
                    <a:cubicBezTo>
                      <a:pt x="564" y="3759"/>
                      <a:pt x="567" y="3729"/>
                      <a:pt x="575" y="3719"/>
                    </a:cubicBezTo>
                    <a:cubicBezTo>
                      <a:pt x="556" y="3505"/>
                      <a:pt x="528" y="3281"/>
                      <a:pt x="503" y="3074"/>
                    </a:cubicBezTo>
                    <a:cubicBezTo>
                      <a:pt x="478" y="2844"/>
                      <a:pt x="454" y="2617"/>
                      <a:pt x="423" y="2390"/>
                    </a:cubicBezTo>
                    <a:lnTo>
                      <a:pt x="423" y="2390"/>
                    </a:lnTo>
                    <a:cubicBezTo>
                      <a:pt x="538" y="2208"/>
                      <a:pt x="626" y="2005"/>
                      <a:pt x="669" y="1791"/>
                    </a:cubicBezTo>
                    <a:cubicBezTo>
                      <a:pt x="691" y="1680"/>
                      <a:pt x="701" y="1567"/>
                      <a:pt x="698" y="1457"/>
                    </a:cubicBezTo>
                    <a:cubicBezTo>
                      <a:pt x="691" y="1344"/>
                      <a:pt x="672" y="1234"/>
                      <a:pt x="638" y="1127"/>
                    </a:cubicBezTo>
                    <a:cubicBezTo>
                      <a:pt x="562" y="922"/>
                      <a:pt x="468" y="724"/>
                      <a:pt x="355" y="536"/>
                    </a:cubicBezTo>
                    <a:cubicBezTo>
                      <a:pt x="257" y="372"/>
                      <a:pt x="135" y="168"/>
                      <a:pt x="25" y="14"/>
                    </a:cubicBezTo>
                    <a:cubicBezTo>
                      <a:pt x="17" y="5"/>
                      <a:pt x="10"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6">
                <a:extLst>
                  <a:ext uri="{FF2B5EF4-FFF2-40B4-BE49-F238E27FC236}">
                    <a16:creationId xmlns:a16="http://schemas.microsoft.com/office/drawing/2014/main" id="{EA010313-090C-E5E4-5A90-80A28420B155}"/>
                  </a:ext>
                </a:extLst>
              </p:cNvPr>
              <p:cNvSpPr/>
              <p:nvPr/>
            </p:nvSpPr>
            <p:spPr>
              <a:xfrm>
                <a:off x="1919891" y="1929600"/>
                <a:ext cx="103699" cy="10409"/>
              </a:xfrm>
              <a:custGeom>
                <a:avLst/>
                <a:gdLst/>
                <a:ahLst/>
                <a:cxnLst/>
                <a:rect l="l" t="t" r="r" b="b"/>
                <a:pathLst>
                  <a:path w="1335" h="134" extrusionOk="0">
                    <a:moveTo>
                      <a:pt x="1086" y="84"/>
                    </a:moveTo>
                    <a:cubicBezTo>
                      <a:pt x="1111" y="88"/>
                      <a:pt x="1136" y="91"/>
                      <a:pt x="1161" y="92"/>
                    </a:cubicBezTo>
                    <a:cubicBezTo>
                      <a:pt x="1197" y="101"/>
                      <a:pt x="1235" y="103"/>
                      <a:pt x="1275" y="103"/>
                    </a:cubicBezTo>
                    <a:cubicBezTo>
                      <a:pt x="1295" y="103"/>
                      <a:pt x="1314" y="103"/>
                      <a:pt x="1334" y="102"/>
                    </a:cubicBezTo>
                    <a:lnTo>
                      <a:pt x="1086" y="84"/>
                    </a:lnTo>
                    <a:close/>
                    <a:moveTo>
                      <a:pt x="257" y="0"/>
                    </a:moveTo>
                    <a:cubicBezTo>
                      <a:pt x="175" y="0"/>
                      <a:pt x="92" y="3"/>
                      <a:pt x="10" y="7"/>
                    </a:cubicBezTo>
                    <a:cubicBezTo>
                      <a:pt x="4" y="10"/>
                      <a:pt x="1" y="10"/>
                      <a:pt x="1" y="14"/>
                    </a:cubicBezTo>
                    <a:cubicBezTo>
                      <a:pt x="1" y="17"/>
                      <a:pt x="4" y="26"/>
                      <a:pt x="10" y="26"/>
                    </a:cubicBezTo>
                    <a:cubicBezTo>
                      <a:pt x="234" y="32"/>
                      <a:pt x="457" y="61"/>
                      <a:pt x="680" y="86"/>
                    </a:cubicBezTo>
                    <a:cubicBezTo>
                      <a:pt x="797" y="95"/>
                      <a:pt x="907" y="111"/>
                      <a:pt x="1017" y="124"/>
                    </a:cubicBezTo>
                    <a:cubicBezTo>
                      <a:pt x="1067" y="133"/>
                      <a:pt x="1120" y="133"/>
                      <a:pt x="1174" y="133"/>
                    </a:cubicBezTo>
                    <a:cubicBezTo>
                      <a:pt x="1227" y="127"/>
                      <a:pt x="1278" y="124"/>
                      <a:pt x="1334" y="111"/>
                    </a:cubicBezTo>
                    <a:lnTo>
                      <a:pt x="10" y="7"/>
                    </a:lnTo>
                    <a:lnTo>
                      <a:pt x="10" y="7"/>
                    </a:lnTo>
                    <a:lnTo>
                      <a:pt x="1086" y="84"/>
                    </a:lnTo>
                    <a:lnTo>
                      <a:pt x="1086" y="84"/>
                    </a:lnTo>
                    <a:cubicBezTo>
                      <a:pt x="1057" y="79"/>
                      <a:pt x="1028" y="74"/>
                      <a:pt x="998" y="67"/>
                    </a:cubicBezTo>
                    <a:cubicBezTo>
                      <a:pt x="891" y="54"/>
                      <a:pt x="784" y="32"/>
                      <a:pt x="674" y="23"/>
                    </a:cubicBezTo>
                    <a:cubicBezTo>
                      <a:pt x="536" y="7"/>
                      <a:pt x="396"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a:extLst>
                  <a:ext uri="{FF2B5EF4-FFF2-40B4-BE49-F238E27FC236}">
                    <a16:creationId xmlns:a16="http://schemas.microsoft.com/office/drawing/2014/main" id="{E02E3E41-1C02-31DF-1878-743CB6201FBF}"/>
                  </a:ext>
                </a:extLst>
              </p:cNvPr>
              <p:cNvSpPr/>
              <p:nvPr/>
            </p:nvSpPr>
            <p:spPr>
              <a:xfrm>
                <a:off x="1880353" y="1944514"/>
                <a:ext cx="84591" cy="11108"/>
              </a:xfrm>
              <a:custGeom>
                <a:avLst/>
                <a:gdLst/>
                <a:ahLst/>
                <a:cxnLst/>
                <a:rect l="l" t="t" r="r" b="b"/>
                <a:pathLst>
                  <a:path w="1089" h="143" extrusionOk="0">
                    <a:moveTo>
                      <a:pt x="809" y="1"/>
                    </a:moveTo>
                    <a:cubicBezTo>
                      <a:pt x="724" y="7"/>
                      <a:pt x="632" y="13"/>
                      <a:pt x="541" y="26"/>
                    </a:cubicBezTo>
                    <a:cubicBezTo>
                      <a:pt x="362" y="51"/>
                      <a:pt x="180" y="86"/>
                      <a:pt x="3" y="130"/>
                    </a:cubicBezTo>
                    <a:cubicBezTo>
                      <a:pt x="3" y="130"/>
                      <a:pt x="0" y="133"/>
                      <a:pt x="3" y="133"/>
                    </a:cubicBezTo>
                    <a:cubicBezTo>
                      <a:pt x="0" y="139"/>
                      <a:pt x="3" y="142"/>
                      <a:pt x="7" y="142"/>
                    </a:cubicBezTo>
                    <a:cubicBezTo>
                      <a:pt x="192" y="117"/>
                      <a:pt x="368" y="95"/>
                      <a:pt x="551" y="76"/>
                    </a:cubicBezTo>
                    <a:lnTo>
                      <a:pt x="818" y="45"/>
                    </a:lnTo>
                    <a:lnTo>
                      <a:pt x="950" y="29"/>
                    </a:lnTo>
                    <a:cubicBezTo>
                      <a:pt x="994" y="23"/>
                      <a:pt x="1035" y="10"/>
                      <a:pt x="1085" y="10"/>
                    </a:cubicBezTo>
                    <a:cubicBezTo>
                      <a:pt x="1088" y="10"/>
                      <a:pt x="1085" y="1"/>
                      <a:pt x="1085" y="1"/>
                    </a:cubicBezTo>
                    <a:cubicBezTo>
                      <a:pt x="1068" y="3"/>
                      <a:pt x="1050" y="4"/>
                      <a:pt x="1034" y="4"/>
                    </a:cubicBezTo>
                    <a:cubicBezTo>
                      <a:pt x="1000" y="4"/>
                      <a:pt x="969"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6">
                <a:extLst>
                  <a:ext uri="{FF2B5EF4-FFF2-40B4-BE49-F238E27FC236}">
                    <a16:creationId xmlns:a16="http://schemas.microsoft.com/office/drawing/2014/main" id="{61DCDF29-D143-123D-EF55-1160AAC44FE7}"/>
                  </a:ext>
                </a:extLst>
              </p:cNvPr>
              <p:cNvSpPr/>
              <p:nvPr/>
            </p:nvSpPr>
            <p:spPr>
              <a:xfrm>
                <a:off x="1596206" y="1658813"/>
                <a:ext cx="475076" cy="583979"/>
              </a:xfrm>
              <a:custGeom>
                <a:avLst/>
                <a:gdLst/>
                <a:ahLst/>
                <a:cxnLst/>
                <a:rect l="l" t="t" r="r" b="b"/>
                <a:pathLst>
                  <a:path w="6116" h="7518" extrusionOk="0">
                    <a:moveTo>
                      <a:pt x="3198" y="1"/>
                    </a:moveTo>
                    <a:cubicBezTo>
                      <a:pt x="3068" y="1"/>
                      <a:pt x="2903" y="129"/>
                      <a:pt x="2740" y="351"/>
                    </a:cubicBezTo>
                    <a:cubicBezTo>
                      <a:pt x="1796" y="1625"/>
                      <a:pt x="0" y="4641"/>
                      <a:pt x="607" y="5305"/>
                    </a:cubicBezTo>
                    <a:cubicBezTo>
                      <a:pt x="1592" y="6396"/>
                      <a:pt x="3979" y="7337"/>
                      <a:pt x="4718" y="7516"/>
                    </a:cubicBezTo>
                    <a:cubicBezTo>
                      <a:pt x="4724" y="7517"/>
                      <a:pt x="4729" y="7518"/>
                      <a:pt x="4735" y="7518"/>
                    </a:cubicBezTo>
                    <a:cubicBezTo>
                      <a:pt x="5078" y="7518"/>
                      <a:pt x="6116" y="5261"/>
                      <a:pt x="5816" y="5078"/>
                    </a:cubicBezTo>
                    <a:cubicBezTo>
                      <a:pt x="5451" y="4858"/>
                      <a:pt x="2894" y="4078"/>
                      <a:pt x="2903" y="3861"/>
                    </a:cubicBezTo>
                    <a:cubicBezTo>
                      <a:pt x="2907" y="3739"/>
                      <a:pt x="3171" y="2704"/>
                      <a:pt x="3394" y="1377"/>
                    </a:cubicBezTo>
                    <a:cubicBezTo>
                      <a:pt x="3554" y="395"/>
                      <a:pt x="3428" y="1"/>
                      <a:pt x="319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6">
                <a:extLst>
                  <a:ext uri="{FF2B5EF4-FFF2-40B4-BE49-F238E27FC236}">
                    <a16:creationId xmlns:a16="http://schemas.microsoft.com/office/drawing/2014/main" id="{80ED454D-918F-FB00-AA50-4EF4BF74AC9A}"/>
                  </a:ext>
                </a:extLst>
              </p:cNvPr>
              <p:cNvSpPr/>
              <p:nvPr/>
            </p:nvSpPr>
            <p:spPr>
              <a:xfrm>
                <a:off x="1953836" y="1992753"/>
                <a:ext cx="401049" cy="250277"/>
              </a:xfrm>
              <a:custGeom>
                <a:avLst/>
                <a:gdLst/>
                <a:ahLst/>
                <a:cxnLst/>
                <a:rect l="l" t="t" r="r" b="b"/>
                <a:pathLst>
                  <a:path w="5163" h="3222" extrusionOk="0">
                    <a:moveTo>
                      <a:pt x="2759" y="1"/>
                    </a:moveTo>
                    <a:cubicBezTo>
                      <a:pt x="2434" y="1"/>
                      <a:pt x="1949" y="90"/>
                      <a:pt x="1652" y="169"/>
                    </a:cubicBezTo>
                    <a:cubicBezTo>
                      <a:pt x="1011" y="342"/>
                      <a:pt x="48" y="647"/>
                      <a:pt x="48" y="647"/>
                    </a:cubicBezTo>
                    <a:cubicBezTo>
                      <a:pt x="48" y="647"/>
                      <a:pt x="1" y="3208"/>
                      <a:pt x="117" y="3214"/>
                    </a:cubicBezTo>
                    <a:cubicBezTo>
                      <a:pt x="174" y="3219"/>
                      <a:pt x="233" y="3221"/>
                      <a:pt x="294" y="3221"/>
                    </a:cubicBezTo>
                    <a:cubicBezTo>
                      <a:pt x="756" y="3221"/>
                      <a:pt x="1344" y="3061"/>
                      <a:pt x="1989" y="2380"/>
                    </a:cubicBezTo>
                    <a:cubicBezTo>
                      <a:pt x="1989" y="2380"/>
                      <a:pt x="2851" y="2805"/>
                      <a:pt x="3347" y="2805"/>
                    </a:cubicBezTo>
                    <a:cubicBezTo>
                      <a:pt x="3483" y="2805"/>
                      <a:pt x="3591" y="2773"/>
                      <a:pt x="3646" y="2692"/>
                    </a:cubicBezTo>
                    <a:cubicBezTo>
                      <a:pt x="3752" y="2534"/>
                      <a:pt x="3523" y="2333"/>
                      <a:pt x="3245" y="2162"/>
                    </a:cubicBezTo>
                    <a:lnTo>
                      <a:pt x="3245" y="2162"/>
                    </a:lnTo>
                    <a:cubicBezTo>
                      <a:pt x="3526" y="2285"/>
                      <a:pt x="3828" y="2392"/>
                      <a:pt x="4029" y="2392"/>
                    </a:cubicBezTo>
                    <a:cubicBezTo>
                      <a:pt x="4120" y="2392"/>
                      <a:pt x="4190" y="2370"/>
                      <a:pt x="4228" y="2317"/>
                    </a:cubicBezTo>
                    <a:cubicBezTo>
                      <a:pt x="4343" y="2162"/>
                      <a:pt x="4205" y="1980"/>
                      <a:pt x="3983" y="1811"/>
                    </a:cubicBezTo>
                    <a:lnTo>
                      <a:pt x="3983" y="1811"/>
                    </a:lnTo>
                    <a:cubicBezTo>
                      <a:pt x="4179" y="1890"/>
                      <a:pt x="4367" y="1946"/>
                      <a:pt x="4512" y="1946"/>
                    </a:cubicBezTo>
                    <a:cubicBezTo>
                      <a:pt x="4625" y="1946"/>
                      <a:pt x="4711" y="1912"/>
                      <a:pt x="4753" y="1830"/>
                    </a:cubicBezTo>
                    <a:cubicBezTo>
                      <a:pt x="4902" y="1545"/>
                      <a:pt x="4324" y="1207"/>
                      <a:pt x="3886" y="999"/>
                    </a:cubicBezTo>
                    <a:lnTo>
                      <a:pt x="3886" y="999"/>
                    </a:lnTo>
                    <a:cubicBezTo>
                      <a:pt x="4177" y="1113"/>
                      <a:pt x="4543" y="1234"/>
                      <a:pt x="4784" y="1234"/>
                    </a:cubicBezTo>
                    <a:cubicBezTo>
                      <a:pt x="4911" y="1234"/>
                      <a:pt x="5003" y="1200"/>
                      <a:pt x="5030" y="1113"/>
                    </a:cubicBezTo>
                    <a:cubicBezTo>
                      <a:pt x="5162" y="672"/>
                      <a:pt x="3369" y="84"/>
                      <a:pt x="2929" y="12"/>
                    </a:cubicBezTo>
                    <a:cubicBezTo>
                      <a:pt x="2880" y="4"/>
                      <a:pt x="2823" y="1"/>
                      <a:pt x="27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a:extLst>
                  <a:ext uri="{FF2B5EF4-FFF2-40B4-BE49-F238E27FC236}">
                    <a16:creationId xmlns:a16="http://schemas.microsoft.com/office/drawing/2014/main" id="{F780C107-C3A6-7563-7388-B9AF3117ED5A}"/>
                  </a:ext>
                </a:extLst>
              </p:cNvPr>
              <p:cNvSpPr/>
              <p:nvPr/>
            </p:nvSpPr>
            <p:spPr>
              <a:xfrm>
                <a:off x="2178948" y="2037107"/>
                <a:ext cx="133139" cy="68512"/>
              </a:xfrm>
              <a:custGeom>
                <a:avLst/>
                <a:gdLst/>
                <a:ahLst/>
                <a:cxnLst/>
                <a:rect l="l" t="t" r="r" b="b"/>
                <a:pathLst>
                  <a:path w="1714" h="882" extrusionOk="0">
                    <a:moveTo>
                      <a:pt x="7" y="0"/>
                    </a:moveTo>
                    <a:cubicBezTo>
                      <a:pt x="2" y="0"/>
                      <a:pt x="0" y="8"/>
                      <a:pt x="3" y="10"/>
                    </a:cubicBezTo>
                    <a:cubicBezTo>
                      <a:pt x="182" y="83"/>
                      <a:pt x="355" y="171"/>
                      <a:pt x="534" y="249"/>
                    </a:cubicBezTo>
                    <a:cubicBezTo>
                      <a:pt x="717" y="325"/>
                      <a:pt x="1349" y="614"/>
                      <a:pt x="1714" y="882"/>
                    </a:cubicBezTo>
                    <a:cubicBezTo>
                      <a:pt x="1522" y="718"/>
                      <a:pt x="1308" y="570"/>
                      <a:pt x="1085" y="454"/>
                    </a:cubicBezTo>
                    <a:cubicBezTo>
                      <a:pt x="915" y="359"/>
                      <a:pt x="736" y="278"/>
                      <a:pt x="560" y="199"/>
                    </a:cubicBezTo>
                    <a:cubicBezTo>
                      <a:pt x="380" y="124"/>
                      <a:pt x="192" y="64"/>
                      <a:pt x="9" y="1"/>
                    </a:cubicBezTo>
                    <a:cubicBezTo>
                      <a:pt x="8" y="0"/>
                      <a:pt x="7"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a:extLst>
                  <a:ext uri="{FF2B5EF4-FFF2-40B4-BE49-F238E27FC236}">
                    <a16:creationId xmlns:a16="http://schemas.microsoft.com/office/drawing/2014/main" id="{D23B1A45-1AE6-7379-BA1D-48C4DDC6FCBB}"/>
                  </a:ext>
                </a:extLst>
              </p:cNvPr>
              <p:cNvSpPr/>
              <p:nvPr/>
            </p:nvSpPr>
            <p:spPr>
              <a:xfrm>
                <a:off x="2156654" y="2086743"/>
                <a:ext cx="106263" cy="46684"/>
              </a:xfrm>
              <a:custGeom>
                <a:avLst/>
                <a:gdLst/>
                <a:ahLst/>
                <a:cxnLst/>
                <a:rect l="l" t="t" r="r" b="b"/>
                <a:pathLst>
                  <a:path w="1368" h="601" extrusionOk="0">
                    <a:moveTo>
                      <a:pt x="4" y="0"/>
                    </a:moveTo>
                    <a:lnTo>
                      <a:pt x="0" y="3"/>
                    </a:lnTo>
                    <a:cubicBezTo>
                      <a:pt x="205" y="114"/>
                      <a:pt x="1120" y="494"/>
                      <a:pt x="1344" y="598"/>
                    </a:cubicBezTo>
                    <a:cubicBezTo>
                      <a:pt x="1350" y="600"/>
                      <a:pt x="1355" y="600"/>
                      <a:pt x="1358" y="600"/>
                    </a:cubicBezTo>
                    <a:cubicBezTo>
                      <a:pt x="1367" y="600"/>
                      <a:pt x="1367" y="595"/>
                      <a:pt x="1356" y="588"/>
                    </a:cubicBezTo>
                    <a:cubicBezTo>
                      <a:pt x="928" y="343"/>
                      <a:pt x="475" y="142"/>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a:extLst>
                  <a:ext uri="{FF2B5EF4-FFF2-40B4-BE49-F238E27FC236}">
                    <a16:creationId xmlns:a16="http://schemas.microsoft.com/office/drawing/2014/main" id="{7A858079-42E7-FBF3-BC3C-15B94614DC28}"/>
                  </a:ext>
                </a:extLst>
              </p:cNvPr>
              <p:cNvSpPr/>
              <p:nvPr/>
            </p:nvSpPr>
            <p:spPr>
              <a:xfrm>
                <a:off x="2128845" y="2126049"/>
                <a:ext cx="78144" cy="35732"/>
              </a:xfrm>
              <a:custGeom>
                <a:avLst/>
                <a:gdLst/>
                <a:ahLst/>
                <a:cxnLst/>
                <a:rect l="l" t="t" r="r" b="b"/>
                <a:pathLst>
                  <a:path w="1006" h="460" extrusionOk="0">
                    <a:moveTo>
                      <a:pt x="10" y="0"/>
                    </a:moveTo>
                    <a:cubicBezTo>
                      <a:pt x="3" y="0"/>
                      <a:pt x="1" y="10"/>
                      <a:pt x="9" y="13"/>
                    </a:cubicBezTo>
                    <a:cubicBezTo>
                      <a:pt x="437" y="218"/>
                      <a:pt x="660" y="309"/>
                      <a:pt x="978" y="457"/>
                    </a:cubicBezTo>
                    <a:cubicBezTo>
                      <a:pt x="982" y="459"/>
                      <a:pt x="987" y="459"/>
                      <a:pt x="991" y="459"/>
                    </a:cubicBezTo>
                    <a:cubicBezTo>
                      <a:pt x="1000" y="459"/>
                      <a:pt x="1005" y="454"/>
                      <a:pt x="994" y="447"/>
                    </a:cubicBezTo>
                    <a:cubicBezTo>
                      <a:pt x="689" y="262"/>
                      <a:pt x="358" y="108"/>
                      <a:pt x="13" y="1"/>
                    </a:cubicBezTo>
                    <a:cubicBezTo>
                      <a:pt x="11" y="0"/>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6">
                <a:extLst>
                  <a:ext uri="{FF2B5EF4-FFF2-40B4-BE49-F238E27FC236}">
                    <a16:creationId xmlns:a16="http://schemas.microsoft.com/office/drawing/2014/main" id="{3D0C625C-A656-4C61-6D9F-70FB8784BC07}"/>
                  </a:ext>
                </a:extLst>
              </p:cNvPr>
              <p:cNvSpPr/>
              <p:nvPr/>
            </p:nvSpPr>
            <p:spPr>
              <a:xfrm>
                <a:off x="1598847" y="1656794"/>
                <a:ext cx="382950" cy="605651"/>
              </a:xfrm>
              <a:custGeom>
                <a:avLst/>
                <a:gdLst/>
                <a:ahLst/>
                <a:cxnLst/>
                <a:rect l="l" t="t" r="r" b="b"/>
                <a:pathLst>
                  <a:path w="4930" h="7797" extrusionOk="0">
                    <a:moveTo>
                      <a:pt x="3160" y="0"/>
                    </a:moveTo>
                    <a:cubicBezTo>
                      <a:pt x="2991" y="0"/>
                      <a:pt x="2767" y="185"/>
                      <a:pt x="2542" y="487"/>
                    </a:cubicBezTo>
                    <a:cubicBezTo>
                      <a:pt x="2061" y="1132"/>
                      <a:pt x="1" y="4434"/>
                      <a:pt x="432" y="5240"/>
                    </a:cubicBezTo>
                    <a:cubicBezTo>
                      <a:pt x="910" y="6139"/>
                      <a:pt x="3552" y="7797"/>
                      <a:pt x="3552" y="7797"/>
                    </a:cubicBezTo>
                    <a:lnTo>
                      <a:pt x="4930" y="4718"/>
                    </a:lnTo>
                    <a:cubicBezTo>
                      <a:pt x="4930" y="4718"/>
                      <a:pt x="2942" y="3900"/>
                      <a:pt x="2942" y="3868"/>
                    </a:cubicBezTo>
                    <a:cubicBezTo>
                      <a:pt x="2942" y="3837"/>
                      <a:pt x="3392" y="1887"/>
                      <a:pt x="3442" y="808"/>
                    </a:cubicBezTo>
                    <a:cubicBezTo>
                      <a:pt x="3472" y="237"/>
                      <a:pt x="3351"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6">
                <a:extLst>
                  <a:ext uri="{FF2B5EF4-FFF2-40B4-BE49-F238E27FC236}">
                    <a16:creationId xmlns:a16="http://schemas.microsoft.com/office/drawing/2014/main" id="{56E759FB-861C-C1AD-9AE2-E5CB87753296}"/>
                  </a:ext>
                </a:extLst>
              </p:cNvPr>
              <p:cNvSpPr/>
              <p:nvPr/>
            </p:nvSpPr>
            <p:spPr>
              <a:xfrm>
                <a:off x="1655552" y="1656716"/>
                <a:ext cx="283523" cy="536596"/>
              </a:xfrm>
              <a:custGeom>
                <a:avLst/>
                <a:gdLst/>
                <a:ahLst/>
                <a:cxnLst/>
                <a:rect l="l" t="t" r="r" b="b"/>
                <a:pathLst>
                  <a:path w="3650" h="6908" extrusionOk="0">
                    <a:moveTo>
                      <a:pt x="2426" y="1"/>
                    </a:moveTo>
                    <a:cubicBezTo>
                      <a:pt x="2398" y="1"/>
                      <a:pt x="2370" y="4"/>
                      <a:pt x="2344" y="13"/>
                    </a:cubicBezTo>
                    <a:cubicBezTo>
                      <a:pt x="2350" y="45"/>
                      <a:pt x="2375" y="67"/>
                      <a:pt x="2407" y="70"/>
                    </a:cubicBezTo>
                    <a:cubicBezTo>
                      <a:pt x="2412" y="71"/>
                      <a:pt x="2417" y="72"/>
                      <a:pt x="2422" y="72"/>
                    </a:cubicBezTo>
                    <a:cubicBezTo>
                      <a:pt x="2457" y="72"/>
                      <a:pt x="2489" y="43"/>
                      <a:pt x="2492" y="7"/>
                    </a:cubicBezTo>
                    <a:cubicBezTo>
                      <a:pt x="2470" y="3"/>
                      <a:pt x="2448" y="1"/>
                      <a:pt x="2426" y="1"/>
                    </a:cubicBezTo>
                    <a:close/>
                    <a:moveTo>
                      <a:pt x="1834" y="778"/>
                    </a:moveTo>
                    <a:cubicBezTo>
                      <a:pt x="1793" y="778"/>
                      <a:pt x="1762" y="815"/>
                      <a:pt x="1762" y="853"/>
                    </a:cubicBezTo>
                    <a:cubicBezTo>
                      <a:pt x="1762" y="897"/>
                      <a:pt x="1797" y="929"/>
                      <a:pt x="1834" y="929"/>
                    </a:cubicBezTo>
                    <a:cubicBezTo>
                      <a:pt x="1878" y="929"/>
                      <a:pt x="1910" y="894"/>
                      <a:pt x="1910" y="853"/>
                    </a:cubicBezTo>
                    <a:cubicBezTo>
                      <a:pt x="1910" y="815"/>
                      <a:pt x="1875" y="778"/>
                      <a:pt x="1834" y="778"/>
                    </a:cubicBezTo>
                    <a:close/>
                    <a:moveTo>
                      <a:pt x="1246" y="1627"/>
                    </a:moveTo>
                    <a:cubicBezTo>
                      <a:pt x="1202" y="1627"/>
                      <a:pt x="1171" y="1665"/>
                      <a:pt x="1171" y="1702"/>
                    </a:cubicBezTo>
                    <a:cubicBezTo>
                      <a:pt x="1171" y="1746"/>
                      <a:pt x="1205" y="1778"/>
                      <a:pt x="1246" y="1778"/>
                    </a:cubicBezTo>
                    <a:cubicBezTo>
                      <a:pt x="1290" y="1778"/>
                      <a:pt x="1322" y="1743"/>
                      <a:pt x="1322" y="1702"/>
                    </a:cubicBezTo>
                    <a:cubicBezTo>
                      <a:pt x="1322" y="1665"/>
                      <a:pt x="1290" y="1627"/>
                      <a:pt x="1246" y="1627"/>
                    </a:cubicBezTo>
                    <a:close/>
                    <a:moveTo>
                      <a:pt x="2413" y="1649"/>
                    </a:moveTo>
                    <a:cubicBezTo>
                      <a:pt x="2369" y="1649"/>
                      <a:pt x="2338" y="1683"/>
                      <a:pt x="2338" y="1721"/>
                    </a:cubicBezTo>
                    <a:cubicBezTo>
                      <a:pt x="2338" y="1765"/>
                      <a:pt x="2375" y="1797"/>
                      <a:pt x="2413" y="1797"/>
                    </a:cubicBezTo>
                    <a:cubicBezTo>
                      <a:pt x="2457" y="1797"/>
                      <a:pt x="2489" y="1762"/>
                      <a:pt x="2489" y="1721"/>
                    </a:cubicBezTo>
                    <a:cubicBezTo>
                      <a:pt x="2489" y="1683"/>
                      <a:pt x="2457" y="1649"/>
                      <a:pt x="2413" y="1649"/>
                    </a:cubicBezTo>
                    <a:close/>
                    <a:moveTo>
                      <a:pt x="661" y="2454"/>
                    </a:moveTo>
                    <a:cubicBezTo>
                      <a:pt x="617" y="2454"/>
                      <a:pt x="586" y="2489"/>
                      <a:pt x="586" y="2529"/>
                    </a:cubicBezTo>
                    <a:cubicBezTo>
                      <a:pt x="586" y="2570"/>
                      <a:pt x="620" y="2602"/>
                      <a:pt x="661" y="2602"/>
                    </a:cubicBezTo>
                    <a:cubicBezTo>
                      <a:pt x="702" y="2602"/>
                      <a:pt x="733" y="2567"/>
                      <a:pt x="733" y="2529"/>
                    </a:cubicBezTo>
                    <a:cubicBezTo>
                      <a:pt x="740" y="2489"/>
                      <a:pt x="702" y="2454"/>
                      <a:pt x="661" y="2454"/>
                    </a:cubicBezTo>
                    <a:close/>
                    <a:moveTo>
                      <a:pt x="1828" y="2454"/>
                    </a:moveTo>
                    <a:cubicBezTo>
                      <a:pt x="1784" y="2454"/>
                      <a:pt x="1753" y="2489"/>
                      <a:pt x="1753" y="2529"/>
                    </a:cubicBezTo>
                    <a:cubicBezTo>
                      <a:pt x="1753" y="2570"/>
                      <a:pt x="1787" y="2602"/>
                      <a:pt x="1828" y="2602"/>
                    </a:cubicBezTo>
                    <a:cubicBezTo>
                      <a:pt x="1872" y="2602"/>
                      <a:pt x="1904" y="2567"/>
                      <a:pt x="1904" y="2529"/>
                    </a:cubicBezTo>
                    <a:cubicBezTo>
                      <a:pt x="1904" y="2489"/>
                      <a:pt x="1872" y="2457"/>
                      <a:pt x="1831" y="2454"/>
                    </a:cubicBezTo>
                    <a:close/>
                    <a:moveTo>
                      <a:pt x="136" y="3366"/>
                    </a:moveTo>
                    <a:cubicBezTo>
                      <a:pt x="120" y="3404"/>
                      <a:pt x="101" y="3445"/>
                      <a:pt x="82" y="3482"/>
                    </a:cubicBezTo>
                    <a:cubicBezTo>
                      <a:pt x="120" y="3479"/>
                      <a:pt x="152" y="3445"/>
                      <a:pt x="148" y="3401"/>
                    </a:cubicBezTo>
                    <a:cubicBezTo>
                      <a:pt x="148" y="3388"/>
                      <a:pt x="145" y="3372"/>
                      <a:pt x="136" y="3366"/>
                    </a:cubicBezTo>
                    <a:close/>
                    <a:moveTo>
                      <a:pt x="1246" y="3335"/>
                    </a:moveTo>
                    <a:cubicBezTo>
                      <a:pt x="1202" y="3335"/>
                      <a:pt x="1171" y="3369"/>
                      <a:pt x="1171" y="3410"/>
                    </a:cubicBezTo>
                    <a:cubicBezTo>
                      <a:pt x="1171" y="3451"/>
                      <a:pt x="1205" y="3482"/>
                      <a:pt x="1246" y="3482"/>
                    </a:cubicBezTo>
                    <a:cubicBezTo>
                      <a:pt x="1290" y="3482"/>
                      <a:pt x="1322" y="3448"/>
                      <a:pt x="1322" y="3410"/>
                    </a:cubicBezTo>
                    <a:cubicBezTo>
                      <a:pt x="1322" y="3366"/>
                      <a:pt x="1290" y="3335"/>
                      <a:pt x="1246" y="3335"/>
                    </a:cubicBezTo>
                    <a:close/>
                    <a:moveTo>
                      <a:pt x="649" y="4159"/>
                    </a:moveTo>
                    <a:cubicBezTo>
                      <a:pt x="605" y="4159"/>
                      <a:pt x="573" y="4196"/>
                      <a:pt x="573" y="4234"/>
                    </a:cubicBezTo>
                    <a:cubicBezTo>
                      <a:pt x="573" y="4278"/>
                      <a:pt x="608" y="4310"/>
                      <a:pt x="649" y="4310"/>
                    </a:cubicBezTo>
                    <a:cubicBezTo>
                      <a:pt x="693" y="4310"/>
                      <a:pt x="724" y="4275"/>
                      <a:pt x="724" y="4234"/>
                    </a:cubicBezTo>
                    <a:cubicBezTo>
                      <a:pt x="724" y="4200"/>
                      <a:pt x="699" y="4168"/>
                      <a:pt x="661" y="4159"/>
                    </a:cubicBezTo>
                    <a:close/>
                    <a:moveTo>
                      <a:pt x="1812" y="4159"/>
                    </a:moveTo>
                    <a:cubicBezTo>
                      <a:pt x="1768" y="4159"/>
                      <a:pt x="1737" y="4196"/>
                      <a:pt x="1737" y="4234"/>
                    </a:cubicBezTo>
                    <a:cubicBezTo>
                      <a:pt x="1737" y="4278"/>
                      <a:pt x="1771" y="4310"/>
                      <a:pt x="1812" y="4310"/>
                    </a:cubicBezTo>
                    <a:cubicBezTo>
                      <a:pt x="1856" y="4310"/>
                      <a:pt x="1888" y="4275"/>
                      <a:pt x="1888" y="4234"/>
                    </a:cubicBezTo>
                    <a:cubicBezTo>
                      <a:pt x="1888" y="4200"/>
                      <a:pt x="1866" y="4168"/>
                      <a:pt x="1831" y="4159"/>
                    </a:cubicBezTo>
                    <a:close/>
                    <a:moveTo>
                      <a:pt x="2945" y="4200"/>
                    </a:moveTo>
                    <a:cubicBezTo>
                      <a:pt x="2910" y="4222"/>
                      <a:pt x="2901" y="4269"/>
                      <a:pt x="2926" y="4307"/>
                    </a:cubicBezTo>
                    <a:cubicBezTo>
                      <a:pt x="2935" y="4325"/>
                      <a:pt x="2960" y="4338"/>
                      <a:pt x="2982" y="4338"/>
                    </a:cubicBezTo>
                    <a:cubicBezTo>
                      <a:pt x="3026" y="4338"/>
                      <a:pt x="3058" y="4300"/>
                      <a:pt x="3058" y="4263"/>
                    </a:cubicBezTo>
                    <a:cubicBezTo>
                      <a:pt x="3067" y="4259"/>
                      <a:pt x="3070" y="4253"/>
                      <a:pt x="3074" y="4250"/>
                    </a:cubicBezTo>
                    <a:lnTo>
                      <a:pt x="3058" y="4250"/>
                    </a:lnTo>
                    <a:lnTo>
                      <a:pt x="3058" y="4247"/>
                    </a:lnTo>
                    <a:lnTo>
                      <a:pt x="2945" y="4200"/>
                    </a:lnTo>
                    <a:close/>
                    <a:moveTo>
                      <a:pt x="73" y="5036"/>
                    </a:moveTo>
                    <a:cubicBezTo>
                      <a:pt x="32" y="5036"/>
                      <a:pt x="1" y="5071"/>
                      <a:pt x="1" y="5112"/>
                    </a:cubicBezTo>
                    <a:cubicBezTo>
                      <a:pt x="1" y="5156"/>
                      <a:pt x="35" y="5187"/>
                      <a:pt x="73" y="5187"/>
                    </a:cubicBezTo>
                    <a:cubicBezTo>
                      <a:pt x="117" y="5187"/>
                      <a:pt x="148" y="5149"/>
                      <a:pt x="148" y="5112"/>
                    </a:cubicBezTo>
                    <a:cubicBezTo>
                      <a:pt x="148" y="5068"/>
                      <a:pt x="114" y="5036"/>
                      <a:pt x="73" y="5036"/>
                    </a:cubicBezTo>
                    <a:close/>
                    <a:moveTo>
                      <a:pt x="1237" y="5055"/>
                    </a:moveTo>
                    <a:cubicBezTo>
                      <a:pt x="1196" y="5055"/>
                      <a:pt x="1164" y="5093"/>
                      <a:pt x="1164" y="5131"/>
                    </a:cubicBezTo>
                    <a:cubicBezTo>
                      <a:pt x="1164" y="5175"/>
                      <a:pt x="1199" y="5206"/>
                      <a:pt x="1237" y="5206"/>
                    </a:cubicBezTo>
                    <a:cubicBezTo>
                      <a:pt x="1281" y="5206"/>
                      <a:pt x="1312" y="5171"/>
                      <a:pt x="1312" y="5131"/>
                    </a:cubicBezTo>
                    <a:cubicBezTo>
                      <a:pt x="1312" y="5093"/>
                      <a:pt x="1281" y="5061"/>
                      <a:pt x="1246" y="5055"/>
                    </a:cubicBezTo>
                    <a:close/>
                    <a:moveTo>
                      <a:pt x="2407" y="5055"/>
                    </a:moveTo>
                    <a:cubicBezTo>
                      <a:pt x="2363" y="5055"/>
                      <a:pt x="2331" y="5093"/>
                      <a:pt x="2331" y="5131"/>
                    </a:cubicBezTo>
                    <a:cubicBezTo>
                      <a:pt x="2331" y="5175"/>
                      <a:pt x="2366" y="5206"/>
                      <a:pt x="2407" y="5206"/>
                    </a:cubicBezTo>
                    <a:cubicBezTo>
                      <a:pt x="2448" y="5206"/>
                      <a:pt x="2479" y="5171"/>
                      <a:pt x="2479" y="5131"/>
                    </a:cubicBezTo>
                    <a:cubicBezTo>
                      <a:pt x="2479" y="5093"/>
                      <a:pt x="2451" y="5061"/>
                      <a:pt x="2416" y="5055"/>
                    </a:cubicBezTo>
                    <a:close/>
                    <a:moveTo>
                      <a:pt x="3574" y="5055"/>
                    </a:moveTo>
                    <a:cubicBezTo>
                      <a:pt x="3530" y="5055"/>
                      <a:pt x="3498" y="5093"/>
                      <a:pt x="3498" y="5131"/>
                    </a:cubicBezTo>
                    <a:cubicBezTo>
                      <a:pt x="3498" y="5175"/>
                      <a:pt x="3533" y="5206"/>
                      <a:pt x="3574" y="5206"/>
                    </a:cubicBezTo>
                    <a:cubicBezTo>
                      <a:pt x="3618" y="5206"/>
                      <a:pt x="3649" y="5171"/>
                      <a:pt x="3649" y="5131"/>
                    </a:cubicBezTo>
                    <a:cubicBezTo>
                      <a:pt x="3649" y="5096"/>
                      <a:pt x="3624" y="5065"/>
                      <a:pt x="3586" y="5055"/>
                    </a:cubicBezTo>
                    <a:close/>
                    <a:moveTo>
                      <a:pt x="645" y="5860"/>
                    </a:moveTo>
                    <a:cubicBezTo>
                      <a:pt x="601" y="5860"/>
                      <a:pt x="570" y="5898"/>
                      <a:pt x="570" y="5936"/>
                    </a:cubicBezTo>
                    <a:cubicBezTo>
                      <a:pt x="570" y="5977"/>
                      <a:pt x="605" y="6011"/>
                      <a:pt x="645" y="6011"/>
                    </a:cubicBezTo>
                    <a:cubicBezTo>
                      <a:pt x="686" y="6011"/>
                      <a:pt x="718" y="5977"/>
                      <a:pt x="718" y="5936"/>
                    </a:cubicBezTo>
                    <a:cubicBezTo>
                      <a:pt x="718" y="5901"/>
                      <a:pt x="696" y="5870"/>
                      <a:pt x="661" y="5860"/>
                    </a:cubicBezTo>
                    <a:close/>
                    <a:moveTo>
                      <a:pt x="1809" y="5860"/>
                    </a:moveTo>
                    <a:cubicBezTo>
                      <a:pt x="1765" y="5860"/>
                      <a:pt x="1734" y="5898"/>
                      <a:pt x="1734" y="5936"/>
                    </a:cubicBezTo>
                    <a:cubicBezTo>
                      <a:pt x="1734" y="5977"/>
                      <a:pt x="1768" y="6011"/>
                      <a:pt x="1809" y="6011"/>
                    </a:cubicBezTo>
                    <a:cubicBezTo>
                      <a:pt x="1850" y="6011"/>
                      <a:pt x="1881" y="5977"/>
                      <a:pt x="1881" y="5936"/>
                    </a:cubicBezTo>
                    <a:cubicBezTo>
                      <a:pt x="1881" y="5901"/>
                      <a:pt x="1863" y="5873"/>
                      <a:pt x="1831" y="5860"/>
                    </a:cubicBezTo>
                    <a:close/>
                    <a:moveTo>
                      <a:pt x="2976" y="5860"/>
                    </a:moveTo>
                    <a:cubicBezTo>
                      <a:pt x="2932" y="5860"/>
                      <a:pt x="2901" y="5898"/>
                      <a:pt x="2901" y="5936"/>
                    </a:cubicBezTo>
                    <a:cubicBezTo>
                      <a:pt x="2901" y="5977"/>
                      <a:pt x="2935" y="6011"/>
                      <a:pt x="2976" y="6011"/>
                    </a:cubicBezTo>
                    <a:cubicBezTo>
                      <a:pt x="3020" y="6011"/>
                      <a:pt x="3052" y="5977"/>
                      <a:pt x="3052" y="5936"/>
                    </a:cubicBezTo>
                    <a:cubicBezTo>
                      <a:pt x="3052" y="5901"/>
                      <a:pt x="3029" y="5873"/>
                      <a:pt x="2998" y="5860"/>
                    </a:cubicBezTo>
                    <a:close/>
                    <a:moveTo>
                      <a:pt x="2397" y="6760"/>
                    </a:moveTo>
                    <a:cubicBezTo>
                      <a:pt x="2353" y="6760"/>
                      <a:pt x="2322" y="6794"/>
                      <a:pt x="2322" y="6832"/>
                    </a:cubicBezTo>
                    <a:cubicBezTo>
                      <a:pt x="2322" y="6876"/>
                      <a:pt x="2360" y="6908"/>
                      <a:pt x="2397" y="6908"/>
                    </a:cubicBezTo>
                    <a:cubicBezTo>
                      <a:pt x="2438" y="6908"/>
                      <a:pt x="2473" y="6873"/>
                      <a:pt x="2473" y="6832"/>
                    </a:cubicBezTo>
                    <a:cubicBezTo>
                      <a:pt x="2473" y="6798"/>
                      <a:pt x="2448" y="6766"/>
                      <a:pt x="2413" y="67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a:extLst>
                  <a:ext uri="{FF2B5EF4-FFF2-40B4-BE49-F238E27FC236}">
                    <a16:creationId xmlns:a16="http://schemas.microsoft.com/office/drawing/2014/main" id="{BF7816AB-71F6-8AE2-025C-30C704B3F61A}"/>
                  </a:ext>
                </a:extLst>
              </p:cNvPr>
              <p:cNvSpPr/>
              <p:nvPr/>
            </p:nvSpPr>
            <p:spPr>
              <a:xfrm>
                <a:off x="1836853" y="2009220"/>
                <a:ext cx="94844" cy="218274"/>
              </a:xfrm>
              <a:custGeom>
                <a:avLst/>
                <a:gdLst/>
                <a:ahLst/>
                <a:cxnLst/>
                <a:rect l="l" t="t" r="r" b="b"/>
                <a:pathLst>
                  <a:path w="1221" h="2810" extrusionOk="0">
                    <a:moveTo>
                      <a:pt x="1211" y="0"/>
                    </a:moveTo>
                    <a:cubicBezTo>
                      <a:pt x="1209" y="0"/>
                      <a:pt x="1208" y="2"/>
                      <a:pt x="1208" y="4"/>
                    </a:cubicBezTo>
                    <a:cubicBezTo>
                      <a:pt x="1086" y="218"/>
                      <a:pt x="677" y="1143"/>
                      <a:pt x="576" y="1376"/>
                    </a:cubicBezTo>
                    <a:cubicBezTo>
                      <a:pt x="378" y="1848"/>
                      <a:pt x="167" y="2319"/>
                      <a:pt x="0" y="2797"/>
                    </a:cubicBezTo>
                    <a:cubicBezTo>
                      <a:pt x="0" y="2804"/>
                      <a:pt x="0" y="2807"/>
                      <a:pt x="4" y="2807"/>
                    </a:cubicBezTo>
                    <a:cubicBezTo>
                      <a:pt x="7" y="2808"/>
                      <a:pt x="9" y="2809"/>
                      <a:pt x="11" y="2809"/>
                    </a:cubicBezTo>
                    <a:cubicBezTo>
                      <a:pt x="13" y="2809"/>
                      <a:pt x="15" y="2808"/>
                      <a:pt x="16" y="2807"/>
                    </a:cubicBezTo>
                    <a:cubicBezTo>
                      <a:pt x="252" y="2357"/>
                      <a:pt x="453" y="1885"/>
                      <a:pt x="655" y="1423"/>
                    </a:cubicBezTo>
                    <a:cubicBezTo>
                      <a:pt x="752" y="1190"/>
                      <a:pt x="1145" y="250"/>
                      <a:pt x="1221" y="11"/>
                    </a:cubicBezTo>
                    <a:cubicBezTo>
                      <a:pt x="1221" y="6"/>
                      <a:pt x="1215"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a:extLst>
                  <a:ext uri="{FF2B5EF4-FFF2-40B4-BE49-F238E27FC236}">
                    <a16:creationId xmlns:a16="http://schemas.microsoft.com/office/drawing/2014/main" id="{A9E47E9B-BB4D-2206-D9B0-6753366D7F41}"/>
                  </a:ext>
                </a:extLst>
              </p:cNvPr>
              <p:cNvSpPr/>
              <p:nvPr/>
            </p:nvSpPr>
            <p:spPr>
              <a:xfrm>
                <a:off x="1824347" y="1768107"/>
                <a:ext cx="159860" cy="258899"/>
              </a:xfrm>
              <a:custGeom>
                <a:avLst/>
                <a:gdLst/>
                <a:ahLst/>
                <a:cxnLst/>
                <a:rect l="l" t="t" r="r" b="b"/>
                <a:pathLst>
                  <a:path w="2058" h="3333" extrusionOk="0">
                    <a:moveTo>
                      <a:pt x="479" y="1"/>
                    </a:moveTo>
                    <a:cubicBezTo>
                      <a:pt x="476" y="1"/>
                      <a:pt x="473" y="1"/>
                      <a:pt x="473" y="4"/>
                    </a:cubicBezTo>
                    <a:cubicBezTo>
                      <a:pt x="400" y="413"/>
                      <a:pt x="334" y="828"/>
                      <a:pt x="256" y="1237"/>
                    </a:cubicBezTo>
                    <a:cubicBezTo>
                      <a:pt x="218" y="1445"/>
                      <a:pt x="7" y="2372"/>
                      <a:pt x="1" y="2464"/>
                    </a:cubicBezTo>
                    <a:cubicBezTo>
                      <a:pt x="1" y="2470"/>
                      <a:pt x="693" y="2753"/>
                      <a:pt x="1026" y="2891"/>
                    </a:cubicBezTo>
                    <a:lnTo>
                      <a:pt x="1517" y="3096"/>
                    </a:lnTo>
                    <a:cubicBezTo>
                      <a:pt x="1602" y="3127"/>
                      <a:pt x="1926" y="3269"/>
                      <a:pt x="2011" y="3288"/>
                    </a:cubicBezTo>
                    <a:cubicBezTo>
                      <a:pt x="2011" y="3300"/>
                      <a:pt x="2005" y="3313"/>
                      <a:pt x="2001" y="3319"/>
                    </a:cubicBezTo>
                    <a:cubicBezTo>
                      <a:pt x="1999" y="3325"/>
                      <a:pt x="2001" y="3333"/>
                      <a:pt x="2005" y="3333"/>
                    </a:cubicBezTo>
                    <a:cubicBezTo>
                      <a:pt x="2008" y="3333"/>
                      <a:pt x="2012" y="3329"/>
                      <a:pt x="2017" y="3319"/>
                    </a:cubicBezTo>
                    <a:cubicBezTo>
                      <a:pt x="2030" y="3297"/>
                      <a:pt x="2058" y="3253"/>
                      <a:pt x="2049" y="3250"/>
                    </a:cubicBezTo>
                    <a:cubicBezTo>
                      <a:pt x="1888" y="3165"/>
                      <a:pt x="1721" y="3096"/>
                      <a:pt x="1548" y="3033"/>
                    </a:cubicBezTo>
                    <a:cubicBezTo>
                      <a:pt x="1388" y="2961"/>
                      <a:pt x="1224" y="2891"/>
                      <a:pt x="1058" y="2825"/>
                    </a:cubicBezTo>
                    <a:cubicBezTo>
                      <a:pt x="721" y="2687"/>
                      <a:pt x="413" y="2542"/>
                      <a:pt x="70" y="2423"/>
                    </a:cubicBezTo>
                    <a:cubicBezTo>
                      <a:pt x="98" y="2322"/>
                      <a:pt x="281" y="1429"/>
                      <a:pt x="316" y="1224"/>
                    </a:cubicBezTo>
                    <a:cubicBezTo>
                      <a:pt x="344" y="1083"/>
                      <a:pt x="366" y="945"/>
                      <a:pt x="385" y="803"/>
                    </a:cubicBezTo>
                    <a:cubicBezTo>
                      <a:pt x="444" y="655"/>
                      <a:pt x="492" y="498"/>
                      <a:pt x="520" y="341"/>
                    </a:cubicBezTo>
                    <a:cubicBezTo>
                      <a:pt x="522" y="337"/>
                      <a:pt x="518" y="335"/>
                      <a:pt x="514" y="335"/>
                    </a:cubicBezTo>
                    <a:cubicBezTo>
                      <a:pt x="511" y="335"/>
                      <a:pt x="507" y="336"/>
                      <a:pt x="507" y="341"/>
                    </a:cubicBezTo>
                    <a:cubicBezTo>
                      <a:pt x="476" y="457"/>
                      <a:pt x="444" y="580"/>
                      <a:pt x="407" y="696"/>
                    </a:cubicBezTo>
                    <a:cubicBezTo>
                      <a:pt x="438" y="470"/>
                      <a:pt x="463" y="237"/>
                      <a:pt x="485" y="4"/>
                    </a:cubicBezTo>
                    <a:lnTo>
                      <a:pt x="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a:extLst>
                  <a:ext uri="{FF2B5EF4-FFF2-40B4-BE49-F238E27FC236}">
                    <a16:creationId xmlns:a16="http://schemas.microsoft.com/office/drawing/2014/main" id="{0F89E578-0670-DE99-A6A3-7B46EC2F03C7}"/>
                  </a:ext>
                </a:extLst>
              </p:cNvPr>
              <p:cNvSpPr/>
              <p:nvPr/>
            </p:nvSpPr>
            <p:spPr>
              <a:xfrm>
                <a:off x="1865672" y="1520857"/>
                <a:ext cx="106807" cy="189921"/>
              </a:xfrm>
              <a:custGeom>
                <a:avLst/>
                <a:gdLst/>
                <a:ahLst/>
                <a:cxnLst/>
                <a:rect l="l" t="t" r="r" b="b"/>
                <a:pathLst>
                  <a:path w="1375" h="2445" extrusionOk="0">
                    <a:moveTo>
                      <a:pt x="365" y="1"/>
                    </a:moveTo>
                    <a:cubicBezTo>
                      <a:pt x="365" y="1"/>
                      <a:pt x="302" y="221"/>
                      <a:pt x="227" y="495"/>
                    </a:cubicBezTo>
                    <a:lnTo>
                      <a:pt x="214" y="536"/>
                    </a:lnTo>
                    <a:cubicBezTo>
                      <a:pt x="211" y="551"/>
                      <a:pt x="208" y="567"/>
                      <a:pt x="205" y="577"/>
                    </a:cubicBezTo>
                    <a:cubicBezTo>
                      <a:pt x="192" y="617"/>
                      <a:pt x="180" y="661"/>
                      <a:pt x="167" y="702"/>
                    </a:cubicBezTo>
                    <a:cubicBezTo>
                      <a:pt x="158" y="746"/>
                      <a:pt x="152" y="765"/>
                      <a:pt x="145" y="803"/>
                    </a:cubicBezTo>
                    <a:lnTo>
                      <a:pt x="120" y="904"/>
                    </a:lnTo>
                    <a:cubicBezTo>
                      <a:pt x="67" y="1149"/>
                      <a:pt x="26" y="1391"/>
                      <a:pt x="1" y="1640"/>
                    </a:cubicBezTo>
                    <a:cubicBezTo>
                      <a:pt x="10" y="1737"/>
                      <a:pt x="397" y="2420"/>
                      <a:pt x="840" y="2445"/>
                    </a:cubicBezTo>
                    <a:cubicBezTo>
                      <a:pt x="841" y="2445"/>
                      <a:pt x="843" y="2445"/>
                      <a:pt x="844" y="2445"/>
                    </a:cubicBezTo>
                    <a:cubicBezTo>
                      <a:pt x="986" y="2445"/>
                      <a:pt x="1076" y="1671"/>
                      <a:pt x="1076" y="1671"/>
                    </a:cubicBezTo>
                    <a:lnTo>
                      <a:pt x="1095" y="1614"/>
                    </a:lnTo>
                    <a:lnTo>
                      <a:pt x="1375" y="825"/>
                    </a:lnTo>
                    <a:lnTo>
                      <a:pt x="494" y="98"/>
                    </a:lnTo>
                    <a:lnTo>
                      <a:pt x="365"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6">
                <a:extLst>
                  <a:ext uri="{FF2B5EF4-FFF2-40B4-BE49-F238E27FC236}">
                    <a16:creationId xmlns:a16="http://schemas.microsoft.com/office/drawing/2014/main" id="{5FC4F2A2-E6F5-4366-9394-7961DFA21719}"/>
                  </a:ext>
                </a:extLst>
              </p:cNvPr>
              <p:cNvSpPr/>
              <p:nvPr/>
            </p:nvSpPr>
            <p:spPr>
              <a:xfrm>
                <a:off x="1883227" y="1521167"/>
                <a:ext cx="89018" cy="125605"/>
              </a:xfrm>
              <a:custGeom>
                <a:avLst/>
                <a:gdLst/>
                <a:ahLst/>
                <a:cxnLst/>
                <a:rect l="l" t="t" r="r" b="b"/>
                <a:pathLst>
                  <a:path w="1146" h="1617" extrusionOk="0">
                    <a:moveTo>
                      <a:pt x="139" y="0"/>
                    </a:moveTo>
                    <a:cubicBezTo>
                      <a:pt x="139" y="3"/>
                      <a:pt x="76" y="223"/>
                      <a:pt x="1" y="500"/>
                    </a:cubicBezTo>
                    <a:cubicBezTo>
                      <a:pt x="111" y="978"/>
                      <a:pt x="429" y="1387"/>
                      <a:pt x="866" y="1617"/>
                    </a:cubicBezTo>
                    <a:lnTo>
                      <a:pt x="1146" y="824"/>
                    </a:lnTo>
                    <a:lnTo>
                      <a:pt x="268" y="98"/>
                    </a:lnTo>
                    <a:lnTo>
                      <a:pt x="139"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6">
                <a:extLst>
                  <a:ext uri="{FF2B5EF4-FFF2-40B4-BE49-F238E27FC236}">
                    <a16:creationId xmlns:a16="http://schemas.microsoft.com/office/drawing/2014/main" id="{E0570B04-FF84-A58B-0B61-B3250031A9D7}"/>
                  </a:ext>
                </a:extLst>
              </p:cNvPr>
              <p:cNvSpPr/>
              <p:nvPr/>
            </p:nvSpPr>
            <p:spPr>
              <a:xfrm>
                <a:off x="1836620" y="1358742"/>
                <a:ext cx="250199" cy="266978"/>
              </a:xfrm>
              <a:custGeom>
                <a:avLst/>
                <a:gdLst/>
                <a:ahLst/>
                <a:cxnLst/>
                <a:rect l="l" t="t" r="r" b="b"/>
                <a:pathLst>
                  <a:path w="3221" h="3437" extrusionOk="0">
                    <a:moveTo>
                      <a:pt x="1550" y="0"/>
                    </a:moveTo>
                    <a:cubicBezTo>
                      <a:pt x="1441" y="0"/>
                      <a:pt x="1333" y="14"/>
                      <a:pt x="1230" y="37"/>
                    </a:cubicBezTo>
                    <a:cubicBezTo>
                      <a:pt x="588" y="188"/>
                      <a:pt x="0" y="764"/>
                      <a:pt x="409" y="2182"/>
                    </a:cubicBezTo>
                    <a:cubicBezTo>
                      <a:pt x="720" y="3258"/>
                      <a:pt x="1356" y="3436"/>
                      <a:pt x="1768" y="3436"/>
                    </a:cubicBezTo>
                    <a:cubicBezTo>
                      <a:pt x="1898" y="3436"/>
                      <a:pt x="2005" y="3419"/>
                      <a:pt x="2073" y="3406"/>
                    </a:cubicBezTo>
                    <a:cubicBezTo>
                      <a:pt x="2381" y="3349"/>
                      <a:pt x="3221" y="3032"/>
                      <a:pt x="2960" y="1582"/>
                    </a:cubicBezTo>
                    <a:cubicBezTo>
                      <a:pt x="2743" y="370"/>
                      <a:pt x="2124" y="0"/>
                      <a:pt x="155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a:extLst>
                  <a:ext uri="{FF2B5EF4-FFF2-40B4-BE49-F238E27FC236}">
                    <a16:creationId xmlns:a16="http://schemas.microsoft.com/office/drawing/2014/main" id="{A45A9418-A8A9-85FC-725E-EA1D44CC7CE3}"/>
                  </a:ext>
                </a:extLst>
              </p:cNvPr>
              <p:cNvSpPr/>
              <p:nvPr/>
            </p:nvSpPr>
            <p:spPr>
              <a:xfrm>
                <a:off x="2029573" y="1454131"/>
                <a:ext cx="22371" cy="11108"/>
              </a:xfrm>
              <a:custGeom>
                <a:avLst/>
                <a:gdLst/>
                <a:ahLst/>
                <a:cxnLst/>
                <a:rect l="l" t="t" r="r" b="b"/>
                <a:pathLst>
                  <a:path w="288" h="143" extrusionOk="0">
                    <a:moveTo>
                      <a:pt x="121" y="1"/>
                    </a:moveTo>
                    <a:cubicBezTo>
                      <a:pt x="78" y="1"/>
                      <a:pt x="37" y="17"/>
                      <a:pt x="14" y="52"/>
                    </a:cubicBezTo>
                    <a:cubicBezTo>
                      <a:pt x="1" y="71"/>
                      <a:pt x="4" y="99"/>
                      <a:pt x="23" y="115"/>
                    </a:cubicBezTo>
                    <a:cubicBezTo>
                      <a:pt x="50" y="131"/>
                      <a:pt x="83" y="140"/>
                      <a:pt x="113" y="140"/>
                    </a:cubicBezTo>
                    <a:cubicBezTo>
                      <a:pt x="118" y="140"/>
                      <a:pt x="122" y="140"/>
                      <a:pt x="127" y="140"/>
                    </a:cubicBezTo>
                    <a:cubicBezTo>
                      <a:pt x="161" y="143"/>
                      <a:pt x="193" y="143"/>
                      <a:pt x="227" y="143"/>
                    </a:cubicBezTo>
                    <a:cubicBezTo>
                      <a:pt x="240" y="143"/>
                      <a:pt x="256" y="140"/>
                      <a:pt x="265" y="127"/>
                    </a:cubicBezTo>
                    <a:cubicBezTo>
                      <a:pt x="287" y="102"/>
                      <a:pt x="287" y="67"/>
                      <a:pt x="265" y="49"/>
                    </a:cubicBezTo>
                    <a:cubicBezTo>
                      <a:pt x="227" y="17"/>
                      <a:pt x="180" y="1"/>
                      <a:pt x="133" y="1"/>
                    </a:cubicBezTo>
                    <a:cubicBezTo>
                      <a:pt x="129" y="1"/>
                      <a:pt x="125"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a:extLst>
                  <a:ext uri="{FF2B5EF4-FFF2-40B4-BE49-F238E27FC236}">
                    <a16:creationId xmlns:a16="http://schemas.microsoft.com/office/drawing/2014/main" id="{ED523EB1-5345-A882-3AC7-CB8B3013CE04}"/>
                  </a:ext>
                </a:extLst>
              </p:cNvPr>
              <p:cNvSpPr/>
              <p:nvPr/>
            </p:nvSpPr>
            <p:spPr>
              <a:xfrm>
                <a:off x="1963624" y="1463685"/>
                <a:ext cx="21361" cy="13904"/>
              </a:xfrm>
              <a:custGeom>
                <a:avLst/>
                <a:gdLst/>
                <a:ahLst/>
                <a:cxnLst/>
                <a:rect l="l" t="t" r="r" b="b"/>
                <a:pathLst>
                  <a:path w="275" h="179" extrusionOk="0">
                    <a:moveTo>
                      <a:pt x="176" y="0"/>
                    </a:moveTo>
                    <a:cubicBezTo>
                      <a:pt x="157" y="0"/>
                      <a:pt x="139" y="4"/>
                      <a:pt x="123" y="14"/>
                    </a:cubicBezTo>
                    <a:cubicBezTo>
                      <a:pt x="76" y="29"/>
                      <a:pt x="39" y="54"/>
                      <a:pt x="16" y="99"/>
                    </a:cubicBezTo>
                    <a:cubicBezTo>
                      <a:pt x="1" y="127"/>
                      <a:pt x="13" y="158"/>
                      <a:pt x="39" y="174"/>
                    </a:cubicBezTo>
                    <a:cubicBezTo>
                      <a:pt x="47" y="176"/>
                      <a:pt x="58" y="178"/>
                      <a:pt x="68" y="178"/>
                    </a:cubicBezTo>
                    <a:cubicBezTo>
                      <a:pt x="72" y="178"/>
                      <a:pt x="76" y="178"/>
                      <a:pt x="79" y="177"/>
                    </a:cubicBezTo>
                    <a:lnTo>
                      <a:pt x="174" y="143"/>
                    </a:lnTo>
                    <a:cubicBezTo>
                      <a:pt x="208" y="133"/>
                      <a:pt x="240" y="114"/>
                      <a:pt x="265" y="86"/>
                    </a:cubicBezTo>
                    <a:cubicBezTo>
                      <a:pt x="274" y="67"/>
                      <a:pt x="271" y="39"/>
                      <a:pt x="252" y="23"/>
                    </a:cubicBezTo>
                    <a:cubicBezTo>
                      <a:pt x="229" y="8"/>
                      <a:pt x="202"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a:extLst>
                  <a:ext uri="{FF2B5EF4-FFF2-40B4-BE49-F238E27FC236}">
                    <a16:creationId xmlns:a16="http://schemas.microsoft.com/office/drawing/2014/main" id="{101B93CD-96C8-F411-5E54-D5EDF321FA05}"/>
                  </a:ext>
                </a:extLst>
              </p:cNvPr>
              <p:cNvSpPr/>
              <p:nvPr/>
            </p:nvSpPr>
            <p:spPr>
              <a:xfrm>
                <a:off x="1988326" y="1502059"/>
                <a:ext cx="8389" cy="21827"/>
              </a:xfrm>
              <a:custGeom>
                <a:avLst/>
                <a:gdLst/>
                <a:ahLst/>
                <a:cxnLst/>
                <a:rect l="l" t="t" r="r" b="b"/>
                <a:pathLst>
                  <a:path w="108" h="281" extrusionOk="0">
                    <a:moveTo>
                      <a:pt x="60" y="1"/>
                    </a:moveTo>
                    <a:cubicBezTo>
                      <a:pt x="60" y="1"/>
                      <a:pt x="51" y="7"/>
                      <a:pt x="57" y="13"/>
                    </a:cubicBezTo>
                    <a:cubicBezTo>
                      <a:pt x="76" y="111"/>
                      <a:pt x="82" y="227"/>
                      <a:pt x="0" y="278"/>
                    </a:cubicBezTo>
                    <a:lnTo>
                      <a:pt x="0" y="281"/>
                    </a:lnTo>
                    <a:cubicBezTo>
                      <a:pt x="107" y="246"/>
                      <a:pt x="95" y="92"/>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a:extLst>
                  <a:ext uri="{FF2B5EF4-FFF2-40B4-BE49-F238E27FC236}">
                    <a16:creationId xmlns:a16="http://schemas.microsoft.com/office/drawing/2014/main" id="{48ADC0BC-1430-DC0F-D12F-A7551F1BE42A}"/>
                  </a:ext>
                </a:extLst>
              </p:cNvPr>
              <p:cNvSpPr/>
              <p:nvPr/>
            </p:nvSpPr>
            <p:spPr>
              <a:xfrm>
                <a:off x="1971547" y="1495689"/>
                <a:ext cx="26333" cy="25323"/>
              </a:xfrm>
              <a:custGeom>
                <a:avLst/>
                <a:gdLst/>
                <a:ahLst/>
                <a:cxnLst/>
                <a:rect l="l" t="t" r="r" b="b"/>
                <a:pathLst>
                  <a:path w="339" h="326" extrusionOk="0">
                    <a:moveTo>
                      <a:pt x="168" y="0"/>
                    </a:moveTo>
                    <a:cubicBezTo>
                      <a:pt x="164" y="0"/>
                      <a:pt x="161" y="1"/>
                      <a:pt x="157" y="1"/>
                    </a:cubicBezTo>
                    <a:cubicBezTo>
                      <a:pt x="0" y="16"/>
                      <a:pt x="41" y="326"/>
                      <a:pt x="184" y="326"/>
                    </a:cubicBezTo>
                    <a:cubicBezTo>
                      <a:pt x="187" y="326"/>
                      <a:pt x="191" y="325"/>
                      <a:pt x="194" y="325"/>
                    </a:cubicBezTo>
                    <a:cubicBezTo>
                      <a:pt x="338" y="307"/>
                      <a:pt x="29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a:extLst>
                  <a:ext uri="{FF2B5EF4-FFF2-40B4-BE49-F238E27FC236}">
                    <a16:creationId xmlns:a16="http://schemas.microsoft.com/office/drawing/2014/main" id="{D56E3847-59B2-F416-363F-515AA735AECD}"/>
                  </a:ext>
                </a:extLst>
              </p:cNvPr>
              <p:cNvSpPr/>
              <p:nvPr/>
            </p:nvSpPr>
            <p:spPr>
              <a:xfrm>
                <a:off x="1964634" y="1497475"/>
                <a:ext cx="16157" cy="11263"/>
              </a:xfrm>
              <a:custGeom>
                <a:avLst/>
                <a:gdLst/>
                <a:ahLst/>
                <a:cxnLst/>
                <a:rect l="l" t="t" r="r" b="b"/>
                <a:pathLst>
                  <a:path w="208" h="145" extrusionOk="0">
                    <a:moveTo>
                      <a:pt x="194" y="0"/>
                    </a:moveTo>
                    <a:cubicBezTo>
                      <a:pt x="192" y="0"/>
                      <a:pt x="190" y="1"/>
                      <a:pt x="189" y="3"/>
                    </a:cubicBezTo>
                    <a:cubicBezTo>
                      <a:pt x="164" y="25"/>
                      <a:pt x="142" y="60"/>
                      <a:pt x="104" y="69"/>
                    </a:cubicBezTo>
                    <a:cubicBezTo>
                      <a:pt x="101" y="70"/>
                      <a:pt x="97" y="70"/>
                      <a:pt x="94" y="70"/>
                    </a:cubicBezTo>
                    <a:cubicBezTo>
                      <a:pt x="65" y="70"/>
                      <a:pt x="32" y="47"/>
                      <a:pt x="3" y="22"/>
                    </a:cubicBezTo>
                    <a:lnTo>
                      <a:pt x="0" y="22"/>
                    </a:lnTo>
                    <a:cubicBezTo>
                      <a:pt x="7" y="85"/>
                      <a:pt x="38" y="145"/>
                      <a:pt x="104" y="145"/>
                    </a:cubicBezTo>
                    <a:cubicBezTo>
                      <a:pt x="173" y="145"/>
                      <a:pt x="199" y="82"/>
                      <a:pt x="208" y="19"/>
                    </a:cubicBezTo>
                    <a:cubicBezTo>
                      <a:pt x="208" y="12"/>
                      <a:pt x="200"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a:extLst>
                  <a:ext uri="{FF2B5EF4-FFF2-40B4-BE49-F238E27FC236}">
                    <a16:creationId xmlns:a16="http://schemas.microsoft.com/office/drawing/2014/main" id="{5ADAD80D-0050-4A44-D486-0C42D7AF3587}"/>
                  </a:ext>
                </a:extLst>
              </p:cNvPr>
              <p:cNvSpPr/>
              <p:nvPr/>
            </p:nvSpPr>
            <p:spPr>
              <a:xfrm>
                <a:off x="2032291" y="1494524"/>
                <a:ext cx="11807" cy="19109"/>
              </a:xfrm>
              <a:custGeom>
                <a:avLst/>
                <a:gdLst/>
                <a:ahLst/>
                <a:cxnLst/>
                <a:rect l="l" t="t" r="r" b="b"/>
                <a:pathLst>
                  <a:path w="152" h="246" extrusionOk="0">
                    <a:moveTo>
                      <a:pt x="10" y="0"/>
                    </a:moveTo>
                    <a:lnTo>
                      <a:pt x="10" y="0"/>
                    </a:lnTo>
                    <a:cubicBezTo>
                      <a:pt x="1" y="95"/>
                      <a:pt x="35" y="246"/>
                      <a:pt x="152" y="246"/>
                    </a:cubicBezTo>
                    <a:lnTo>
                      <a:pt x="152" y="239"/>
                    </a:lnTo>
                    <a:cubicBezTo>
                      <a:pt x="57" y="220"/>
                      <a:pt x="29" y="107"/>
                      <a:pt x="16" y="10"/>
                    </a:cubicBezTo>
                    <a:cubicBezTo>
                      <a:pt x="16" y="0"/>
                      <a:pt x="10"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a:extLst>
                  <a:ext uri="{FF2B5EF4-FFF2-40B4-BE49-F238E27FC236}">
                    <a16:creationId xmlns:a16="http://schemas.microsoft.com/office/drawing/2014/main" id="{AB9A1896-C9AC-FCA9-0CC5-18B76C8A8D69}"/>
                  </a:ext>
                </a:extLst>
              </p:cNvPr>
              <p:cNvSpPr/>
              <p:nvPr/>
            </p:nvSpPr>
            <p:spPr>
              <a:xfrm>
                <a:off x="2030582" y="1485513"/>
                <a:ext cx="25867" cy="24857"/>
              </a:xfrm>
              <a:custGeom>
                <a:avLst/>
                <a:gdLst/>
                <a:ahLst/>
                <a:cxnLst/>
                <a:rect l="l" t="t" r="r" b="b"/>
                <a:pathLst>
                  <a:path w="333" h="320" extrusionOk="0">
                    <a:moveTo>
                      <a:pt x="153" y="0"/>
                    </a:moveTo>
                    <a:cubicBezTo>
                      <a:pt x="145" y="0"/>
                      <a:pt x="138" y="1"/>
                      <a:pt x="130" y="3"/>
                    </a:cubicBezTo>
                    <a:cubicBezTo>
                      <a:pt x="1" y="27"/>
                      <a:pt x="43" y="320"/>
                      <a:pt x="176" y="320"/>
                    </a:cubicBezTo>
                    <a:cubicBezTo>
                      <a:pt x="182" y="320"/>
                      <a:pt x="189" y="319"/>
                      <a:pt x="196" y="318"/>
                    </a:cubicBezTo>
                    <a:cubicBezTo>
                      <a:pt x="333" y="288"/>
                      <a:pt x="292"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a:extLst>
                  <a:ext uri="{FF2B5EF4-FFF2-40B4-BE49-F238E27FC236}">
                    <a16:creationId xmlns:a16="http://schemas.microsoft.com/office/drawing/2014/main" id="{11F16F88-13EA-21B8-F46E-6078F3389E4D}"/>
                  </a:ext>
                </a:extLst>
              </p:cNvPr>
              <p:cNvSpPr/>
              <p:nvPr/>
            </p:nvSpPr>
            <p:spPr>
              <a:xfrm>
                <a:off x="2044565" y="1484969"/>
                <a:ext cx="15147" cy="12195"/>
              </a:xfrm>
              <a:custGeom>
                <a:avLst/>
                <a:gdLst/>
                <a:ahLst/>
                <a:cxnLst/>
                <a:rect l="l" t="t" r="r" b="b"/>
                <a:pathLst>
                  <a:path w="195" h="157" extrusionOk="0">
                    <a:moveTo>
                      <a:pt x="176" y="1"/>
                    </a:moveTo>
                    <a:cubicBezTo>
                      <a:pt x="160" y="35"/>
                      <a:pt x="138" y="76"/>
                      <a:pt x="107" y="79"/>
                    </a:cubicBezTo>
                    <a:cubicBezTo>
                      <a:pt x="104" y="80"/>
                      <a:pt x="101" y="80"/>
                      <a:pt x="98" y="80"/>
                    </a:cubicBezTo>
                    <a:cubicBezTo>
                      <a:pt x="69" y="80"/>
                      <a:pt x="41" y="56"/>
                      <a:pt x="16" y="45"/>
                    </a:cubicBezTo>
                    <a:cubicBezTo>
                      <a:pt x="13" y="43"/>
                      <a:pt x="12" y="42"/>
                      <a:pt x="10" y="42"/>
                    </a:cubicBezTo>
                    <a:cubicBezTo>
                      <a:pt x="2" y="42"/>
                      <a:pt x="0" y="59"/>
                      <a:pt x="3" y="70"/>
                    </a:cubicBezTo>
                    <a:cubicBezTo>
                      <a:pt x="27" y="117"/>
                      <a:pt x="62" y="156"/>
                      <a:pt x="104" y="156"/>
                    </a:cubicBezTo>
                    <a:cubicBezTo>
                      <a:pt x="112" y="156"/>
                      <a:pt x="120" y="155"/>
                      <a:pt x="129" y="152"/>
                    </a:cubicBezTo>
                    <a:cubicBezTo>
                      <a:pt x="185" y="126"/>
                      <a:pt x="195" y="64"/>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a:extLst>
                  <a:ext uri="{FF2B5EF4-FFF2-40B4-BE49-F238E27FC236}">
                    <a16:creationId xmlns:a16="http://schemas.microsoft.com/office/drawing/2014/main" id="{C653E2C0-40E3-0A71-3B66-71A72CEFA247}"/>
                  </a:ext>
                </a:extLst>
              </p:cNvPr>
              <p:cNvSpPr/>
              <p:nvPr/>
            </p:nvSpPr>
            <p:spPr>
              <a:xfrm>
                <a:off x="1999045" y="1564900"/>
                <a:ext cx="16468" cy="6913"/>
              </a:xfrm>
              <a:custGeom>
                <a:avLst/>
                <a:gdLst/>
                <a:ahLst/>
                <a:cxnLst/>
                <a:rect l="l" t="t" r="r" b="b"/>
                <a:pathLst>
                  <a:path w="212" h="89" extrusionOk="0">
                    <a:moveTo>
                      <a:pt x="13" y="6"/>
                    </a:moveTo>
                    <a:lnTo>
                      <a:pt x="208" y="22"/>
                    </a:lnTo>
                    <a:cubicBezTo>
                      <a:pt x="174" y="41"/>
                      <a:pt x="136" y="54"/>
                      <a:pt x="101" y="57"/>
                    </a:cubicBezTo>
                    <a:cubicBezTo>
                      <a:pt x="64" y="57"/>
                      <a:pt x="39" y="25"/>
                      <a:pt x="13" y="6"/>
                    </a:cubicBezTo>
                    <a:close/>
                    <a:moveTo>
                      <a:pt x="4" y="0"/>
                    </a:moveTo>
                    <a:cubicBezTo>
                      <a:pt x="4" y="0"/>
                      <a:pt x="1" y="3"/>
                      <a:pt x="1" y="6"/>
                    </a:cubicBezTo>
                    <a:cubicBezTo>
                      <a:pt x="13" y="50"/>
                      <a:pt x="48" y="85"/>
                      <a:pt x="92" y="88"/>
                    </a:cubicBezTo>
                    <a:cubicBezTo>
                      <a:pt x="142" y="88"/>
                      <a:pt x="190" y="66"/>
                      <a:pt x="212" y="22"/>
                    </a:cubicBezTo>
                    <a:lnTo>
                      <a:pt x="13" y="3"/>
                    </a:lnTo>
                    <a:cubicBezTo>
                      <a:pt x="13" y="3"/>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a:extLst>
                  <a:ext uri="{FF2B5EF4-FFF2-40B4-BE49-F238E27FC236}">
                    <a16:creationId xmlns:a16="http://schemas.microsoft.com/office/drawing/2014/main" id="{B17F2541-AA62-B300-A92A-FC8453908DAF}"/>
                  </a:ext>
                </a:extLst>
              </p:cNvPr>
              <p:cNvSpPr/>
              <p:nvPr/>
            </p:nvSpPr>
            <p:spPr>
              <a:xfrm>
                <a:off x="2002152" y="1458015"/>
                <a:ext cx="39305" cy="94223"/>
              </a:xfrm>
              <a:custGeom>
                <a:avLst/>
                <a:gdLst/>
                <a:ahLst/>
                <a:cxnLst/>
                <a:rect l="l" t="t" r="r" b="b"/>
                <a:pathLst>
                  <a:path w="506" h="1213" extrusionOk="0">
                    <a:moveTo>
                      <a:pt x="145" y="0"/>
                    </a:moveTo>
                    <a:cubicBezTo>
                      <a:pt x="143" y="0"/>
                      <a:pt x="142" y="1"/>
                      <a:pt x="140" y="2"/>
                    </a:cubicBezTo>
                    <a:cubicBezTo>
                      <a:pt x="137" y="2"/>
                      <a:pt x="134" y="11"/>
                      <a:pt x="137" y="14"/>
                    </a:cubicBezTo>
                    <a:cubicBezTo>
                      <a:pt x="216" y="316"/>
                      <a:pt x="341" y="609"/>
                      <a:pt x="423" y="911"/>
                    </a:cubicBezTo>
                    <a:cubicBezTo>
                      <a:pt x="382" y="901"/>
                      <a:pt x="340" y="897"/>
                      <a:pt x="298" y="897"/>
                    </a:cubicBezTo>
                    <a:cubicBezTo>
                      <a:pt x="285" y="897"/>
                      <a:pt x="272" y="897"/>
                      <a:pt x="260" y="898"/>
                    </a:cubicBezTo>
                    <a:cubicBezTo>
                      <a:pt x="247" y="904"/>
                      <a:pt x="329" y="1128"/>
                      <a:pt x="329" y="1147"/>
                    </a:cubicBezTo>
                    <a:cubicBezTo>
                      <a:pt x="296" y="1155"/>
                      <a:pt x="262" y="1158"/>
                      <a:pt x="228" y="1158"/>
                    </a:cubicBezTo>
                    <a:cubicBezTo>
                      <a:pt x="156" y="1158"/>
                      <a:pt x="83" y="1141"/>
                      <a:pt x="14" y="1109"/>
                    </a:cubicBezTo>
                    <a:cubicBezTo>
                      <a:pt x="13" y="1107"/>
                      <a:pt x="11" y="1107"/>
                      <a:pt x="10" y="1107"/>
                    </a:cubicBezTo>
                    <a:cubicBezTo>
                      <a:pt x="5" y="1107"/>
                      <a:pt x="1" y="1113"/>
                      <a:pt x="8" y="1118"/>
                    </a:cubicBezTo>
                    <a:cubicBezTo>
                      <a:pt x="72" y="1180"/>
                      <a:pt x="155" y="1212"/>
                      <a:pt x="241" y="1212"/>
                    </a:cubicBezTo>
                    <a:cubicBezTo>
                      <a:pt x="278" y="1212"/>
                      <a:pt x="315" y="1206"/>
                      <a:pt x="351" y="1194"/>
                    </a:cubicBezTo>
                    <a:cubicBezTo>
                      <a:pt x="373" y="1191"/>
                      <a:pt x="389" y="1187"/>
                      <a:pt x="389" y="1178"/>
                    </a:cubicBezTo>
                    <a:cubicBezTo>
                      <a:pt x="376" y="1109"/>
                      <a:pt x="335" y="961"/>
                      <a:pt x="335" y="961"/>
                    </a:cubicBezTo>
                    <a:lnTo>
                      <a:pt x="335" y="961"/>
                    </a:lnTo>
                    <a:cubicBezTo>
                      <a:pt x="350" y="967"/>
                      <a:pt x="413" y="981"/>
                      <a:pt x="457" y="981"/>
                    </a:cubicBezTo>
                    <a:cubicBezTo>
                      <a:pt x="485" y="981"/>
                      <a:pt x="505" y="975"/>
                      <a:pt x="502" y="958"/>
                    </a:cubicBezTo>
                    <a:cubicBezTo>
                      <a:pt x="420" y="631"/>
                      <a:pt x="304" y="313"/>
                      <a:pt x="153" y="8"/>
                    </a:cubicBezTo>
                    <a:cubicBezTo>
                      <a:pt x="153" y="3"/>
                      <a:pt x="14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a:extLst>
                  <a:ext uri="{FF2B5EF4-FFF2-40B4-BE49-F238E27FC236}">
                    <a16:creationId xmlns:a16="http://schemas.microsoft.com/office/drawing/2014/main" id="{05F99F72-BAA8-C657-42EA-7050EE695454}"/>
                  </a:ext>
                </a:extLst>
              </p:cNvPr>
              <p:cNvSpPr/>
              <p:nvPr/>
            </p:nvSpPr>
            <p:spPr>
              <a:xfrm>
                <a:off x="1820929" y="1352217"/>
                <a:ext cx="234897" cy="179280"/>
              </a:xfrm>
              <a:custGeom>
                <a:avLst/>
                <a:gdLst/>
                <a:ahLst/>
                <a:cxnLst/>
                <a:rect l="l" t="t" r="r" b="b"/>
                <a:pathLst>
                  <a:path w="3024" h="2308" extrusionOk="0">
                    <a:moveTo>
                      <a:pt x="1675" y="1"/>
                    </a:moveTo>
                    <a:cubicBezTo>
                      <a:pt x="1322" y="1"/>
                      <a:pt x="779" y="102"/>
                      <a:pt x="476" y="662"/>
                    </a:cubicBezTo>
                    <a:cubicBezTo>
                      <a:pt x="1" y="1537"/>
                      <a:pt x="545" y="2307"/>
                      <a:pt x="728" y="2307"/>
                    </a:cubicBezTo>
                    <a:cubicBezTo>
                      <a:pt x="1004" y="2307"/>
                      <a:pt x="995" y="1678"/>
                      <a:pt x="995" y="1678"/>
                    </a:cubicBezTo>
                    <a:cubicBezTo>
                      <a:pt x="995" y="1678"/>
                      <a:pt x="2130" y="1342"/>
                      <a:pt x="2111" y="386"/>
                    </a:cubicBezTo>
                    <a:lnTo>
                      <a:pt x="2111" y="386"/>
                    </a:lnTo>
                    <a:cubicBezTo>
                      <a:pt x="2303" y="750"/>
                      <a:pt x="2630" y="1030"/>
                      <a:pt x="3024" y="1159"/>
                    </a:cubicBezTo>
                    <a:cubicBezTo>
                      <a:pt x="3024" y="1159"/>
                      <a:pt x="2860" y="131"/>
                      <a:pt x="2014" y="33"/>
                    </a:cubicBezTo>
                    <a:cubicBezTo>
                      <a:pt x="2014" y="33"/>
                      <a:pt x="1875" y="1"/>
                      <a:pt x="1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a:extLst>
                  <a:ext uri="{FF2B5EF4-FFF2-40B4-BE49-F238E27FC236}">
                    <a16:creationId xmlns:a16="http://schemas.microsoft.com/office/drawing/2014/main" id="{014CF8EF-8F7E-C527-3D6D-9B7B2C8A2C78}"/>
                  </a:ext>
                </a:extLst>
              </p:cNvPr>
              <p:cNvSpPr/>
              <p:nvPr/>
            </p:nvSpPr>
            <p:spPr>
              <a:xfrm>
                <a:off x="1916007" y="1376763"/>
                <a:ext cx="71386" cy="104166"/>
              </a:xfrm>
              <a:custGeom>
                <a:avLst/>
                <a:gdLst/>
                <a:ahLst/>
                <a:cxnLst/>
                <a:rect l="l" t="t" r="r" b="b"/>
                <a:pathLst>
                  <a:path w="919" h="1341" extrusionOk="0">
                    <a:moveTo>
                      <a:pt x="887" y="0"/>
                    </a:moveTo>
                    <a:cubicBezTo>
                      <a:pt x="894" y="73"/>
                      <a:pt x="887" y="145"/>
                      <a:pt x="869" y="224"/>
                    </a:cubicBezTo>
                    <a:cubicBezTo>
                      <a:pt x="859" y="293"/>
                      <a:pt x="850" y="362"/>
                      <a:pt x="828" y="431"/>
                    </a:cubicBezTo>
                    <a:cubicBezTo>
                      <a:pt x="790" y="570"/>
                      <a:pt x="730" y="695"/>
                      <a:pt x="648" y="812"/>
                    </a:cubicBezTo>
                    <a:cubicBezTo>
                      <a:pt x="629" y="840"/>
                      <a:pt x="607" y="868"/>
                      <a:pt x="585" y="897"/>
                    </a:cubicBezTo>
                    <a:lnTo>
                      <a:pt x="554" y="934"/>
                    </a:lnTo>
                    <a:lnTo>
                      <a:pt x="519" y="975"/>
                    </a:lnTo>
                    <a:cubicBezTo>
                      <a:pt x="494" y="997"/>
                      <a:pt x="472" y="1026"/>
                      <a:pt x="444" y="1048"/>
                    </a:cubicBezTo>
                    <a:lnTo>
                      <a:pt x="362" y="1114"/>
                    </a:lnTo>
                    <a:lnTo>
                      <a:pt x="321" y="1148"/>
                    </a:lnTo>
                    <a:lnTo>
                      <a:pt x="277" y="1180"/>
                    </a:lnTo>
                    <a:lnTo>
                      <a:pt x="189" y="1236"/>
                    </a:lnTo>
                    <a:cubicBezTo>
                      <a:pt x="129" y="1274"/>
                      <a:pt x="63" y="1306"/>
                      <a:pt x="0" y="1340"/>
                    </a:cubicBezTo>
                    <a:cubicBezTo>
                      <a:pt x="67" y="1315"/>
                      <a:pt x="139" y="1293"/>
                      <a:pt x="205" y="1265"/>
                    </a:cubicBezTo>
                    <a:lnTo>
                      <a:pt x="302" y="1214"/>
                    </a:lnTo>
                    <a:lnTo>
                      <a:pt x="350" y="1186"/>
                    </a:lnTo>
                    <a:lnTo>
                      <a:pt x="397" y="1155"/>
                    </a:lnTo>
                    <a:cubicBezTo>
                      <a:pt x="428" y="1136"/>
                      <a:pt x="460" y="1117"/>
                      <a:pt x="488" y="1092"/>
                    </a:cubicBezTo>
                    <a:cubicBezTo>
                      <a:pt x="516" y="1070"/>
                      <a:pt x="541" y="1041"/>
                      <a:pt x="570" y="1016"/>
                    </a:cubicBezTo>
                    <a:lnTo>
                      <a:pt x="611" y="978"/>
                    </a:lnTo>
                    <a:lnTo>
                      <a:pt x="645" y="934"/>
                    </a:lnTo>
                    <a:cubicBezTo>
                      <a:pt x="674" y="906"/>
                      <a:pt x="696" y="875"/>
                      <a:pt x="714" y="843"/>
                    </a:cubicBezTo>
                    <a:cubicBezTo>
                      <a:pt x="802" y="717"/>
                      <a:pt x="862" y="582"/>
                      <a:pt x="887" y="434"/>
                    </a:cubicBezTo>
                    <a:cubicBezTo>
                      <a:pt x="919" y="290"/>
                      <a:pt x="919" y="145"/>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a:extLst>
                  <a:ext uri="{FF2B5EF4-FFF2-40B4-BE49-F238E27FC236}">
                    <a16:creationId xmlns:a16="http://schemas.microsoft.com/office/drawing/2014/main" id="{43466467-F819-D53B-085E-A9F90C0C88A0}"/>
                  </a:ext>
                </a:extLst>
              </p:cNvPr>
              <p:cNvSpPr/>
              <p:nvPr/>
            </p:nvSpPr>
            <p:spPr>
              <a:xfrm>
                <a:off x="1855884" y="1518449"/>
                <a:ext cx="35266" cy="41402"/>
              </a:xfrm>
              <a:custGeom>
                <a:avLst/>
                <a:gdLst/>
                <a:ahLst/>
                <a:cxnLst/>
                <a:rect l="l" t="t" r="r" b="b"/>
                <a:pathLst>
                  <a:path w="454" h="533" extrusionOk="0">
                    <a:moveTo>
                      <a:pt x="1" y="1"/>
                    </a:moveTo>
                    <a:lnTo>
                      <a:pt x="1" y="7"/>
                    </a:lnTo>
                    <a:cubicBezTo>
                      <a:pt x="180" y="57"/>
                      <a:pt x="278" y="211"/>
                      <a:pt x="356" y="365"/>
                    </a:cubicBezTo>
                    <a:cubicBezTo>
                      <a:pt x="332" y="327"/>
                      <a:pt x="290" y="308"/>
                      <a:pt x="247" y="308"/>
                    </a:cubicBezTo>
                    <a:cubicBezTo>
                      <a:pt x="219" y="308"/>
                      <a:pt x="191" y="316"/>
                      <a:pt x="167" y="334"/>
                    </a:cubicBezTo>
                    <a:cubicBezTo>
                      <a:pt x="161" y="337"/>
                      <a:pt x="158" y="340"/>
                      <a:pt x="152" y="350"/>
                    </a:cubicBezTo>
                    <a:cubicBezTo>
                      <a:pt x="149" y="353"/>
                      <a:pt x="149" y="353"/>
                      <a:pt x="152" y="356"/>
                    </a:cubicBezTo>
                    <a:lnTo>
                      <a:pt x="158" y="356"/>
                    </a:lnTo>
                    <a:cubicBezTo>
                      <a:pt x="177" y="349"/>
                      <a:pt x="197" y="345"/>
                      <a:pt x="217" y="345"/>
                    </a:cubicBezTo>
                    <a:cubicBezTo>
                      <a:pt x="259" y="345"/>
                      <a:pt x="301" y="361"/>
                      <a:pt x="331" y="397"/>
                    </a:cubicBezTo>
                    <a:cubicBezTo>
                      <a:pt x="366" y="435"/>
                      <a:pt x="394" y="479"/>
                      <a:pt x="419" y="526"/>
                    </a:cubicBezTo>
                    <a:cubicBezTo>
                      <a:pt x="423" y="530"/>
                      <a:pt x="428" y="532"/>
                      <a:pt x="432" y="532"/>
                    </a:cubicBezTo>
                    <a:cubicBezTo>
                      <a:pt x="444" y="532"/>
                      <a:pt x="454" y="522"/>
                      <a:pt x="447" y="513"/>
                    </a:cubicBezTo>
                    <a:cubicBezTo>
                      <a:pt x="432" y="290"/>
                      <a:pt x="237" y="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a:extLst>
                  <a:ext uri="{FF2B5EF4-FFF2-40B4-BE49-F238E27FC236}">
                    <a16:creationId xmlns:a16="http://schemas.microsoft.com/office/drawing/2014/main" id="{44AE1F90-BDE0-F302-6DDA-BE43C1E7B1C3}"/>
                  </a:ext>
                </a:extLst>
              </p:cNvPr>
              <p:cNvSpPr/>
              <p:nvPr/>
            </p:nvSpPr>
            <p:spPr>
              <a:xfrm>
                <a:off x="1875459" y="1557599"/>
                <a:ext cx="12273" cy="10719"/>
              </a:xfrm>
              <a:custGeom>
                <a:avLst/>
                <a:gdLst/>
                <a:ahLst/>
                <a:cxnLst/>
                <a:rect l="l" t="t" r="r" b="b"/>
                <a:pathLst>
                  <a:path w="158" h="138" extrusionOk="0">
                    <a:moveTo>
                      <a:pt x="75" y="1"/>
                    </a:moveTo>
                    <a:cubicBezTo>
                      <a:pt x="69" y="1"/>
                      <a:pt x="63" y="1"/>
                      <a:pt x="57" y="3"/>
                    </a:cubicBezTo>
                    <a:cubicBezTo>
                      <a:pt x="22" y="16"/>
                      <a:pt x="0" y="50"/>
                      <a:pt x="10" y="88"/>
                    </a:cubicBezTo>
                    <a:lnTo>
                      <a:pt x="16" y="94"/>
                    </a:lnTo>
                    <a:cubicBezTo>
                      <a:pt x="23" y="120"/>
                      <a:pt x="48" y="137"/>
                      <a:pt x="75" y="137"/>
                    </a:cubicBezTo>
                    <a:cubicBezTo>
                      <a:pt x="84" y="137"/>
                      <a:pt x="93" y="136"/>
                      <a:pt x="101" y="132"/>
                    </a:cubicBezTo>
                    <a:cubicBezTo>
                      <a:pt x="136" y="119"/>
                      <a:pt x="158" y="82"/>
                      <a:pt x="142" y="47"/>
                    </a:cubicBezTo>
                    <a:cubicBezTo>
                      <a:pt x="131" y="20"/>
                      <a:pt x="105"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a:extLst>
                  <a:ext uri="{FF2B5EF4-FFF2-40B4-BE49-F238E27FC236}">
                    <a16:creationId xmlns:a16="http://schemas.microsoft.com/office/drawing/2014/main" id="{50232672-818B-7503-C438-1058A421F3B0}"/>
                  </a:ext>
                </a:extLst>
              </p:cNvPr>
              <p:cNvSpPr/>
              <p:nvPr/>
            </p:nvSpPr>
            <p:spPr>
              <a:xfrm>
                <a:off x="1864662" y="1553404"/>
                <a:ext cx="7690" cy="7379"/>
              </a:xfrm>
              <a:custGeom>
                <a:avLst/>
                <a:gdLst/>
                <a:ahLst/>
                <a:cxnLst/>
                <a:rect l="l" t="t" r="r" b="b"/>
                <a:pathLst>
                  <a:path w="99" h="95" extrusionOk="0">
                    <a:moveTo>
                      <a:pt x="39" y="0"/>
                    </a:moveTo>
                    <a:cubicBezTo>
                      <a:pt x="17" y="10"/>
                      <a:pt x="1" y="32"/>
                      <a:pt x="7" y="60"/>
                    </a:cubicBezTo>
                    <a:cubicBezTo>
                      <a:pt x="15" y="80"/>
                      <a:pt x="34" y="94"/>
                      <a:pt x="53" y="94"/>
                    </a:cubicBezTo>
                    <a:cubicBezTo>
                      <a:pt x="58" y="94"/>
                      <a:pt x="63" y="93"/>
                      <a:pt x="67" y="92"/>
                    </a:cubicBezTo>
                    <a:cubicBezTo>
                      <a:pt x="92" y="76"/>
                      <a:pt x="98" y="47"/>
                      <a:pt x="83" y="25"/>
                    </a:cubicBezTo>
                    <a:cubicBezTo>
                      <a:pt x="73" y="10"/>
                      <a:pt x="54" y="0"/>
                      <a:pt x="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36">
                <a:extLst>
                  <a:ext uri="{FF2B5EF4-FFF2-40B4-BE49-F238E27FC236}">
                    <a16:creationId xmlns:a16="http://schemas.microsoft.com/office/drawing/2014/main" id="{D5849F73-095E-23AF-7854-B0A3C9C5CD42}"/>
                  </a:ext>
                </a:extLst>
              </p:cNvPr>
              <p:cNvGrpSpPr/>
              <p:nvPr/>
            </p:nvGrpSpPr>
            <p:grpSpPr>
              <a:xfrm>
                <a:off x="2483058" y="1547733"/>
                <a:ext cx="438878" cy="438878"/>
                <a:chOff x="2483058" y="1547733"/>
                <a:chExt cx="438878" cy="438878"/>
              </a:xfrm>
            </p:grpSpPr>
            <p:sp>
              <p:nvSpPr>
                <p:cNvPr id="1676" name="Google Shape;1676;p36">
                  <a:extLst>
                    <a:ext uri="{FF2B5EF4-FFF2-40B4-BE49-F238E27FC236}">
                      <a16:creationId xmlns:a16="http://schemas.microsoft.com/office/drawing/2014/main" id="{0E5F5D77-5FB5-CF30-F7AC-A0963C966CEA}"/>
                    </a:ext>
                  </a:extLst>
                </p:cNvPr>
                <p:cNvSpPr/>
                <p:nvPr/>
              </p:nvSpPr>
              <p:spPr>
                <a:xfrm>
                  <a:off x="2514828" y="1796382"/>
                  <a:ext cx="110147" cy="53209"/>
                </a:xfrm>
                <a:custGeom>
                  <a:avLst/>
                  <a:gdLst/>
                  <a:ahLst/>
                  <a:cxnLst/>
                  <a:rect l="l" t="t" r="r" b="b"/>
                  <a:pathLst>
                    <a:path w="1418" h="685" extrusionOk="0">
                      <a:moveTo>
                        <a:pt x="1400" y="0"/>
                      </a:moveTo>
                      <a:cubicBezTo>
                        <a:pt x="1395" y="0"/>
                        <a:pt x="1388" y="3"/>
                        <a:pt x="1381" y="11"/>
                      </a:cubicBezTo>
                      <a:cubicBezTo>
                        <a:pt x="909" y="442"/>
                        <a:pt x="629" y="549"/>
                        <a:pt x="13" y="662"/>
                      </a:cubicBezTo>
                      <a:cubicBezTo>
                        <a:pt x="0" y="662"/>
                        <a:pt x="0" y="684"/>
                        <a:pt x="13" y="684"/>
                      </a:cubicBezTo>
                      <a:cubicBezTo>
                        <a:pt x="629" y="628"/>
                        <a:pt x="997" y="543"/>
                        <a:pt x="1400" y="33"/>
                      </a:cubicBezTo>
                      <a:cubicBezTo>
                        <a:pt x="1417" y="16"/>
                        <a:pt x="1412" y="0"/>
                        <a:pt x="1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a:extLst>
                    <a:ext uri="{FF2B5EF4-FFF2-40B4-BE49-F238E27FC236}">
                      <a16:creationId xmlns:a16="http://schemas.microsoft.com/office/drawing/2014/main" id="{14472247-D56E-AF67-800B-20154C311B8A}"/>
                    </a:ext>
                  </a:extLst>
                </p:cNvPr>
                <p:cNvSpPr/>
                <p:nvPr/>
              </p:nvSpPr>
              <p:spPr>
                <a:xfrm>
                  <a:off x="2532150" y="1842290"/>
                  <a:ext cx="117604" cy="55384"/>
                </a:xfrm>
                <a:custGeom>
                  <a:avLst/>
                  <a:gdLst/>
                  <a:ahLst/>
                  <a:cxnLst/>
                  <a:rect l="l" t="t" r="r" b="b"/>
                  <a:pathLst>
                    <a:path w="1514" h="713" extrusionOk="0">
                      <a:moveTo>
                        <a:pt x="1494" y="0"/>
                      </a:moveTo>
                      <a:cubicBezTo>
                        <a:pt x="1489" y="0"/>
                        <a:pt x="1484" y="2"/>
                        <a:pt x="1479" y="5"/>
                      </a:cubicBezTo>
                      <a:cubicBezTo>
                        <a:pt x="954" y="411"/>
                        <a:pt x="652" y="534"/>
                        <a:pt x="10" y="697"/>
                      </a:cubicBezTo>
                      <a:cubicBezTo>
                        <a:pt x="7" y="697"/>
                        <a:pt x="1" y="707"/>
                        <a:pt x="7" y="710"/>
                      </a:cubicBezTo>
                      <a:cubicBezTo>
                        <a:pt x="7" y="713"/>
                        <a:pt x="10" y="713"/>
                        <a:pt x="10" y="713"/>
                      </a:cubicBezTo>
                      <a:cubicBezTo>
                        <a:pt x="649" y="603"/>
                        <a:pt x="1017" y="508"/>
                        <a:pt x="1492" y="37"/>
                      </a:cubicBezTo>
                      <a:cubicBezTo>
                        <a:pt x="1514" y="19"/>
                        <a:pt x="1509" y="0"/>
                        <a:pt x="14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a:extLst>
                    <a:ext uri="{FF2B5EF4-FFF2-40B4-BE49-F238E27FC236}">
                      <a16:creationId xmlns:a16="http://schemas.microsoft.com/office/drawing/2014/main" id="{F58F9A9E-D1BD-F3DF-2D68-BCF5A32C5FB9}"/>
                    </a:ext>
                  </a:extLst>
                </p:cNvPr>
                <p:cNvSpPr/>
                <p:nvPr/>
              </p:nvSpPr>
              <p:spPr>
                <a:xfrm>
                  <a:off x="2547531" y="1896431"/>
                  <a:ext cx="120633" cy="47927"/>
                </a:xfrm>
                <a:custGeom>
                  <a:avLst/>
                  <a:gdLst/>
                  <a:ahLst/>
                  <a:cxnLst/>
                  <a:rect l="l" t="t" r="r" b="b"/>
                  <a:pathLst>
                    <a:path w="1553" h="617" extrusionOk="0">
                      <a:moveTo>
                        <a:pt x="1544" y="0"/>
                      </a:moveTo>
                      <a:cubicBezTo>
                        <a:pt x="1539" y="0"/>
                        <a:pt x="1530" y="4"/>
                        <a:pt x="1517" y="13"/>
                      </a:cubicBezTo>
                      <a:cubicBezTo>
                        <a:pt x="979" y="371"/>
                        <a:pt x="652" y="516"/>
                        <a:pt x="13" y="595"/>
                      </a:cubicBezTo>
                      <a:cubicBezTo>
                        <a:pt x="4" y="595"/>
                        <a:pt x="1" y="598"/>
                        <a:pt x="1" y="607"/>
                      </a:cubicBezTo>
                      <a:cubicBezTo>
                        <a:pt x="1" y="614"/>
                        <a:pt x="4" y="617"/>
                        <a:pt x="13" y="617"/>
                      </a:cubicBezTo>
                      <a:cubicBezTo>
                        <a:pt x="674" y="598"/>
                        <a:pt x="1083" y="422"/>
                        <a:pt x="1526" y="29"/>
                      </a:cubicBezTo>
                      <a:cubicBezTo>
                        <a:pt x="1547" y="12"/>
                        <a:pt x="1552" y="0"/>
                        <a:pt x="15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a:extLst>
                    <a:ext uri="{FF2B5EF4-FFF2-40B4-BE49-F238E27FC236}">
                      <a16:creationId xmlns:a16="http://schemas.microsoft.com/office/drawing/2014/main" id="{B8D688FD-C7AB-050B-C806-D2697B06F030}"/>
                    </a:ext>
                  </a:extLst>
                </p:cNvPr>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a:extLst>
                    <a:ext uri="{FF2B5EF4-FFF2-40B4-BE49-F238E27FC236}">
                      <a16:creationId xmlns:a16="http://schemas.microsoft.com/office/drawing/2014/main" id="{6E7AF570-C3DD-70F5-B040-90840534B3D9}"/>
                    </a:ext>
                  </a:extLst>
                </p:cNvPr>
                <p:cNvSpPr/>
                <p:nvPr/>
              </p:nvSpPr>
              <p:spPr>
                <a:xfrm>
                  <a:off x="2483058" y="1547733"/>
                  <a:ext cx="438878" cy="438878"/>
                </a:xfrm>
                <a:custGeom>
                  <a:avLst/>
                  <a:gdLst/>
                  <a:ahLst/>
                  <a:cxnLst/>
                  <a:rect l="l" t="t" r="r" b="b"/>
                  <a:pathLst>
                    <a:path w="5650" h="5650" extrusionOk="0">
                      <a:moveTo>
                        <a:pt x="1" y="1"/>
                      </a:moveTo>
                      <a:lnTo>
                        <a:pt x="1"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a:extLst>
                    <a:ext uri="{FF2B5EF4-FFF2-40B4-BE49-F238E27FC236}">
                      <a16:creationId xmlns:a16="http://schemas.microsoft.com/office/drawing/2014/main" id="{85B2EBBE-97AE-FCEF-462C-1CD96D41AA42}"/>
                    </a:ext>
                  </a:extLst>
                </p:cNvPr>
                <p:cNvSpPr/>
                <p:nvPr/>
              </p:nvSpPr>
              <p:spPr>
                <a:xfrm>
                  <a:off x="2503798" y="1568318"/>
                  <a:ext cx="397320" cy="397553"/>
                </a:xfrm>
                <a:custGeom>
                  <a:avLst/>
                  <a:gdLst/>
                  <a:ahLst/>
                  <a:cxnLst/>
                  <a:rect l="l" t="t" r="r" b="b"/>
                  <a:pathLst>
                    <a:path w="5115" h="5118" extrusionOk="0">
                      <a:moveTo>
                        <a:pt x="1" y="0"/>
                      </a:moveTo>
                      <a:lnTo>
                        <a:pt x="1" y="5117"/>
                      </a:lnTo>
                      <a:lnTo>
                        <a:pt x="5115" y="5117"/>
                      </a:lnTo>
                      <a:lnTo>
                        <a:pt x="5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a:extLst>
                    <a:ext uri="{FF2B5EF4-FFF2-40B4-BE49-F238E27FC236}">
                      <a16:creationId xmlns:a16="http://schemas.microsoft.com/office/drawing/2014/main" id="{1981D124-BD30-9FB3-C235-829B7DB4FC86}"/>
                    </a:ext>
                  </a:extLst>
                </p:cNvPr>
                <p:cNvSpPr/>
                <p:nvPr/>
              </p:nvSpPr>
              <p:spPr>
                <a:xfrm>
                  <a:off x="2563921" y="1636209"/>
                  <a:ext cx="80940" cy="74415"/>
                </a:xfrm>
                <a:custGeom>
                  <a:avLst/>
                  <a:gdLst/>
                  <a:ahLst/>
                  <a:cxnLst/>
                  <a:rect l="l" t="t" r="r" b="b"/>
                  <a:pathLst>
                    <a:path w="1042" h="958" extrusionOk="0">
                      <a:moveTo>
                        <a:pt x="520" y="1"/>
                      </a:moveTo>
                      <a:cubicBezTo>
                        <a:pt x="490" y="1"/>
                        <a:pt x="460" y="4"/>
                        <a:pt x="431" y="10"/>
                      </a:cubicBezTo>
                      <a:cubicBezTo>
                        <a:pt x="243" y="48"/>
                        <a:pt x="92" y="199"/>
                        <a:pt x="54" y="387"/>
                      </a:cubicBezTo>
                      <a:cubicBezTo>
                        <a:pt x="1" y="645"/>
                        <a:pt x="170" y="897"/>
                        <a:pt x="431" y="947"/>
                      </a:cubicBezTo>
                      <a:cubicBezTo>
                        <a:pt x="464" y="954"/>
                        <a:pt x="495" y="957"/>
                        <a:pt x="527" y="957"/>
                      </a:cubicBezTo>
                      <a:cubicBezTo>
                        <a:pt x="749" y="957"/>
                        <a:pt x="947" y="798"/>
                        <a:pt x="991" y="570"/>
                      </a:cubicBezTo>
                      <a:cubicBezTo>
                        <a:pt x="1042" y="312"/>
                        <a:pt x="875" y="60"/>
                        <a:pt x="614" y="10"/>
                      </a:cubicBezTo>
                      <a:cubicBezTo>
                        <a:pt x="582"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a:extLst>
                    <a:ext uri="{FF2B5EF4-FFF2-40B4-BE49-F238E27FC236}">
                      <a16:creationId xmlns:a16="http://schemas.microsoft.com/office/drawing/2014/main" id="{5D4D686A-4A7B-3627-E1CF-491E3E81E69E}"/>
                    </a:ext>
                  </a:extLst>
                </p:cNvPr>
                <p:cNvSpPr/>
                <p:nvPr/>
              </p:nvSpPr>
              <p:spPr>
                <a:xfrm>
                  <a:off x="2613790" y="1701692"/>
                  <a:ext cx="284921" cy="159627"/>
                </a:xfrm>
                <a:custGeom>
                  <a:avLst/>
                  <a:gdLst/>
                  <a:ahLst/>
                  <a:cxnLst/>
                  <a:rect l="l" t="t" r="r" b="b"/>
                  <a:pathLst>
                    <a:path w="3668" h="2055" extrusionOk="0">
                      <a:moveTo>
                        <a:pt x="1837" y="0"/>
                      </a:moveTo>
                      <a:lnTo>
                        <a:pt x="0" y="2054"/>
                      </a:lnTo>
                      <a:lnTo>
                        <a:pt x="3668" y="2054"/>
                      </a:lnTo>
                      <a:lnTo>
                        <a:pt x="1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a:extLst>
                    <a:ext uri="{FF2B5EF4-FFF2-40B4-BE49-F238E27FC236}">
                      <a16:creationId xmlns:a16="http://schemas.microsoft.com/office/drawing/2014/main" id="{0A40B5D1-F136-B24F-3AE5-631EC9DB0D06}"/>
                    </a:ext>
                  </a:extLst>
                </p:cNvPr>
                <p:cNvSpPr/>
                <p:nvPr/>
              </p:nvSpPr>
              <p:spPr>
                <a:xfrm>
                  <a:off x="2504341" y="1757154"/>
                  <a:ext cx="235363" cy="104166"/>
                </a:xfrm>
                <a:custGeom>
                  <a:avLst/>
                  <a:gdLst/>
                  <a:ahLst/>
                  <a:cxnLst/>
                  <a:rect l="l" t="t" r="r" b="b"/>
                  <a:pathLst>
                    <a:path w="3030" h="1341" extrusionOk="0">
                      <a:moveTo>
                        <a:pt x="1516" y="0"/>
                      </a:moveTo>
                      <a:lnTo>
                        <a:pt x="0" y="1340"/>
                      </a:lnTo>
                      <a:lnTo>
                        <a:pt x="3029" y="1340"/>
                      </a:ln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a:extLst>
                    <a:ext uri="{FF2B5EF4-FFF2-40B4-BE49-F238E27FC236}">
                      <a16:creationId xmlns:a16="http://schemas.microsoft.com/office/drawing/2014/main" id="{D3F393E2-CF84-8B39-F8BB-DD3F0EF08B63}"/>
                    </a:ext>
                  </a:extLst>
                </p:cNvPr>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86" name="Google Shape;1686;p36">
            <a:extLst>
              <a:ext uri="{FF2B5EF4-FFF2-40B4-BE49-F238E27FC236}">
                <a16:creationId xmlns:a16="http://schemas.microsoft.com/office/drawing/2014/main" id="{DE3D5D5C-6BBF-99EB-9EE4-5FA5EA75CE64}"/>
              </a:ext>
            </a:extLst>
          </p:cNvPr>
          <p:cNvGrpSpPr/>
          <p:nvPr/>
        </p:nvGrpSpPr>
        <p:grpSpPr>
          <a:xfrm>
            <a:off x="2740338" y="3610164"/>
            <a:ext cx="907900" cy="667561"/>
            <a:chOff x="3172063" y="3042964"/>
            <a:chExt cx="907900" cy="667561"/>
          </a:xfrm>
        </p:grpSpPr>
        <p:sp>
          <p:nvSpPr>
            <p:cNvPr id="1687" name="Google Shape;1687;p36">
              <a:extLst>
                <a:ext uri="{FF2B5EF4-FFF2-40B4-BE49-F238E27FC236}">
                  <a16:creationId xmlns:a16="http://schemas.microsoft.com/office/drawing/2014/main" id="{15458DA1-B131-180E-68DF-07C60699731C}"/>
                </a:ext>
              </a:extLst>
            </p:cNvPr>
            <p:cNvSpPr/>
            <p:nvPr/>
          </p:nvSpPr>
          <p:spPr>
            <a:xfrm>
              <a:off x="3172063" y="3042964"/>
              <a:ext cx="813827" cy="667560"/>
            </a:xfrm>
            <a:custGeom>
              <a:avLst/>
              <a:gdLst/>
              <a:ahLst/>
              <a:cxnLst/>
              <a:rect l="l" t="t" r="r" b="b"/>
              <a:pathLst>
                <a:path w="10477" h="8594" extrusionOk="0">
                  <a:moveTo>
                    <a:pt x="1025" y="1"/>
                  </a:moveTo>
                  <a:lnTo>
                    <a:pt x="0" y="6606"/>
                  </a:lnTo>
                  <a:lnTo>
                    <a:pt x="9451" y="8593"/>
                  </a:lnTo>
                  <a:lnTo>
                    <a:pt x="10477" y="1988"/>
                  </a:lnTo>
                  <a:lnTo>
                    <a:pt x="1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a:extLst>
                <a:ext uri="{FF2B5EF4-FFF2-40B4-BE49-F238E27FC236}">
                  <a16:creationId xmlns:a16="http://schemas.microsoft.com/office/drawing/2014/main" id="{3042AE58-1D25-2B4A-9516-28AEE049BCCA}"/>
                </a:ext>
              </a:extLst>
            </p:cNvPr>
            <p:cNvSpPr/>
            <p:nvPr/>
          </p:nvSpPr>
          <p:spPr>
            <a:xfrm>
              <a:off x="3711693" y="3089649"/>
              <a:ext cx="282280" cy="107816"/>
            </a:xfrm>
            <a:custGeom>
              <a:avLst/>
              <a:gdLst/>
              <a:ahLst/>
              <a:cxnLst/>
              <a:rect l="l" t="t" r="r" b="b"/>
              <a:pathLst>
                <a:path w="3634" h="1388" extrusionOk="0">
                  <a:moveTo>
                    <a:pt x="297" y="0"/>
                  </a:moveTo>
                  <a:lnTo>
                    <a:pt x="1" y="645"/>
                  </a:lnTo>
                  <a:lnTo>
                    <a:pt x="3530" y="1387"/>
                  </a:lnTo>
                  <a:lnTo>
                    <a:pt x="3634" y="705"/>
                  </a:lnTo>
                  <a:lnTo>
                    <a:pt x="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a:extLst>
                <a:ext uri="{FF2B5EF4-FFF2-40B4-BE49-F238E27FC236}">
                  <a16:creationId xmlns:a16="http://schemas.microsoft.com/office/drawing/2014/main" id="{820FF1EF-63BC-A22D-FD8A-39A87506AD17}"/>
                </a:ext>
              </a:extLst>
            </p:cNvPr>
            <p:cNvSpPr/>
            <p:nvPr/>
          </p:nvSpPr>
          <p:spPr>
            <a:xfrm>
              <a:off x="3172762" y="3090658"/>
              <a:ext cx="891116" cy="619866"/>
            </a:xfrm>
            <a:custGeom>
              <a:avLst/>
              <a:gdLst/>
              <a:ahLst/>
              <a:cxnLst/>
              <a:rect l="l" t="t" r="r" b="b"/>
              <a:pathLst>
                <a:path w="11472" h="7980" extrusionOk="0">
                  <a:moveTo>
                    <a:pt x="2020" y="0"/>
                  </a:moveTo>
                  <a:lnTo>
                    <a:pt x="0" y="5995"/>
                  </a:lnTo>
                  <a:lnTo>
                    <a:pt x="9446" y="7979"/>
                  </a:lnTo>
                  <a:lnTo>
                    <a:pt x="11471" y="1985"/>
                  </a:lnTo>
                  <a:lnTo>
                    <a:pt x="2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a:extLst>
                <a:ext uri="{FF2B5EF4-FFF2-40B4-BE49-F238E27FC236}">
                  <a16:creationId xmlns:a16="http://schemas.microsoft.com/office/drawing/2014/main" id="{04425AD9-3216-D7AF-24B5-3B484E6422D3}"/>
                </a:ext>
              </a:extLst>
            </p:cNvPr>
            <p:cNvSpPr/>
            <p:nvPr/>
          </p:nvSpPr>
          <p:spPr>
            <a:xfrm>
              <a:off x="3789682" y="3142159"/>
              <a:ext cx="290281" cy="102690"/>
            </a:xfrm>
            <a:custGeom>
              <a:avLst/>
              <a:gdLst/>
              <a:ahLst/>
              <a:cxnLst/>
              <a:rect l="l" t="t" r="r" b="b"/>
              <a:pathLst>
                <a:path w="3737" h="1322" extrusionOk="0">
                  <a:moveTo>
                    <a:pt x="400" y="1"/>
                  </a:moveTo>
                  <a:lnTo>
                    <a:pt x="0" y="583"/>
                  </a:lnTo>
                  <a:lnTo>
                    <a:pt x="3529" y="1322"/>
                  </a:lnTo>
                  <a:lnTo>
                    <a:pt x="3737" y="699"/>
                  </a:lnTo>
                  <a:lnTo>
                    <a:pt x="4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36">
            <a:extLst>
              <a:ext uri="{FF2B5EF4-FFF2-40B4-BE49-F238E27FC236}">
                <a16:creationId xmlns:a16="http://schemas.microsoft.com/office/drawing/2014/main" id="{281B5956-E6DA-CA49-15AB-0034A4EA9232}"/>
              </a:ext>
            </a:extLst>
          </p:cNvPr>
          <p:cNvGrpSpPr/>
          <p:nvPr/>
        </p:nvGrpSpPr>
        <p:grpSpPr>
          <a:xfrm>
            <a:off x="7016369" y="3700585"/>
            <a:ext cx="1262497" cy="1712323"/>
            <a:chOff x="460250" y="1921475"/>
            <a:chExt cx="233075" cy="316125"/>
          </a:xfrm>
        </p:grpSpPr>
        <p:grpSp>
          <p:nvGrpSpPr>
            <p:cNvPr id="1692" name="Google Shape;1692;p36">
              <a:extLst>
                <a:ext uri="{FF2B5EF4-FFF2-40B4-BE49-F238E27FC236}">
                  <a16:creationId xmlns:a16="http://schemas.microsoft.com/office/drawing/2014/main" id="{C1226BA1-8DE1-0A24-E187-D620B4C73E53}"/>
                </a:ext>
              </a:extLst>
            </p:cNvPr>
            <p:cNvGrpSpPr/>
            <p:nvPr/>
          </p:nvGrpSpPr>
          <p:grpSpPr>
            <a:xfrm>
              <a:off x="460250" y="1921475"/>
              <a:ext cx="233075" cy="185800"/>
              <a:chOff x="460250" y="1921475"/>
              <a:chExt cx="233075" cy="185800"/>
            </a:xfrm>
          </p:grpSpPr>
          <p:sp>
            <p:nvSpPr>
              <p:cNvPr id="1693" name="Google Shape;1693;p36">
                <a:extLst>
                  <a:ext uri="{FF2B5EF4-FFF2-40B4-BE49-F238E27FC236}">
                    <a16:creationId xmlns:a16="http://schemas.microsoft.com/office/drawing/2014/main" id="{C139F4CE-98AE-FC87-CC07-126272076929}"/>
                  </a:ext>
                </a:extLst>
              </p:cNvPr>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a:extLst>
                  <a:ext uri="{FF2B5EF4-FFF2-40B4-BE49-F238E27FC236}">
                    <a16:creationId xmlns:a16="http://schemas.microsoft.com/office/drawing/2014/main" id="{63C5C932-48F9-ED13-8D67-77C08F11E33B}"/>
                  </a:ext>
                </a:extLst>
              </p:cNvPr>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a:extLst>
                  <a:ext uri="{FF2B5EF4-FFF2-40B4-BE49-F238E27FC236}">
                    <a16:creationId xmlns:a16="http://schemas.microsoft.com/office/drawing/2014/main" id="{D562892C-683E-7D2B-B841-024CF5B8056B}"/>
                  </a:ext>
                </a:extLst>
              </p:cNvPr>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a:extLst>
                  <a:ext uri="{FF2B5EF4-FFF2-40B4-BE49-F238E27FC236}">
                    <a16:creationId xmlns:a16="http://schemas.microsoft.com/office/drawing/2014/main" id="{D5D6FB71-5AD9-7E67-624E-BBD1BCAF84FE}"/>
                  </a:ext>
                </a:extLst>
              </p:cNvPr>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6">
              <a:extLst>
                <a:ext uri="{FF2B5EF4-FFF2-40B4-BE49-F238E27FC236}">
                  <a16:creationId xmlns:a16="http://schemas.microsoft.com/office/drawing/2014/main" id="{132BCAE2-AA6B-8D41-6EDB-11673883F9A4}"/>
                </a:ext>
              </a:extLst>
            </p:cNvPr>
            <p:cNvGrpSpPr/>
            <p:nvPr/>
          </p:nvGrpSpPr>
          <p:grpSpPr>
            <a:xfrm>
              <a:off x="470000" y="1944350"/>
              <a:ext cx="211300" cy="231925"/>
              <a:chOff x="470000" y="1944350"/>
              <a:chExt cx="211300" cy="231925"/>
            </a:xfrm>
          </p:grpSpPr>
          <p:sp>
            <p:nvSpPr>
              <p:cNvPr id="1698" name="Google Shape;1698;p36">
                <a:extLst>
                  <a:ext uri="{FF2B5EF4-FFF2-40B4-BE49-F238E27FC236}">
                    <a16:creationId xmlns:a16="http://schemas.microsoft.com/office/drawing/2014/main" id="{2B947A12-251C-05D3-DC1F-220D8F24AC81}"/>
                  </a:ext>
                </a:extLst>
              </p:cNvPr>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a:extLst>
                  <a:ext uri="{FF2B5EF4-FFF2-40B4-BE49-F238E27FC236}">
                    <a16:creationId xmlns:a16="http://schemas.microsoft.com/office/drawing/2014/main" id="{1211BADF-CD5C-2B08-3033-9D0F06D53DBF}"/>
                  </a:ext>
                </a:extLst>
              </p:cNvPr>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a:extLst>
                  <a:ext uri="{FF2B5EF4-FFF2-40B4-BE49-F238E27FC236}">
                    <a16:creationId xmlns:a16="http://schemas.microsoft.com/office/drawing/2014/main" id="{4170206E-D26E-D22D-1267-769FE68C4436}"/>
                  </a:ext>
                </a:extLst>
              </p:cNvPr>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a:extLst>
                  <a:ext uri="{FF2B5EF4-FFF2-40B4-BE49-F238E27FC236}">
                    <a16:creationId xmlns:a16="http://schemas.microsoft.com/office/drawing/2014/main" id="{110BDE2A-11EF-20AB-D963-CE9CF5425F72}"/>
                  </a:ext>
                </a:extLst>
              </p:cNvPr>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a:extLst>
                  <a:ext uri="{FF2B5EF4-FFF2-40B4-BE49-F238E27FC236}">
                    <a16:creationId xmlns:a16="http://schemas.microsoft.com/office/drawing/2014/main" id="{9A928865-338D-8F8A-07FE-D8042B2DAC48}"/>
                  </a:ext>
                </a:extLst>
              </p:cNvPr>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a:extLst>
                  <a:ext uri="{FF2B5EF4-FFF2-40B4-BE49-F238E27FC236}">
                    <a16:creationId xmlns:a16="http://schemas.microsoft.com/office/drawing/2014/main" id="{ACF8377F-AF82-48BC-16B4-46F3D3BE8E51}"/>
                  </a:ext>
                </a:extLst>
              </p:cNvPr>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a:extLst>
                  <a:ext uri="{FF2B5EF4-FFF2-40B4-BE49-F238E27FC236}">
                    <a16:creationId xmlns:a16="http://schemas.microsoft.com/office/drawing/2014/main" id="{DA784D63-505B-1A9D-1BA4-5C03F97DF863}"/>
                  </a:ext>
                </a:extLst>
              </p:cNvPr>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a:extLst>
                  <a:ext uri="{FF2B5EF4-FFF2-40B4-BE49-F238E27FC236}">
                    <a16:creationId xmlns:a16="http://schemas.microsoft.com/office/drawing/2014/main" id="{5674F0E4-1515-A36F-EF6E-BE804CF048AA}"/>
                  </a:ext>
                </a:extLst>
              </p:cNvPr>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a:extLst>
                  <a:ext uri="{FF2B5EF4-FFF2-40B4-BE49-F238E27FC236}">
                    <a16:creationId xmlns:a16="http://schemas.microsoft.com/office/drawing/2014/main" id="{E6CE8783-1CBA-1F1C-6675-DFDEA53C8F3F}"/>
                  </a:ext>
                </a:extLst>
              </p:cNvPr>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a:extLst>
                  <a:ext uri="{FF2B5EF4-FFF2-40B4-BE49-F238E27FC236}">
                    <a16:creationId xmlns:a16="http://schemas.microsoft.com/office/drawing/2014/main" id="{D0E170B7-2C6F-230F-3F89-E1DE3757ED14}"/>
                  </a:ext>
                </a:extLst>
              </p:cNvPr>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a:extLst>
                  <a:ext uri="{FF2B5EF4-FFF2-40B4-BE49-F238E27FC236}">
                    <a16:creationId xmlns:a16="http://schemas.microsoft.com/office/drawing/2014/main" id="{A47FE6E9-F43F-4FFD-BC93-E303AE73217D}"/>
                  </a:ext>
                </a:extLst>
              </p:cNvPr>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a:extLst>
                  <a:ext uri="{FF2B5EF4-FFF2-40B4-BE49-F238E27FC236}">
                    <a16:creationId xmlns:a16="http://schemas.microsoft.com/office/drawing/2014/main" id="{821E2B74-712A-02FE-E5E1-5735381251D6}"/>
                  </a:ext>
                </a:extLst>
              </p:cNvPr>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a:extLst>
                  <a:ext uri="{FF2B5EF4-FFF2-40B4-BE49-F238E27FC236}">
                    <a16:creationId xmlns:a16="http://schemas.microsoft.com/office/drawing/2014/main" id="{E58B5533-D7E6-BD7E-2212-8307A208CDFE}"/>
                  </a:ext>
                </a:extLst>
              </p:cNvPr>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a:extLst>
                  <a:ext uri="{FF2B5EF4-FFF2-40B4-BE49-F238E27FC236}">
                    <a16:creationId xmlns:a16="http://schemas.microsoft.com/office/drawing/2014/main" id="{C8F5C430-EBB0-C655-1034-AC5E123DA4E2}"/>
                  </a:ext>
                </a:extLst>
              </p:cNvPr>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36">
              <a:extLst>
                <a:ext uri="{FF2B5EF4-FFF2-40B4-BE49-F238E27FC236}">
                  <a16:creationId xmlns:a16="http://schemas.microsoft.com/office/drawing/2014/main" id="{7AADCD5D-C504-A639-E425-3C2BF068AF32}"/>
                </a:ext>
              </a:extLst>
            </p:cNvPr>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a:extLst>
                <a:ext uri="{FF2B5EF4-FFF2-40B4-BE49-F238E27FC236}">
                  <a16:creationId xmlns:a16="http://schemas.microsoft.com/office/drawing/2014/main" id="{C2AFFFFB-0CEE-246D-CEC6-28806D040502}"/>
                </a:ext>
              </a:extLst>
            </p:cNvPr>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a:extLst>
                <a:ext uri="{FF2B5EF4-FFF2-40B4-BE49-F238E27FC236}">
                  <a16:creationId xmlns:a16="http://schemas.microsoft.com/office/drawing/2014/main" id="{38994742-88B4-0E36-1371-1DF8A17AC15A}"/>
                </a:ext>
              </a:extLst>
            </p:cNvPr>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6">
            <a:extLst>
              <a:ext uri="{FF2B5EF4-FFF2-40B4-BE49-F238E27FC236}">
                <a16:creationId xmlns:a16="http://schemas.microsoft.com/office/drawing/2014/main" id="{F1229B44-EC48-18FC-5530-3CDF34B42F14}"/>
              </a:ext>
            </a:extLst>
          </p:cNvPr>
          <p:cNvGrpSpPr/>
          <p:nvPr/>
        </p:nvGrpSpPr>
        <p:grpSpPr>
          <a:xfrm>
            <a:off x="3844800" y="4756477"/>
            <a:ext cx="1458875" cy="23926"/>
            <a:chOff x="-2278825" y="1262800"/>
            <a:chExt cx="1458875" cy="45049"/>
          </a:xfrm>
        </p:grpSpPr>
        <p:sp>
          <p:nvSpPr>
            <p:cNvPr id="1716" name="Google Shape;1716;p36">
              <a:extLst>
                <a:ext uri="{FF2B5EF4-FFF2-40B4-BE49-F238E27FC236}">
                  <a16:creationId xmlns:a16="http://schemas.microsoft.com/office/drawing/2014/main" id="{F79C50B5-51BD-E760-0C6D-2C09C9B9A357}"/>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a:extLst>
                <a:ext uri="{FF2B5EF4-FFF2-40B4-BE49-F238E27FC236}">
                  <a16:creationId xmlns:a16="http://schemas.microsoft.com/office/drawing/2014/main" id="{31DFA4DD-FCA3-5ADE-8BDD-37DBEADE32B2}"/>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a:extLst>
                <a:ext uri="{FF2B5EF4-FFF2-40B4-BE49-F238E27FC236}">
                  <a16:creationId xmlns:a16="http://schemas.microsoft.com/office/drawing/2014/main" id="{D29A736A-A24B-5AE9-FE6F-C615003F5B2F}"/>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a:extLst>
                <a:ext uri="{FF2B5EF4-FFF2-40B4-BE49-F238E27FC236}">
                  <a16:creationId xmlns:a16="http://schemas.microsoft.com/office/drawing/2014/main" id="{936EF293-4DA7-E003-4F93-7B97F9EF8F74}"/>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4492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84C2C32F-7CFE-49A7-4B60-29E7CB56AFAC}"/>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4FBDC007-01E4-C757-6ADB-B90BAA48251E}"/>
              </a:ext>
            </a:extLst>
          </p:cNvPr>
          <p:cNvSpPr txBox="1">
            <a:spLocks noGrp="1"/>
          </p:cNvSpPr>
          <p:nvPr>
            <p:ph type="title"/>
          </p:nvPr>
        </p:nvSpPr>
        <p:spPr>
          <a:xfrm>
            <a:off x="488311" y="474919"/>
            <a:ext cx="7704000" cy="576300"/>
          </a:xfrm>
          <a:prstGeom prst="rect">
            <a:avLst/>
          </a:prstGeom>
        </p:spPr>
        <p:txBody>
          <a:bodyPr spcFirstLastPara="1" wrap="square" lIns="91425" tIns="91425" rIns="91425" bIns="91425" anchor="t" anchorCtr="0">
            <a:noAutofit/>
          </a:bodyPr>
          <a:lstStyle/>
          <a:p>
            <a:r>
              <a:rPr lang="en" dirty="0"/>
              <a:t>Our Final Words</a:t>
            </a:r>
            <a:endParaRPr lang="en" dirty="0">
              <a:solidFill>
                <a:schemeClr val="accent2"/>
              </a:solidFill>
            </a:endParaRPr>
          </a:p>
        </p:txBody>
      </p:sp>
      <p:grpSp>
        <p:nvGrpSpPr>
          <p:cNvPr id="1172" name="Google Shape;1172;p29">
            <a:extLst>
              <a:ext uri="{FF2B5EF4-FFF2-40B4-BE49-F238E27FC236}">
                <a16:creationId xmlns:a16="http://schemas.microsoft.com/office/drawing/2014/main" id="{D421A18A-7B4E-0134-B1C7-EE5507E3C6D5}"/>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2639C0B3-7870-8895-620B-B4454E38F635}"/>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9B889A95-D0F8-96A9-D9FE-FF19A5AEEAE7}"/>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DA97D381-E8AB-9A0D-119B-EE349AB35D93}"/>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02FB2ED8-B687-1E93-2415-3098CCADF3F7}"/>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8B105D2-EF50-BA55-19E6-6CCF8A46AFF6}"/>
              </a:ext>
            </a:extLst>
          </p:cNvPr>
          <p:cNvSpPr txBox="1"/>
          <p:nvPr/>
        </p:nvSpPr>
        <p:spPr>
          <a:xfrm>
            <a:off x="489635" y="994294"/>
            <a:ext cx="790400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To sum it up, this project's aim is to reduce manual data as well as processing delays, making it easier for NETS to process merchants' application forms and improving data accuracy of the onboarding process. This project has been a wild ride for all of us as we get to explore different parts of the project, such as figuring out how to get the extraction of data and </a:t>
            </a:r>
            <a:r>
              <a:rPr lang="en-US" sz="900" dirty="0" err="1"/>
              <a:t>SingPass</a:t>
            </a:r>
            <a:r>
              <a:rPr lang="en-US" sz="900" dirty="0"/>
              <a:t> login work, and collaborate as a team to come up with a solution that will help NETS improve the merchant onboarding process. Below are each of our final summaries:</a:t>
            </a:r>
          </a:p>
          <a:p>
            <a:endParaRPr lang="en-US" sz="900" dirty="0"/>
          </a:p>
          <a:p>
            <a:r>
              <a:rPr lang="en-US" sz="900" dirty="0"/>
              <a:t>Lucas: This project has finally come to an end and I felt relieved and somewhat proud of the work we came up with. Even though there were not much progress at the start, we still manage to make some parts of the project work at the end and even though this project caused so much stress on all of us. This project also taught me the importance of teamwork and collaboration, which can be very important when it comes to teamwork and I am glad we survived till the very end as one team</a:t>
            </a:r>
          </a:p>
          <a:p>
            <a:endParaRPr lang="en-US" sz="900" dirty="0"/>
          </a:p>
          <a:p>
            <a:r>
              <a:rPr lang="en-US" sz="900" dirty="0"/>
              <a:t>Ashley: Our Final Year Project (FYP) was truly an eye-opening experience for us. It was unlike anything we had encountered before, presenting new challenges that tested our skills, patience, and teamwork. Despite the unfamiliarity and obstacles we faced, we came together as a team, leveraging each other's strengths and supporting one another through difficult moments. Through collaboration, perseverance, and shared determination, we managed to push through, growing both individually and collectively. This journey not only strengthened our technical and problem-solving abilities but also reinforced the importance of teamwork and resilience in achieving our goals.</a:t>
            </a:r>
          </a:p>
          <a:p>
            <a:endParaRPr lang="en-US" sz="900" dirty="0"/>
          </a:p>
          <a:p>
            <a:r>
              <a:rPr lang="en-US" sz="900" dirty="0"/>
              <a:t>Adlina: In my opinion, initially the progress of the team is slow as we all were getting used to it but slowly, we managed to keep up with the pace, created the diagrams, did our research and our parts for the project before coming together to integrate into a single work. It is definitely not an easy task when working alone, but it became manageable as everyone in the team played the part well. Through this project, I learnt that constant communication and teamwork is crucial to succeed. </a:t>
            </a:r>
          </a:p>
          <a:p>
            <a:endParaRPr lang="en-US" sz="900" dirty="0"/>
          </a:p>
          <a:p>
            <a:r>
              <a:rPr lang="en-US" sz="900" dirty="0"/>
              <a:t>Avryl: Finally we have come to the end for this project, I'm glad that we worked together as a team to come up with something that we are all proud of. This project is not easy but we stayed strong and tried our best to present something that is of quality. Teamwork and resilience is the way to succeed and produce something of quality. </a:t>
            </a:r>
          </a:p>
        </p:txBody>
      </p:sp>
    </p:spTree>
    <p:extLst>
      <p:ext uri="{BB962C8B-B14F-4D97-AF65-F5344CB8AC3E}">
        <p14:creationId xmlns:p14="http://schemas.microsoft.com/office/powerpoint/2010/main" val="2585663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095B1B49-82DA-38C9-7081-8F704A1B52FB}"/>
            </a:ext>
          </a:extLst>
        </p:cNvPr>
        <p:cNvGrpSpPr/>
        <p:nvPr/>
      </p:nvGrpSpPr>
      <p:grpSpPr>
        <a:xfrm>
          <a:off x="0" y="0"/>
          <a:ext cx="0" cy="0"/>
          <a:chOff x="0" y="0"/>
          <a:chExt cx="0" cy="0"/>
        </a:xfrm>
      </p:grpSpPr>
      <p:sp>
        <p:nvSpPr>
          <p:cNvPr id="1508" name="Google Shape;1508;p36">
            <a:extLst>
              <a:ext uri="{FF2B5EF4-FFF2-40B4-BE49-F238E27FC236}">
                <a16:creationId xmlns:a16="http://schemas.microsoft.com/office/drawing/2014/main" id="{55AF0737-8452-8F0C-9320-1BF784A1AA60}"/>
              </a:ext>
            </a:extLst>
          </p:cNvPr>
          <p:cNvSpPr txBox="1">
            <a:spLocks noGrp="1"/>
          </p:cNvSpPr>
          <p:nvPr>
            <p:ph type="title"/>
          </p:nvPr>
        </p:nvSpPr>
        <p:spPr>
          <a:xfrm>
            <a:off x="3884825" y="1850375"/>
            <a:ext cx="4535100" cy="1759800"/>
          </a:xfrm>
          <a:prstGeom prst="rect">
            <a:avLst/>
          </a:prstGeom>
        </p:spPr>
        <p:txBody>
          <a:bodyPr spcFirstLastPara="1" wrap="square" lIns="91425" tIns="91425" rIns="91425" bIns="91425" anchor="ctr" anchorCtr="0">
            <a:noAutofit/>
          </a:bodyPr>
          <a:lstStyle/>
          <a:p>
            <a:r>
              <a:rPr lang="en" dirty="0">
                <a:solidFill>
                  <a:srgbClr val="263238"/>
                </a:solidFill>
              </a:rPr>
              <a:t>Q&amp;A</a:t>
            </a:r>
            <a:endParaRPr lang="en-US" dirty="0"/>
          </a:p>
        </p:txBody>
      </p:sp>
      <p:grpSp>
        <p:nvGrpSpPr>
          <p:cNvPr id="1509" name="Google Shape;1509;p36">
            <a:extLst>
              <a:ext uri="{FF2B5EF4-FFF2-40B4-BE49-F238E27FC236}">
                <a16:creationId xmlns:a16="http://schemas.microsoft.com/office/drawing/2014/main" id="{99C66AD2-743E-84AA-D757-C4899FD8F0D4}"/>
              </a:ext>
            </a:extLst>
          </p:cNvPr>
          <p:cNvGrpSpPr/>
          <p:nvPr/>
        </p:nvGrpSpPr>
        <p:grpSpPr>
          <a:xfrm>
            <a:off x="48888" y="883991"/>
            <a:ext cx="3569421" cy="4607186"/>
            <a:chOff x="48888" y="883991"/>
            <a:chExt cx="3569421" cy="4607186"/>
          </a:xfrm>
        </p:grpSpPr>
        <p:grpSp>
          <p:nvGrpSpPr>
            <p:cNvPr id="1510" name="Google Shape;1510;p36">
              <a:extLst>
                <a:ext uri="{FF2B5EF4-FFF2-40B4-BE49-F238E27FC236}">
                  <a16:creationId xmlns:a16="http://schemas.microsoft.com/office/drawing/2014/main" id="{BEEA2A3D-6BB0-1FAF-BC74-F9C2C5D5540B}"/>
                </a:ext>
              </a:extLst>
            </p:cNvPr>
            <p:cNvGrpSpPr/>
            <p:nvPr/>
          </p:nvGrpSpPr>
          <p:grpSpPr>
            <a:xfrm>
              <a:off x="48888" y="883991"/>
              <a:ext cx="3339719" cy="3186047"/>
              <a:chOff x="48888" y="883991"/>
              <a:chExt cx="3339719" cy="3186047"/>
            </a:xfrm>
          </p:grpSpPr>
          <p:grpSp>
            <p:nvGrpSpPr>
              <p:cNvPr id="1511" name="Google Shape;1511;p36">
                <a:extLst>
                  <a:ext uri="{FF2B5EF4-FFF2-40B4-BE49-F238E27FC236}">
                    <a16:creationId xmlns:a16="http://schemas.microsoft.com/office/drawing/2014/main" id="{5F023FCA-4E0F-9D56-E145-D9272B092C43}"/>
                  </a:ext>
                </a:extLst>
              </p:cNvPr>
              <p:cNvGrpSpPr/>
              <p:nvPr/>
            </p:nvGrpSpPr>
            <p:grpSpPr>
              <a:xfrm>
                <a:off x="464901" y="3267469"/>
                <a:ext cx="2601089" cy="802568"/>
                <a:chOff x="-1209865" y="2605301"/>
                <a:chExt cx="2145936" cy="662130"/>
              </a:xfrm>
            </p:grpSpPr>
            <p:grpSp>
              <p:nvGrpSpPr>
                <p:cNvPr id="1512" name="Google Shape;1512;p36">
                  <a:extLst>
                    <a:ext uri="{FF2B5EF4-FFF2-40B4-BE49-F238E27FC236}">
                      <a16:creationId xmlns:a16="http://schemas.microsoft.com/office/drawing/2014/main" id="{69CBFD06-C14B-A1D8-04B5-C252DEFFBB4B}"/>
                    </a:ext>
                  </a:extLst>
                </p:cNvPr>
                <p:cNvGrpSpPr/>
                <p:nvPr/>
              </p:nvGrpSpPr>
              <p:grpSpPr>
                <a:xfrm>
                  <a:off x="267263" y="2605301"/>
                  <a:ext cx="668809" cy="662130"/>
                  <a:chOff x="2678263" y="2105076"/>
                  <a:chExt cx="668809" cy="662130"/>
                </a:xfrm>
              </p:grpSpPr>
              <p:sp>
                <p:nvSpPr>
                  <p:cNvPr id="1513" name="Google Shape;1513;p36">
                    <a:extLst>
                      <a:ext uri="{FF2B5EF4-FFF2-40B4-BE49-F238E27FC236}">
                        <a16:creationId xmlns:a16="http://schemas.microsoft.com/office/drawing/2014/main" id="{FE727622-E64C-A888-86CC-82313F31BED6}"/>
                      </a:ext>
                    </a:extLst>
                  </p:cNvPr>
                  <p:cNvSpPr/>
                  <p:nvPr/>
                </p:nvSpPr>
                <p:spPr>
                  <a:xfrm>
                    <a:off x="2678263" y="2105076"/>
                    <a:ext cx="20818" cy="21051"/>
                  </a:xfrm>
                  <a:custGeom>
                    <a:avLst/>
                    <a:gdLst/>
                    <a:ahLst/>
                    <a:cxnLst/>
                    <a:rect l="l" t="t" r="r" b="b"/>
                    <a:pathLst>
                      <a:path w="268" h="271" extrusionOk="0">
                        <a:moveTo>
                          <a:pt x="1" y="0"/>
                        </a:moveTo>
                        <a:lnTo>
                          <a:pt x="1" y="271"/>
                        </a:lnTo>
                        <a:lnTo>
                          <a:pt x="92" y="271"/>
                        </a:lnTo>
                        <a:lnTo>
                          <a:pt x="92" y="88"/>
                        </a:lnTo>
                        <a:lnTo>
                          <a:pt x="268" y="88"/>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a:extLst>
                      <a:ext uri="{FF2B5EF4-FFF2-40B4-BE49-F238E27FC236}">
                        <a16:creationId xmlns:a16="http://schemas.microsoft.com/office/drawing/2014/main" id="{DDFBA2D5-842F-F291-181D-CDC8A2E35073}"/>
                      </a:ext>
                    </a:extLst>
                  </p:cNvPr>
                  <p:cNvSpPr/>
                  <p:nvPr/>
                </p:nvSpPr>
                <p:spPr>
                  <a:xfrm>
                    <a:off x="2720054" y="2105076"/>
                    <a:ext cx="578076" cy="6913"/>
                  </a:xfrm>
                  <a:custGeom>
                    <a:avLst/>
                    <a:gdLst/>
                    <a:ahLst/>
                    <a:cxnLst/>
                    <a:rect l="l" t="t" r="r" b="b"/>
                    <a:pathLst>
                      <a:path w="7442" h="89" extrusionOk="0">
                        <a:moveTo>
                          <a:pt x="0" y="0"/>
                        </a:moveTo>
                        <a:lnTo>
                          <a:pt x="0" y="88"/>
                        </a:lnTo>
                        <a:lnTo>
                          <a:pt x="359" y="88"/>
                        </a:lnTo>
                        <a:lnTo>
                          <a:pt x="359" y="0"/>
                        </a:lnTo>
                        <a:close/>
                        <a:moveTo>
                          <a:pt x="717" y="0"/>
                        </a:moveTo>
                        <a:lnTo>
                          <a:pt x="717" y="88"/>
                        </a:lnTo>
                        <a:lnTo>
                          <a:pt x="1073" y="88"/>
                        </a:lnTo>
                        <a:lnTo>
                          <a:pt x="1073" y="0"/>
                        </a:lnTo>
                        <a:close/>
                        <a:moveTo>
                          <a:pt x="1435" y="0"/>
                        </a:moveTo>
                        <a:lnTo>
                          <a:pt x="1435" y="88"/>
                        </a:lnTo>
                        <a:lnTo>
                          <a:pt x="1793" y="88"/>
                        </a:lnTo>
                        <a:lnTo>
                          <a:pt x="1793" y="0"/>
                        </a:lnTo>
                        <a:close/>
                        <a:moveTo>
                          <a:pt x="2152" y="0"/>
                        </a:moveTo>
                        <a:lnTo>
                          <a:pt x="2152" y="88"/>
                        </a:lnTo>
                        <a:lnTo>
                          <a:pt x="2510" y="88"/>
                        </a:lnTo>
                        <a:lnTo>
                          <a:pt x="2510" y="0"/>
                        </a:lnTo>
                        <a:close/>
                        <a:moveTo>
                          <a:pt x="2872" y="0"/>
                        </a:moveTo>
                        <a:lnTo>
                          <a:pt x="2872" y="88"/>
                        </a:lnTo>
                        <a:lnTo>
                          <a:pt x="3227" y="88"/>
                        </a:lnTo>
                        <a:lnTo>
                          <a:pt x="3227" y="0"/>
                        </a:lnTo>
                        <a:close/>
                        <a:moveTo>
                          <a:pt x="3589" y="0"/>
                        </a:moveTo>
                        <a:lnTo>
                          <a:pt x="3589" y="88"/>
                        </a:lnTo>
                        <a:lnTo>
                          <a:pt x="3948" y="88"/>
                        </a:lnTo>
                        <a:lnTo>
                          <a:pt x="3948" y="0"/>
                        </a:lnTo>
                        <a:close/>
                        <a:moveTo>
                          <a:pt x="4306" y="0"/>
                        </a:moveTo>
                        <a:lnTo>
                          <a:pt x="4306" y="88"/>
                        </a:lnTo>
                        <a:lnTo>
                          <a:pt x="4665" y="88"/>
                        </a:lnTo>
                        <a:lnTo>
                          <a:pt x="4665" y="0"/>
                        </a:lnTo>
                        <a:close/>
                        <a:moveTo>
                          <a:pt x="5026" y="0"/>
                        </a:moveTo>
                        <a:lnTo>
                          <a:pt x="5026" y="88"/>
                        </a:lnTo>
                        <a:lnTo>
                          <a:pt x="5382" y="88"/>
                        </a:lnTo>
                        <a:lnTo>
                          <a:pt x="5382" y="0"/>
                        </a:lnTo>
                        <a:close/>
                        <a:moveTo>
                          <a:pt x="5740" y="0"/>
                        </a:moveTo>
                        <a:lnTo>
                          <a:pt x="5740" y="88"/>
                        </a:lnTo>
                        <a:lnTo>
                          <a:pt x="6099" y="88"/>
                        </a:lnTo>
                        <a:lnTo>
                          <a:pt x="6099" y="0"/>
                        </a:lnTo>
                        <a:close/>
                        <a:moveTo>
                          <a:pt x="6461" y="0"/>
                        </a:moveTo>
                        <a:lnTo>
                          <a:pt x="6461" y="88"/>
                        </a:lnTo>
                        <a:lnTo>
                          <a:pt x="6819" y="88"/>
                        </a:lnTo>
                        <a:lnTo>
                          <a:pt x="6819" y="0"/>
                        </a:lnTo>
                        <a:close/>
                        <a:moveTo>
                          <a:pt x="7087" y="0"/>
                        </a:moveTo>
                        <a:lnTo>
                          <a:pt x="7087" y="88"/>
                        </a:lnTo>
                        <a:lnTo>
                          <a:pt x="7442" y="88"/>
                        </a:lnTo>
                        <a:lnTo>
                          <a:pt x="7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a:extLst>
                      <a:ext uri="{FF2B5EF4-FFF2-40B4-BE49-F238E27FC236}">
                        <a16:creationId xmlns:a16="http://schemas.microsoft.com/office/drawing/2014/main" id="{B6D19AA3-748B-8C89-A1B5-118A970A347F}"/>
                      </a:ext>
                    </a:extLst>
                  </p:cNvPr>
                  <p:cNvSpPr/>
                  <p:nvPr/>
                </p:nvSpPr>
                <p:spPr>
                  <a:xfrm>
                    <a:off x="3326176" y="2105076"/>
                    <a:ext cx="20895" cy="21051"/>
                  </a:xfrm>
                  <a:custGeom>
                    <a:avLst/>
                    <a:gdLst/>
                    <a:ahLst/>
                    <a:cxnLst/>
                    <a:rect l="l" t="t" r="r" b="b"/>
                    <a:pathLst>
                      <a:path w="269" h="271" extrusionOk="0">
                        <a:moveTo>
                          <a:pt x="1" y="0"/>
                        </a:moveTo>
                        <a:lnTo>
                          <a:pt x="1" y="88"/>
                        </a:lnTo>
                        <a:lnTo>
                          <a:pt x="180" y="88"/>
                        </a:lnTo>
                        <a:lnTo>
                          <a:pt x="180"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a:extLst>
                      <a:ext uri="{FF2B5EF4-FFF2-40B4-BE49-F238E27FC236}">
                        <a16:creationId xmlns:a16="http://schemas.microsoft.com/office/drawing/2014/main" id="{FB50FA14-A4D3-E3CC-151A-DAA111D7235E}"/>
                      </a:ext>
                    </a:extLst>
                  </p:cNvPr>
                  <p:cNvSpPr/>
                  <p:nvPr/>
                </p:nvSpPr>
                <p:spPr>
                  <a:xfrm>
                    <a:off x="3340081" y="2153935"/>
                    <a:ext cx="6991" cy="564405"/>
                  </a:xfrm>
                  <a:custGeom>
                    <a:avLst/>
                    <a:gdLst/>
                    <a:ahLst/>
                    <a:cxnLst/>
                    <a:rect l="l" t="t" r="r" b="b"/>
                    <a:pathLst>
                      <a:path w="90" h="7266" extrusionOk="0">
                        <a:moveTo>
                          <a:pt x="1" y="0"/>
                        </a:moveTo>
                        <a:lnTo>
                          <a:pt x="1" y="359"/>
                        </a:lnTo>
                        <a:lnTo>
                          <a:pt x="89" y="359"/>
                        </a:lnTo>
                        <a:lnTo>
                          <a:pt x="89" y="0"/>
                        </a:lnTo>
                        <a:close/>
                        <a:moveTo>
                          <a:pt x="1" y="629"/>
                        </a:moveTo>
                        <a:lnTo>
                          <a:pt x="1" y="988"/>
                        </a:lnTo>
                        <a:lnTo>
                          <a:pt x="89" y="988"/>
                        </a:lnTo>
                        <a:lnTo>
                          <a:pt x="89" y="629"/>
                        </a:lnTo>
                        <a:close/>
                        <a:moveTo>
                          <a:pt x="1" y="1346"/>
                        </a:moveTo>
                        <a:lnTo>
                          <a:pt x="1" y="1705"/>
                        </a:lnTo>
                        <a:lnTo>
                          <a:pt x="89" y="1705"/>
                        </a:lnTo>
                        <a:lnTo>
                          <a:pt x="89" y="1346"/>
                        </a:lnTo>
                        <a:close/>
                        <a:moveTo>
                          <a:pt x="1" y="2064"/>
                        </a:moveTo>
                        <a:lnTo>
                          <a:pt x="1" y="2422"/>
                        </a:lnTo>
                        <a:lnTo>
                          <a:pt x="89" y="2422"/>
                        </a:lnTo>
                        <a:lnTo>
                          <a:pt x="89" y="2064"/>
                        </a:lnTo>
                        <a:close/>
                        <a:moveTo>
                          <a:pt x="1" y="2784"/>
                        </a:moveTo>
                        <a:lnTo>
                          <a:pt x="1" y="3142"/>
                        </a:lnTo>
                        <a:lnTo>
                          <a:pt x="89" y="3142"/>
                        </a:lnTo>
                        <a:lnTo>
                          <a:pt x="89" y="2784"/>
                        </a:lnTo>
                        <a:close/>
                        <a:moveTo>
                          <a:pt x="1" y="3407"/>
                        </a:moveTo>
                        <a:lnTo>
                          <a:pt x="1" y="3765"/>
                        </a:lnTo>
                        <a:lnTo>
                          <a:pt x="89" y="3765"/>
                        </a:lnTo>
                        <a:lnTo>
                          <a:pt x="89" y="3407"/>
                        </a:lnTo>
                        <a:close/>
                        <a:moveTo>
                          <a:pt x="1" y="4127"/>
                        </a:moveTo>
                        <a:lnTo>
                          <a:pt x="1" y="4485"/>
                        </a:lnTo>
                        <a:lnTo>
                          <a:pt x="89" y="4485"/>
                        </a:lnTo>
                        <a:lnTo>
                          <a:pt x="89" y="4127"/>
                        </a:lnTo>
                        <a:close/>
                        <a:moveTo>
                          <a:pt x="1" y="4844"/>
                        </a:moveTo>
                        <a:lnTo>
                          <a:pt x="1" y="5202"/>
                        </a:lnTo>
                        <a:lnTo>
                          <a:pt x="89" y="5202"/>
                        </a:lnTo>
                        <a:lnTo>
                          <a:pt x="89" y="4844"/>
                        </a:lnTo>
                        <a:close/>
                        <a:moveTo>
                          <a:pt x="1" y="5564"/>
                        </a:moveTo>
                        <a:lnTo>
                          <a:pt x="1" y="5920"/>
                        </a:lnTo>
                        <a:lnTo>
                          <a:pt x="89" y="5920"/>
                        </a:lnTo>
                        <a:lnTo>
                          <a:pt x="89" y="5564"/>
                        </a:lnTo>
                        <a:close/>
                        <a:moveTo>
                          <a:pt x="1" y="6278"/>
                        </a:moveTo>
                        <a:lnTo>
                          <a:pt x="1" y="6637"/>
                        </a:lnTo>
                        <a:lnTo>
                          <a:pt x="89" y="6637"/>
                        </a:lnTo>
                        <a:lnTo>
                          <a:pt x="89" y="6278"/>
                        </a:lnTo>
                        <a:close/>
                        <a:moveTo>
                          <a:pt x="1" y="6907"/>
                        </a:moveTo>
                        <a:lnTo>
                          <a:pt x="1" y="7266"/>
                        </a:lnTo>
                        <a:lnTo>
                          <a:pt x="89" y="7266"/>
                        </a:lnTo>
                        <a:lnTo>
                          <a:pt x="89"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a:extLst>
                      <a:ext uri="{FF2B5EF4-FFF2-40B4-BE49-F238E27FC236}">
                        <a16:creationId xmlns:a16="http://schemas.microsoft.com/office/drawing/2014/main" id="{F3B73E66-4FCD-3742-AF7E-8917521188E8}"/>
                      </a:ext>
                    </a:extLst>
                  </p:cNvPr>
                  <p:cNvSpPr/>
                  <p:nvPr/>
                </p:nvSpPr>
                <p:spPr>
                  <a:xfrm>
                    <a:off x="3326176" y="2746155"/>
                    <a:ext cx="20895" cy="21051"/>
                  </a:xfrm>
                  <a:custGeom>
                    <a:avLst/>
                    <a:gdLst/>
                    <a:ahLst/>
                    <a:cxnLst/>
                    <a:rect l="l" t="t" r="r" b="b"/>
                    <a:pathLst>
                      <a:path w="269" h="271" extrusionOk="0">
                        <a:moveTo>
                          <a:pt x="180" y="0"/>
                        </a:moveTo>
                        <a:lnTo>
                          <a:pt x="180" y="180"/>
                        </a:lnTo>
                        <a:lnTo>
                          <a:pt x="1" y="180"/>
                        </a:lnTo>
                        <a:lnTo>
                          <a:pt x="1"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a:extLst>
                      <a:ext uri="{FF2B5EF4-FFF2-40B4-BE49-F238E27FC236}">
                        <a16:creationId xmlns:a16="http://schemas.microsoft.com/office/drawing/2014/main" id="{731D7666-63BF-5472-86C6-1F810B40DD2F}"/>
                      </a:ext>
                    </a:extLst>
                  </p:cNvPr>
                  <p:cNvSpPr/>
                  <p:nvPr/>
                </p:nvSpPr>
                <p:spPr>
                  <a:xfrm>
                    <a:off x="2720054" y="2760059"/>
                    <a:ext cx="578076" cy="7146"/>
                  </a:xfrm>
                  <a:custGeom>
                    <a:avLst/>
                    <a:gdLst/>
                    <a:ahLst/>
                    <a:cxnLst/>
                    <a:rect l="l" t="t" r="r" b="b"/>
                    <a:pathLst>
                      <a:path w="7442" h="92" extrusionOk="0">
                        <a:moveTo>
                          <a:pt x="0" y="1"/>
                        </a:moveTo>
                        <a:lnTo>
                          <a:pt x="0" y="92"/>
                        </a:lnTo>
                        <a:lnTo>
                          <a:pt x="359" y="92"/>
                        </a:lnTo>
                        <a:lnTo>
                          <a:pt x="359" y="1"/>
                        </a:lnTo>
                        <a:close/>
                        <a:moveTo>
                          <a:pt x="717" y="1"/>
                        </a:moveTo>
                        <a:lnTo>
                          <a:pt x="717" y="92"/>
                        </a:lnTo>
                        <a:lnTo>
                          <a:pt x="1073" y="92"/>
                        </a:lnTo>
                        <a:lnTo>
                          <a:pt x="1073" y="1"/>
                        </a:lnTo>
                        <a:close/>
                        <a:moveTo>
                          <a:pt x="1435" y="1"/>
                        </a:moveTo>
                        <a:lnTo>
                          <a:pt x="1435" y="92"/>
                        </a:lnTo>
                        <a:lnTo>
                          <a:pt x="1793" y="92"/>
                        </a:lnTo>
                        <a:lnTo>
                          <a:pt x="1793" y="1"/>
                        </a:lnTo>
                        <a:close/>
                        <a:moveTo>
                          <a:pt x="2152" y="1"/>
                        </a:moveTo>
                        <a:lnTo>
                          <a:pt x="2152" y="92"/>
                        </a:lnTo>
                        <a:lnTo>
                          <a:pt x="2510" y="92"/>
                        </a:lnTo>
                        <a:lnTo>
                          <a:pt x="2510" y="1"/>
                        </a:lnTo>
                        <a:close/>
                        <a:moveTo>
                          <a:pt x="2872" y="1"/>
                        </a:moveTo>
                        <a:lnTo>
                          <a:pt x="2872" y="92"/>
                        </a:lnTo>
                        <a:lnTo>
                          <a:pt x="3227" y="92"/>
                        </a:lnTo>
                        <a:lnTo>
                          <a:pt x="3227" y="1"/>
                        </a:lnTo>
                        <a:close/>
                        <a:moveTo>
                          <a:pt x="3589" y="1"/>
                        </a:moveTo>
                        <a:lnTo>
                          <a:pt x="3589" y="92"/>
                        </a:lnTo>
                        <a:lnTo>
                          <a:pt x="3948" y="92"/>
                        </a:lnTo>
                        <a:lnTo>
                          <a:pt x="3948" y="1"/>
                        </a:lnTo>
                        <a:close/>
                        <a:moveTo>
                          <a:pt x="4306" y="1"/>
                        </a:moveTo>
                        <a:lnTo>
                          <a:pt x="4306" y="92"/>
                        </a:lnTo>
                        <a:lnTo>
                          <a:pt x="4665" y="92"/>
                        </a:lnTo>
                        <a:lnTo>
                          <a:pt x="4665" y="1"/>
                        </a:lnTo>
                        <a:close/>
                        <a:moveTo>
                          <a:pt x="5026" y="1"/>
                        </a:moveTo>
                        <a:lnTo>
                          <a:pt x="5026" y="92"/>
                        </a:lnTo>
                        <a:lnTo>
                          <a:pt x="5382" y="92"/>
                        </a:lnTo>
                        <a:lnTo>
                          <a:pt x="5382" y="1"/>
                        </a:lnTo>
                        <a:close/>
                        <a:moveTo>
                          <a:pt x="5740" y="1"/>
                        </a:moveTo>
                        <a:lnTo>
                          <a:pt x="5740" y="92"/>
                        </a:lnTo>
                        <a:lnTo>
                          <a:pt x="6099" y="92"/>
                        </a:lnTo>
                        <a:lnTo>
                          <a:pt x="6099" y="1"/>
                        </a:lnTo>
                        <a:close/>
                        <a:moveTo>
                          <a:pt x="6461" y="1"/>
                        </a:moveTo>
                        <a:lnTo>
                          <a:pt x="6461" y="92"/>
                        </a:lnTo>
                        <a:lnTo>
                          <a:pt x="6819" y="92"/>
                        </a:lnTo>
                        <a:lnTo>
                          <a:pt x="6819" y="1"/>
                        </a:lnTo>
                        <a:close/>
                        <a:moveTo>
                          <a:pt x="7087" y="1"/>
                        </a:moveTo>
                        <a:lnTo>
                          <a:pt x="7087" y="92"/>
                        </a:lnTo>
                        <a:lnTo>
                          <a:pt x="7442" y="92"/>
                        </a:lnTo>
                        <a:lnTo>
                          <a:pt x="7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a:extLst>
                      <a:ext uri="{FF2B5EF4-FFF2-40B4-BE49-F238E27FC236}">
                        <a16:creationId xmlns:a16="http://schemas.microsoft.com/office/drawing/2014/main" id="{AC75AD89-CE4C-BBEB-20E0-9BB03EE21386}"/>
                      </a:ext>
                    </a:extLst>
                  </p:cNvPr>
                  <p:cNvSpPr/>
                  <p:nvPr/>
                </p:nvSpPr>
                <p:spPr>
                  <a:xfrm>
                    <a:off x="2678263" y="2746155"/>
                    <a:ext cx="20818" cy="21051"/>
                  </a:xfrm>
                  <a:custGeom>
                    <a:avLst/>
                    <a:gdLst/>
                    <a:ahLst/>
                    <a:cxnLst/>
                    <a:rect l="l" t="t" r="r" b="b"/>
                    <a:pathLst>
                      <a:path w="268" h="271" extrusionOk="0">
                        <a:moveTo>
                          <a:pt x="1" y="0"/>
                        </a:moveTo>
                        <a:lnTo>
                          <a:pt x="1" y="271"/>
                        </a:lnTo>
                        <a:lnTo>
                          <a:pt x="268" y="271"/>
                        </a:lnTo>
                        <a:lnTo>
                          <a:pt x="268" y="180"/>
                        </a:lnTo>
                        <a:lnTo>
                          <a:pt x="92" y="180"/>
                        </a:lnTo>
                        <a:lnTo>
                          <a:pt x="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a:extLst>
                      <a:ext uri="{FF2B5EF4-FFF2-40B4-BE49-F238E27FC236}">
                        <a16:creationId xmlns:a16="http://schemas.microsoft.com/office/drawing/2014/main" id="{48D7A0D4-6DAE-A855-B9D1-5103AF53634F}"/>
                      </a:ext>
                    </a:extLst>
                  </p:cNvPr>
                  <p:cNvSpPr/>
                  <p:nvPr/>
                </p:nvSpPr>
                <p:spPr>
                  <a:xfrm>
                    <a:off x="2678263" y="2153935"/>
                    <a:ext cx="7146" cy="564405"/>
                  </a:xfrm>
                  <a:custGeom>
                    <a:avLst/>
                    <a:gdLst/>
                    <a:ahLst/>
                    <a:cxnLst/>
                    <a:rect l="l" t="t" r="r" b="b"/>
                    <a:pathLst>
                      <a:path w="92" h="7266" extrusionOk="0">
                        <a:moveTo>
                          <a:pt x="1" y="0"/>
                        </a:moveTo>
                        <a:lnTo>
                          <a:pt x="1" y="359"/>
                        </a:lnTo>
                        <a:lnTo>
                          <a:pt x="92" y="359"/>
                        </a:lnTo>
                        <a:lnTo>
                          <a:pt x="92" y="0"/>
                        </a:lnTo>
                        <a:close/>
                        <a:moveTo>
                          <a:pt x="1" y="629"/>
                        </a:moveTo>
                        <a:lnTo>
                          <a:pt x="1" y="988"/>
                        </a:lnTo>
                        <a:lnTo>
                          <a:pt x="92" y="988"/>
                        </a:lnTo>
                        <a:lnTo>
                          <a:pt x="92" y="629"/>
                        </a:lnTo>
                        <a:close/>
                        <a:moveTo>
                          <a:pt x="1" y="1346"/>
                        </a:moveTo>
                        <a:lnTo>
                          <a:pt x="1" y="1705"/>
                        </a:lnTo>
                        <a:lnTo>
                          <a:pt x="92" y="1705"/>
                        </a:lnTo>
                        <a:lnTo>
                          <a:pt x="92" y="1346"/>
                        </a:lnTo>
                        <a:close/>
                        <a:moveTo>
                          <a:pt x="1" y="2064"/>
                        </a:moveTo>
                        <a:lnTo>
                          <a:pt x="1" y="2422"/>
                        </a:lnTo>
                        <a:lnTo>
                          <a:pt x="92" y="2422"/>
                        </a:lnTo>
                        <a:lnTo>
                          <a:pt x="92" y="2064"/>
                        </a:lnTo>
                        <a:close/>
                        <a:moveTo>
                          <a:pt x="1" y="2784"/>
                        </a:moveTo>
                        <a:lnTo>
                          <a:pt x="1" y="3142"/>
                        </a:lnTo>
                        <a:lnTo>
                          <a:pt x="92" y="3142"/>
                        </a:lnTo>
                        <a:lnTo>
                          <a:pt x="92" y="2784"/>
                        </a:lnTo>
                        <a:close/>
                        <a:moveTo>
                          <a:pt x="1" y="3407"/>
                        </a:moveTo>
                        <a:lnTo>
                          <a:pt x="1" y="3765"/>
                        </a:lnTo>
                        <a:lnTo>
                          <a:pt x="92" y="3765"/>
                        </a:lnTo>
                        <a:lnTo>
                          <a:pt x="92" y="3407"/>
                        </a:lnTo>
                        <a:close/>
                        <a:moveTo>
                          <a:pt x="1" y="4127"/>
                        </a:moveTo>
                        <a:lnTo>
                          <a:pt x="1" y="4485"/>
                        </a:lnTo>
                        <a:lnTo>
                          <a:pt x="92" y="4485"/>
                        </a:lnTo>
                        <a:lnTo>
                          <a:pt x="92" y="4127"/>
                        </a:lnTo>
                        <a:close/>
                        <a:moveTo>
                          <a:pt x="1" y="4844"/>
                        </a:moveTo>
                        <a:lnTo>
                          <a:pt x="1" y="5202"/>
                        </a:lnTo>
                        <a:lnTo>
                          <a:pt x="92" y="5202"/>
                        </a:lnTo>
                        <a:lnTo>
                          <a:pt x="92" y="4844"/>
                        </a:lnTo>
                        <a:close/>
                        <a:moveTo>
                          <a:pt x="1" y="5564"/>
                        </a:moveTo>
                        <a:lnTo>
                          <a:pt x="1" y="5920"/>
                        </a:lnTo>
                        <a:lnTo>
                          <a:pt x="92" y="5920"/>
                        </a:lnTo>
                        <a:lnTo>
                          <a:pt x="92" y="5564"/>
                        </a:lnTo>
                        <a:close/>
                        <a:moveTo>
                          <a:pt x="1" y="6278"/>
                        </a:moveTo>
                        <a:lnTo>
                          <a:pt x="1" y="6637"/>
                        </a:lnTo>
                        <a:lnTo>
                          <a:pt x="92" y="6637"/>
                        </a:lnTo>
                        <a:lnTo>
                          <a:pt x="92" y="6278"/>
                        </a:lnTo>
                        <a:close/>
                        <a:moveTo>
                          <a:pt x="1" y="6907"/>
                        </a:moveTo>
                        <a:lnTo>
                          <a:pt x="1" y="7266"/>
                        </a:lnTo>
                        <a:lnTo>
                          <a:pt x="92" y="7266"/>
                        </a:lnTo>
                        <a:lnTo>
                          <a:pt x="92"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6">
                  <a:extLst>
                    <a:ext uri="{FF2B5EF4-FFF2-40B4-BE49-F238E27FC236}">
                      <a16:creationId xmlns:a16="http://schemas.microsoft.com/office/drawing/2014/main" id="{6FF6CD46-F74A-C13E-6794-E330BB15C9FB}"/>
                    </a:ext>
                  </a:extLst>
                </p:cNvPr>
                <p:cNvSpPr/>
                <p:nvPr/>
              </p:nvSpPr>
              <p:spPr>
                <a:xfrm>
                  <a:off x="-1182289" y="2605305"/>
                  <a:ext cx="1418276" cy="655033"/>
                </a:xfrm>
                <a:custGeom>
                  <a:avLst/>
                  <a:gdLst/>
                  <a:ahLst/>
                  <a:cxnLst/>
                  <a:rect l="l" t="t" r="r" b="b"/>
                  <a:pathLst>
                    <a:path w="17495" h="8433" extrusionOk="0">
                      <a:moveTo>
                        <a:pt x="1" y="0"/>
                      </a:moveTo>
                      <a:lnTo>
                        <a:pt x="1" y="8433"/>
                      </a:lnTo>
                      <a:lnTo>
                        <a:pt x="17495" y="8433"/>
                      </a:lnTo>
                      <a:lnTo>
                        <a:pt x="17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a:extLst>
                    <a:ext uri="{FF2B5EF4-FFF2-40B4-BE49-F238E27FC236}">
                      <a16:creationId xmlns:a16="http://schemas.microsoft.com/office/drawing/2014/main" id="{E31B73B3-D35C-ECBA-E362-8749484B23BC}"/>
                    </a:ext>
                  </a:extLst>
                </p:cNvPr>
                <p:cNvSpPr/>
                <p:nvPr/>
              </p:nvSpPr>
              <p:spPr>
                <a:xfrm>
                  <a:off x="-1209865" y="2668065"/>
                  <a:ext cx="418060" cy="536829"/>
                </a:xfrm>
                <a:custGeom>
                  <a:avLst/>
                  <a:gdLst/>
                  <a:ahLst/>
                  <a:cxnLst/>
                  <a:rect l="l" t="t" r="r" b="b"/>
                  <a:pathLst>
                    <a:path w="5382" h="6911" extrusionOk="0">
                      <a:moveTo>
                        <a:pt x="4" y="1"/>
                      </a:moveTo>
                      <a:lnTo>
                        <a:pt x="1" y="6904"/>
                      </a:lnTo>
                      <a:lnTo>
                        <a:pt x="5379" y="6911"/>
                      </a:lnTo>
                      <a:lnTo>
                        <a:pt x="5382" y="1318"/>
                      </a:lnTo>
                      <a:lnTo>
                        <a:pt x="3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a:extLst>
                    <a:ext uri="{FF2B5EF4-FFF2-40B4-BE49-F238E27FC236}">
                      <a16:creationId xmlns:a16="http://schemas.microsoft.com/office/drawing/2014/main" id="{184070C6-5216-2119-A094-8647D02AC623}"/>
                    </a:ext>
                  </a:extLst>
                </p:cNvPr>
                <p:cNvSpPr/>
                <p:nvPr/>
              </p:nvSpPr>
              <p:spPr>
                <a:xfrm>
                  <a:off x="-903269" y="2670473"/>
                  <a:ext cx="107117" cy="102224"/>
                </a:xfrm>
                <a:custGeom>
                  <a:avLst/>
                  <a:gdLst/>
                  <a:ahLst/>
                  <a:cxnLst/>
                  <a:rect l="l" t="t" r="r" b="b"/>
                  <a:pathLst>
                    <a:path w="1379" h="1316" extrusionOk="0">
                      <a:moveTo>
                        <a:pt x="1" y="1"/>
                      </a:moveTo>
                      <a:lnTo>
                        <a:pt x="1" y="1316"/>
                      </a:lnTo>
                      <a:lnTo>
                        <a:pt x="1378" y="1316"/>
                      </a:lnTo>
                      <a:lnTo>
                        <a:pt x="1"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36">
                  <a:extLst>
                    <a:ext uri="{FF2B5EF4-FFF2-40B4-BE49-F238E27FC236}">
                      <a16:creationId xmlns:a16="http://schemas.microsoft.com/office/drawing/2014/main" id="{6903EBB3-C626-9AF7-2D0E-692E2AD09DAB}"/>
                    </a:ext>
                  </a:extLst>
                </p:cNvPr>
                <p:cNvGrpSpPr/>
                <p:nvPr/>
              </p:nvGrpSpPr>
              <p:grpSpPr>
                <a:xfrm>
                  <a:off x="-1175143" y="2670473"/>
                  <a:ext cx="378991" cy="485101"/>
                  <a:chOff x="1235857" y="2170248"/>
                  <a:chExt cx="378991" cy="485101"/>
                </a:xfrm>
              </p:grpSpPr>
              <p:sp>
                <p:nvSpPr>
                  <p:cNvPr id="1525" name="Google Shape;1525;p36">
                    <a:extLst>
                      <a:ext uri="{FF2B5EF4-FFF2-40B4-BE49-F238E27FC236}">
                        <a16:creationId xmlns:a16="http://schemas.microsoft.com/office/drawing/2014/main" id="{27879053-423F-9B1F-6F08-45AA1D04A47B}"/>
                      </a:ext>
                    </a:extLst>
                  </p:cNvPr>
                  <p:cNvSpPr/>
                  <p:nvPr/>
                </p:nvSpPr>
                <p:spPr>
                  <a:xfrm>
                    <a:off x="1507731" y="2170248"/>
                    <a:ext cx="107117" cy="102224"/>
                  </a:xfrm>
                  <a:custGeom>
                    <a:avLst/>
                    <a:gdLst/>
                    <a:ahLst/>
                    <a:cxnLst/>
                    <a:rect l="l" t="t" r="r" b="b"/>
                    <a:pathLst>
                      <a:path w="1379" h="1316" extrusionOk="0">
                        <a:moveTo>
                          <a:pt x="1" y="1"/>
                        </a:moveTo>
                        <a:lnTo>
                          <a:pt x="1" y="1316"/>
                        </a:lnTo>
                        <a:lnTo>
                          <a:pt x="1378" y="13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a:extLst>
                      <a:ext uri="{FF2B5EF4-FFF2-40B4-BE49-F238E27FC236}">
                        <a16:creationId xmlns:a16="http://schemas.microsoft.com/office/drawing/2014/main" id="{575D0555-02CD-218F-CCAA-C24860F272C2}"/>
                      </a:ext>
                    </a:extLst>
                  </p:cNvPr>
                  <p:cNvSpPr/>
                  <p:nvPr/>
                </p:nvSpPr>
                <p:spPr>
                  <a:xfrm>
                    <a:off x="1242693" y="2258257"/>
                    <a:ext cx="229925" cy="13982"/>
                  </a:xfrm>
                  <a:custGeom>
                    <a:avLst/>
                    <a:gdLst/>
                    <a:ahLst/>
                    <a:cxnLst/>
                    <a:rect l="l" t="t" r="r" b="b"/>
                    <a:pathLst>
                      <a:path w="2960"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a:extLst>
                      <a:ext uri="{FF2B5EF4-FFF2-40B4-BE49-F238E27FC236}">
                        <a16:creationId xmlns:a16="http://schemas.microsoft.com/office/drawing/2014/main" id="{18DCD296-E097-65C1-C377-4784D6DDDD39}"/>
                      </a:ext>
                    </a:extLst>
                  </p:cNvPr>
                  <p:cNvSpPr/>
                  <p:nvPr/>
                </p:nvSpPr>
                <p:spPr>
                  <a:xfrm>
                    <a:off x="1242693" y="2293212"/>
                    <a:ext cx="229925" cy="13749"/>
                  </a:xfrm>
                  <a:custGeom>
                    <a:avLst/>
                    <a:gdLst/>
                    <a:ahLst/>
                    <a:cxnLst/>
                    <a:rect l="l" t="t" r="r" b="b"/>
                    <a:pathLst>
                      <a:path w="2960"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a:extLst>
                      <a:ext uri="{FF2B5EF4-FFF2-40B4-BE49-F238E27FC236}">
                        <a16:creationId xmlns:a16="http://schemas.microsoft.com/office/drawing/2014/main" id="{8776D7A4-6018-B74F-6355-E986F885A275}"/>
                      </a:ext>
                    </a:extLst>
                  </p:cNvPr>
                  <p:cNvSpPr/>
                  <p:nvPr/>
                </p:nvSpPr>
                <p:spPr>
                  <a:xfrm>
                    <a:off x="1242693" y="2328090"/>
                    <a:ext cx="229925" cy="14060"/>
                  </a:xfrm>
                  <a:custGeom>
                    <a:avLst/>
                    <a:gdLst/>
                    <a:ahLst/>
                    <a:cxnLst/>
                    <a:rect l="l" t="t" r="r" b="b"/>
                    <a:pathLst>
                      <a:path w="2960"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a:extLst>
                      <a:ext uri="{FF2B5EF4-FFF2-40B4-BE49-F238E27FC236}">
                        <a16:creationId xmlns:a16="http://schemas.microsoft.com/office/drawing/2014/main" id="{2388958B-810C-201F-5FE8-C0B4370C688C}"/>
                      </a:ext>
                    </a:extLst>
                  </p:cNvPr>
                  <p:cNvSpPr/>
                  <p:nvPr/>
                </p:nvSpPr>
                <p:spPr>
                  <a:xfrm>
                    <a:off x="1235857"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a:extLst>
                      <a:ext uri="{FF2B5EF4-FFF2-40B4-BE49-F238E27FC236}">
                        <a16:creationId xmlns:a16="http://schemas.microsoft.com/office/drawing/2014/main" id="{74859813-776D-2D12-CF4A-131A40966C22}"/>
                      </a:ext>
                    </a:extLst>
                  </p:cNvPr>
                  <p:cNvSpPr/>
                  <p:nvPr/>
                </p:nvSpPr>
                <p:spPr>
                  <a:xfrm>
                    <a:off x="1235857"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a:extLst>
                      <a:ext uri="{FF2B5EF4-FFF2-40B4-BE49-F238E27FC236}">
                        <a16:creationId xmlns:a16="http://schemas.microsoft.com/office/drawing/2014/main" id="{737CE594-ABDC-794B-912C-C7C9ABD48A11}"/>
                      </a:ext>
                    </a:extLst>
                  </p:cNvPr>
                  <p:cNvSpPr/>
                  <p:nvPr/>
                </p:nvSpPr>
                <p:spPr>
                  <a:xfrm>
                    <a:off x="1235857"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a:extLst>
                      <a:ext uri="{FF2B5EF4-FFF2-40B4-BE49-F238E27FC236}">
                        <a16:creationId xmlns:a16="http://schemas.microsoft.com/office/drawing/2014/main" id="{96715DD8-1993-A32C-92DB-41D14C6D8817}"/>
                      </a:ext>
                    </a:extLst>
                  </p:cNvPr>
                  <p:cNvSpPr/>
                  <p:nvPr/>
                </p:nvSpPr>
                <p:spPr>
                  <a:xfrm>
                    <a:off x="1235857"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a:extLst>
                      <a:ext uri="{FF2B5EF4-FFF2-40B4-BE49-F238E27FC236}">
                        <a16:creationId xmlns:a16="http://schemas.microsoft.com/office/drawing/2014/main" id="{9A953F9F-D020-B536-6299-821BB4A890A6}"/>
                      </a:ext>
                    </a:extLst>
                  </p:cNvPr>
                  <p:cNvSpPr/>
                  <p:nvPr/>
                </p:nvSpPr>
                <p:spPr>
                  <a:xfrm>
                    <a:off x="1235857"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a:extLst>
                      <a:ext uri="{FF2B5EF4-FFF2-40B4-BE49-F238E27FC236}">
                        <a16:creationId xmlns:a16="http://schemas.microsoft.com/office/drawing/2014/main" id="{3EF98A7B-9A5A-BBA5-ED34-89BD196A2273}"/>
                      </a:ext>
                    </a:extLst>
                  </p:cNvPr>
                  <p:cNvSpPr/>
                  <p:nvPr/>
                </p:nvSpPr>
                <p:spPr>
                  <a:xfrm>
                    <a:off x="1235857"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a:extLst>
                      <a:ext uri="{FF2B5EF4-FFF2-40B4-BE49-F238E27FC236}">
                        <a16:creationId xmlns:a16="http://schemas.microsoft.com/office/drawing/2014/main" id="{F8366D87-C4AD-B15C-F2E7-6FAB3AC224DE}"/>
                      </a:ext>
                    </a:extLst>
                  </p:cNvPr>
                  <p:cNvSpPr/>
                  <p:nvPr/>
                </p:nvSpPr>
                <p:spPr>
                  <a:xfrm>
                    <a:off x="1235857"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a:extLst>
                      <a:ext uri="{FF2B5EF4-FFF2-40B4-BE49-F238E27FC236}">
                        <a16:creationId xmlns:a16="http://schemas.microsoft.com/office/drawing/2014/main" id="{B0755150-8DEB-301D-92C2-56A5C47E784A}"/>
                      </a:ext>
                    </a:extLst>
                  </p:cNvPr>
                  <p:cNvSpPr/>
                  <p:nvPr/>
                </p:nvSpPr>
                <p:spPr>
                  <a:xfrm>
                    <a:off x="1235857"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a:extLst>
                      <a:ext uri="{FF2B5EF4-FFF2-40B4-BE49-F238E27FC236}">
                        <a16:creationId xmlns:a16="http://schemas.microsoft.com/office/drawing/2014/main" id="{A7456AEC-6685-19D1-A90B-65993C710764}"/>
                      </a:ext>
                    </a:extLst>
                  </p:cNvPr>
                  <p:cNvSpPr/>
                  <p:nvPr/>
                </p:nvSpPr>
                <p:spPr>
                  <a:xfrm>
                    <a:off x="1235857"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8" name="Google Shape;1538;p36">
                  <a:extLst>
                    <a:ext uri="{FF2B5EF4-FFF2-40B4-BE49-F238E27FC236}">
                      <a16:creationId xmlns:a16="http://schemas.microsoft.com/office/drawing/2014/main" id="{44B3C660-121B-11D7-AFD0-BEC011A96811}"/>
                    </a:ext>
                  </a:extLst>
                </p:cNvPr>
                <p:cNvSpPr/>
                <p:nvPr/>
              </p:nvSpPr>
              <p:spPr>
                <a:xfrm>
                  <a:off x="-213798" y="2668065"/>
                  <a:ext cx="418138" cy="536829"/>
                </a:xfrm>
                <a:custGeom>
                  <a:avLst/>
                  <a:gdLst/>
                  <a:ahLst/>
                  <a:cxnLst/>
                  <a:rect l="l" t="t" r="r" b="b"/>
                  <a:pathLst>
                    <a:path w="5383" h="6911" extrusionOk="0">
                      <a:moveTo>
                        <a:pt x="4" y="1"/>
                      </a:moveTo>
                      <a:lnTo>
                        <a:pt x="1" y="6904"/>
                      </a:lnTo>
                      <a:lnTo>
                        <a:pt x="5382" y="6911"/>
                      </a:lnTo>
                      <a:lnTo>
                        <a:pt x="5382" y="1318"/>
                      </a:lnTo>
                      <a:lnTo>
                        <a:pt x="3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a:extLst>
                    <a:ext uri="{FF2B5EF4-FFF2-40B4-BE49-F238E27FC236}">
                      <a16:creationId xmlns:a16="http://schemas.microsoft.com/office/drawing/2014/main" id="{A32F0A50-DE18-9D12-ACF8-C14C54C88E65}"/>
                    </a:ext>
                  </a:extLst>
                </p:cNvPr>
                <p:cNvSpPr/>
                <p:nvPr/>
              </p:nvSpPr>
              <p:spPr>
                <a:xfrm>
                  <a:off x="99944" y="2670473"/>
                  <a:ext cx="107273" cy="102224"/>
                </a:xfrm>
                <a:custGeom>
                  <a:avLst/>
                  <a:gdLst/>
                  <a:ahLst/>
                  <a:cxnLst/>
                  <a:rect l="l" t="t" r="r" b="b"/>
                  <a:pathLst>
                    <a:path w="1381" h="1316" extrusionOk="0">
                      <a:moveTo>
                        <a:pt x="0" y="1"/>
                      </a:moveTo>
                      <a:lnTo>
                        <a:pt x="0" y="1316"/>
                      </a:lnTo>
                      <a:lnTo>
                        <a:pt x="1381" y="1316"/>
                      </a:lnTo>
                      <a:lnTo>
                        <a:pt x="0"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6">
                  <a:extLst>
                    <a:ext uri="{FF2B5EF4-FFF2-40B4-BE49-F238E27FC236}">
                      <a16:creationId xmlns:a16="http://schemas.microsoft.com/office/drawing/2014/main" id="{3B5B185A-B9AE-83A6-D03F-1CBBC27C6142}"/>
                    </a:ext>
                  </a:extLst>
                </p:cNvPr>
                <p:cNvGrpSpPr/>
                <p:nvPr/>
              </p:nvGrpSpPr>
              <p:grpSpPr>
                <a:xfrm>
                  <a:off x="-172007" y="2670473"/>
                  <a:ext cx="379224" cy="485101"/>
                  <a:chOff x="2238993" y="2170248"/>
                  <a:chExt cx="379224" cy="485101"/>
                </a:xfrm>
              </p:grpSpPr>
              <p:sp>
                <p:nvSpPr>
                  <p:cNvPr id="1541" name="Google Shape;1541;p36">
                    <a:extLst>
                      <a:ext uri="{FF2B5EF4-FFF2-40B4-BE49-F238E27FC236}">
                        <a16:creationId xmlns:a16="http://schemas.microsoft.com/office/drawing/2014/main" id="{22F9935A-9756-3C6A-D92C-2BBA9323BEDE}"/>
                      </a:ext>
                    </a:extLst>
                  </p:cNvPr>
                  <p:cNvSpPr/>
                  <p:nvPr/>
                </p:nvSpPr>
                <p:spPr>
                  <a:xfrm>
                    <a:off x="2510944" y="2170248"/>
                    <a:ext cx="107273" cy="102224"/>
                  </a:xfrm>
                  <a:custGeom>
                    <a:avLst/>
                    <a:gdLst/>
                    <a:ahLst/>
                    <a:cxnLst/>
                    <a:rect l="l" t="t" r="r" b="b"/>
                    <a:pathLst>
                      <a:path w="1381" h="1316" extrusionOk="0">
                        <a:moveTo>
                          <a:pt x="0" y="1"/>
                        </a:moveTo>
                        <a:lnTo>
                          <a:pt x="0" y="1316"/>
                        </a:lnTo>
                        <a:lnTo>
                          <a:pt x="1381" y="131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a:extLst>
                      <a:ext uri="{FF2B5EF4-FFF2-40B4-BE49-F238E27FC236}">
                        <a16:creationId xmlns:a16="http://schemas.microsoft.com/office/drawing/2014/main" id="{C1731510-2781-9BE0-F488-D5E4FC280324}"/>
                      </a:ext>
                    </a:extLst>
                  </p:cNvPr>
                  <p:cNvSpPr/>
                  <p:nvPr/>
                </p:nvSpPr>
                <p:spPr>
                  <a:xfrm>
                    <a:off x="2238993" y="2258257"/>
                    <a:ext cx="230003" cy="13982"/>
                  </a:xfrm>
                  <a:custGeom>
                    <a:avLst/>
                    <a:gdLst/>
                    <a:ahLst/>
                    <a:cxnLst/>
                    <a:rect l="l" t="t" r="r" b="b"/>
                    <a:pathLst>
                      <a:path w="2961"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a:extLst>
                      <a:ext uri="{FF2B5EF4-FFF2-40B4-BE49-F238E27FC236}">
                        <a16:creationId xmlns:a16="http://schemas.microsoft.com/office/drawing/2014/main" id="{2F3B2506-3C37-4BF8-F10C-B64D6B4EC14D}"/>
                      </a:ext>
                    </a:extLst>
                  </p:cNvPr>
                  <p:cNvSpPr/>
                  <p:nvPr/>
                </p:nvSpPr>
                <p:spPr>
                  <a:xfrm>
                    <a:off x="2238993" y="2293212"/>
                    <a:ext cx="230003" cy="13749"/>
                  </a:xfrm>
                  <a:custGeom>
                    <a:avLst/>
                    <a:gdLst/>
                    <a:ahLst/>
                    <a:cxnLst/>
                    <a:rect l="l" t="t" r="r" b="b"/>
                    <a:pathLst>
                      <a:path w="2961"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a:extLst>
                      <a:ext uri="{FF2B5EF4-FFF2-40B4-BE49-F238E27FC236}">
                        <a16:creationId xmlns:a16="http://schemas.microsoft.com/office/drawing/2014/main" id="{2B7C8AE2-B622-CF2C-B672-43F3F836948A}"/>
                      </a:ext>
                    </a:extLst>
                  </p:cNvPr>
                  <p:cNvSpPr/>
                  <p:nvPr/>
                </p:nvSpPr>
                <p:spPr>
                  <a:xfrm>
                    <a:off x="2238993" y="2328090"/>
                    <a:ext cx="230003" cy="14060"/>
                  </a:xfrm>
                  <a:custGeom>
                    <a:avLst/>
                    <a:gdLst/>
                    <a:ahLst/>
                    <a:cxnLst/>
                    <a:rect l="l" t="t" r="r" b="b"/>
                    <a:pathLst>
                      <a:path w="2961"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a:extLst>
                      <a:ext uri="{FF2B5EF4-FFF2-40B4-BE49-F238E27FC236}">
                        <a16:creationId xmlns:a16="http://schemas.microsoft.com/office/drawing/2014/main" id="{4E854601-DF82-32D0-6FC0-8F8E61AF0784}"/>
                      </a:ext>
                    </a:extLst>
                  </p:cNvPr>
                  <p:cNvSpPr/>
                  <p:nvPr/>
                </p:nvSpPr>
                <p:spPr>
                  <a:xfrm>
                    <a:off x="2238993"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a:extLst>
                      <a:ext uri="{FF2B5EF4-FFF2-40B4-BE49-F238E27FC236}">
                        <a16:creationId xmlns:a16="http://schemas.microsoft.com/office/drawing/2014/main" id="{3D32BE13-AAE0-69C5-969E-D97F243A9944}"/>
                      </a:ext>
                    </a:extLst>
                  </p:cNvPr>
                  <p:cNvSpPr/>
                  <p:nvPr/>
                </p:nvSpPr>
                <p:spPr>
                  <a:xfrm>
                    <a:off x="2238993"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a:extLst>
                      <a:ext uri="{FF2B5EF4-FFF2-40B4-BE49-F238E27FC236}">
                        <a16:creationId xmlns:a16="http://schemas.microsoft.com/office/drawing/2014/main" id="{0AB6A0B7-3A5C-1328-93F9-EA6D428164EE}"/>
                      </a:ext>
                    </a:extLst>
                  </p:cNvPr>
                  <p:cNvSpPr/>
                  <p:nvPr/>
                </p:nvSpPr>
                <p:spPr>
                  <a:xfrm>
                    <a:off x="2238993"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a:extLst>
                      <a:ext uri="{FF2B5EF4-FFF2-40B4-BE49-F238E27FC236}">
                        <a16:creationId xmlns:a16="http://schemas.microsoft.com/office/drawing/2014/main" id="{0088CA8F-0981-CABA-4702-8FC0CA2F47F7}"/>
                      </a:ext>
                    </a:extLst>
                  </p:cNvPr>
                  <p:cNvSpPr/>
                  <p:nvPr/>
                </p:nvSpPr>
                <p:spPr>
                  <a:xfrm>
                    <a:off x="2238993"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a:extLst>
                      <a:ext uri="{FF2B5EF4-FFF2-40B4-BE49-F238E27FC236}">
                        <a16:creationId xmlns:a16="http://schemas.microsoft.com/office/drawing/2014/main" id="{6956287D-3FE7-4B8A-96F4-8BA65A372D8F}"/>
                      </a:ext>
                    </a:extLst>
                  </p:cNvPr>
                  <p:cNvSpPr/>
                  <p:nvPr/>
                </p:nvSpPr>
                <p:spPr>
                  <a:xfrm>
                    <a:off x="2238993"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a:extLst>
                      <a:ext uri="{FF2B5EF4-FFF2-40B4-BE49-F238E27FC236}">
                        <a16:creationId xmlns:a16="http://schemas.microsoft.com/office/drawing/2014/main" id="{93EFFF9E-9682-CACC-0F73-7AB8980665D7}"/>
                      </a:ext>
                    </a:extLst>
                  </p:cNvPr>
                  <p:cNvSpPr/>
                  <p:nvPr/>
                </p:nvSpPr>
                <p:spPr>
                  <a:xfrm>
                    <a:off x="2238993"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a:extLst>
                      <a:ext uri="{FF2B5EF4-FFF2-40B4-BE49-F238E27FC236}">
                        <a16:creationId xmlns:a16="http://schemas.microsoft.com/office/drawing/2014/main" id="{D9D52DA8-8C1E-E41C-47DB-A64240E8A12B}"/>
                      </a:ext>
                    </a:extLst>
                  </p:cNvPr>
                  <p:cNvSpPr/>
                  <p:nvPr/>
                </p:nvSpPr>
                <p:spPr>
                  <a:xfrm>
                    <a:off x="2238993"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a:extLst>
                      <a:ext uri="{FF2B5EF4-FFF2-40B4-BE49-F238E27FC236}">
                        <a16:creationId xmlns:a16="http://schemas.microsoft.com/office/drawing/2014/main" id="{87A44276-D500-4545-5128-1858A945B2E3}"/>
                      </a:ext>
                    </a:extLst>
                  </p:cNvPr>
                  <p:cNvSpPr/>
                  <p:nvPr/>
                </p:nvSpPr>
                <p:spPr>
                  <a:xfrm>
                    <a:off x="2238993"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a:extLst>
                      <a:ext uri="{FF2B5EF4-FFF2-40B4-BE49-F238E27FC236}">
                        <a16:creationId xmlns:a16="http://schemas.microsoft.com/office/drawing/2014/main" id="{7CD12FB6-B9AC-A16C-16D7-B798B022AD2C}"/>
                      </a:ext>
                    </a:extLst>
                  </p:cNvPr>
                  <p:cNvSpPr/>
                  <p:nvPr/>
                </p:nvSpPr>
                <p:spPr>
                  <a:xfrm>
                    <a:off x="2238993"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36">
                  <a:extLst>
                    <a:ext uri="{FF2B5EF4-FFF2-40B4-BE49-F238E27FC236}">
                      <a16:creationId xmlns:a16="http://schemas.microsoft.com/office/drawing/2014/main" id="{6C0B101E-A161-5F64-F9C7-5A1317EFF394}"/>
                    </a:ext>
                  </a:extLst>
                </p:cNvPr>
                <p:cNvSpPr/>
                <p:nvPr/>
              </p:nvSpPr>
              <p:spPr>
                <a:xfrm>
                  <a:off x="-673575" y="2758482"/>
                  <a:ext cx="229925" cy="13982"/>
                </a:xfrm>
                <a:custGeom>
                  <a:avLst/>
                  <a:gdLst/>
                  <a:ahLst/>
                  <a:cxnLst/>
                  <a:rect l="l" t="t" r="r" b="b"/>
                  <a:pathLst>
                    <a:path w="2960" h="180" extrusionOk="0">
                      <a:moveTo>
                        <a:pt x="0" y="0"/>
                      </a:moveTo>
                      <a:lnTo>
                        <a:pt x="0" y="180"/>
                      </a:lnTo>
                      <a:lnTo>
                        <a:pt x="2960" y="180"/>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a:extLst>
                    <a:ext uri="{FF2B5EF4-FFF2-40B4-BE49-F238E27FC236}">
                      <a16:creationId xmlns:a16="http://schemas.microsoft.com/office/drawing/2014/main" id="{93D5EFF7-C7E9-ADC9-246A-AF7688CAB704}"/>
                    </a:ext>
                  </a:extLst>
                </p:cNvPr>
                <p:cNvSpPr/>
                <p:nvPr/>
              </p:nvSpPr>
              <p:spPr>
                <a:xfrm>
                  <a:off x="-673575" y="2793437"/>
                  <a:ext cx="229925" cy="13749"/>
                </a:xfrm>
                <a:custGeom>
                  <a:avLst/>
                  <a:gdLst/>
                  <a:ahLst/>
                  <a:cxnLst/>
                  <a:rect l="l" t="t" r="r" b="b"/>
                  <a:pathLst>
                    <a:path w="2960" h="177" extrusionOk="0">
                      <a:moveTo>
                        <a:pt x="0" y="0"/>
                      </a:moveTo>
                      <a:lnTo>
                        <a:pt x="0" y="176"/>
                      </a:lnTo>
                      <a:lnTo>
                        <a:pt x="2960" y="176"/>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a:extLst>
                    <a:ext uri="{FF2B5EF4-FFF2-40B4-BE49-F238E27FC236}">
                      <a16:creationId xmlns:a16="http://schemas.microsoft.com/office/drawing/2014/main" id="{5E094775-1F52-EEE8-85C5-B6857AB8A1B5}"/>
                    </a:ext>
                  </a:extLst>
                </p:cNvPr>
                <p:cNvSpPr/>
                <p:nvPr/>
              </p:nvSpPr>
              <p:spPr>
                <a:xfrm>
                  <a:off x="-673575" y="2828315"/>
                  <a:ext cx="229925" cy="14060"/>
                </a:xfrm>
                <a:custGeom>
                  <a:avLst/>
                  <a:gdLst/>
                  <a:ahLst/>
                  <a:cxnLst/>
                  <a:rect l="l" t="t" r="r" b="b"/>
                  <a:pathLst>
                    <a:path w="2960" h="181" extrusionOk="0">
                      <a:moveTo>
                        <a:pt x="0" y="1"/>
                      </a:moveTo>
                      <a:lnTo>
                        <a:pt x="0" y="180"/>
                      </a:lnTo>
                      <a:lnTo>
                        <a:pt x="2960" y="180"/>
                      </a:lnTo>
                      <a:lnTo>
                        <a:pt x="296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a:extLst>
                    <a:ext uri="{FF2B5EF4-FFF2-40B4-BE49-F238E27FC236}">
                      <a16:creationId xmlns:a16="http://schemas.microsoft.com/office/drawing/2014/main" id="{4109C0B3-9BA5-B0F4-E859-423A854D329F}"/>
                    </a:ext>
                  </a:extLst>
                </p:cNvPr>
                <p:cNvSpPr/>
                <p:nvPr/>
              </p:nvSpPr>
              <p:spPr>
                <a:xfrm>
                  <a:off x="-673575" y="2863270"/>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a:extLst>
                    <a:ext uri="{FF2B5EF4-FFF2-40B4-BE49-F238E27FC236}">
                      <a16:creationId xmlns:a16="http://schemas.microsoft.com/office/drawing/2014/main" id="{AC928B21-D4D8-6BC8-B1D1-C9D336F59F6C}"/>
                    </a:ext>
                  </a:extLst>
                </p:cNvPr>
                <p:cNvSpPr/>
                <p:nvPr/>
              </p:nvSpPr>
              <p:spPr>
                <a:xfrm>
                  <a:off x="-673575" y="2898226"/>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a:extLst>
                    <a:ext uri="{FF2B5EF4-FFF2-40B4-BE49-F238E27FC236}">
                      <a16:creationId xmlns:a16="http://schemas.microsoft.com/office/drawing/2014/main" id="{E2505D7B-F1D4-B94F-F85F-7ECCB0F0793A}"/>
                    </a:ext>
                  </a:extLst>
                </p:cNvPr>
                <p:cNvSpPr/>
                <p:nvPr/>
              </p:nvSpPr>
              <p:spPr>
                <a:xfrm>
                  <a:off x="-673575" y="2932870"/>
                  <a:ext cx="341393" cy="13827"/>
                </a:xfrm>
                <a:custGeom>
                  <a:avLst/>
                  <a:gdLst/>
                  <a:ahLst/>
                  <a:cxnLst/>
                  <a:rect l="l" t="t" r="r" b="b"/>
                  <a:pathLst>
                    <a:path w="4395" h="178"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a:extLst>
                    <a:ext uri="{FF2B5EF4-FFF2-40B4-BE49-F238E27FC236}">
                      <a16:creationId xmlns:a16="http://schemas.microsoft.com/office/drawing/2014/main" id="{7709024E-1716-AAB2-5565-4750FA65291D}"/>
                    </a:ext>
                  </a:extLst>
                </p:cNvPr>
                <p:cNvSpPr/>
                <p:nvPr/>
              </p:nvSpPr>
              <p:spPr>
                <a:xfrm>
                  <a:off x="-673575" y="2967825"/>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a:extLst>
                    <a:ext uri="{FF2B5EF4-FFF2-40B4-BE49-F238E27FC236}">
                      <a16:creationId xmlns:a16="http://schemas.microsoft.com/office/drawing/2014/main" id="{802B3173-9494-F381-3A03-795252607227}"/>
                    </a:ext>
                  </a:extLst>
                </p:cNvPr>
                <p:cNvSpPr/>
                <p:nvPr/>
              </p:nvSpPr>
              <p:spPr>
                <a:xfrm>
                  <a:off x="-673575" y="3002548"/>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a:extLst>
                    <a:ext uri="{FF2B5EF4-FFF2-40B4-BE49-F238E27FC236}">
                      <a16:creationId xmlns:a16="http://schemas.microsoft.com/office/drawing/2014/main" id="{51697A93-7FC7-0110-EFCE-8C98C82AC691}"/>
                    </a:ext>
                  </a:extLst>
                </p:cNvPr>
                <p:cNvSpPr/>
                <p:nvPr/>
              </p:nvSpPr>
              <p:spPr>
                <a:xfrm>
                  <a:off x="-673575" y="3037503"/>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a:extLst>
                    <a:ext uri="{FF2B5EF4-FFF2-40B4-BE49-F238E27FC236}">
                      <a16:creationId xmlns:a16="http://schemas.microsoft.com/office/drawing/2014/main" id="{225740D2-24D8-81B5-4456-7373FDB78171}"/>
                    </a:ext>
                  </a:extLst>
                </p:cNvPr>
                <p:cNvSpPr/>
                <p:nvPr/>
              </p:nvSpPr>
              <p:spPr>
                <a:xfrm>
                  <a:off x="-673575" y="3072147"/>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a:extLst>
                    <a:ext uri="{FF2B5EF4-FFF2-40B4-BE49-F238E27FC236}">
                      <a16:creationId xmlns:a16="http://schemas.microsoft.com/office/drawing/2014/main" id="{A4AF83D1-634B-AE74-5C13-02B49D72D912}"/>
                    </a:ext>
                  </a:extLst>
                </p:cNvPr>
                <p:cNvSpPr/>
                <p:nvPr/>
              </p:nvSpPr>
              <p:spPr>
                <a:xfrm>
                  <a:off x="-673575" y="3106870"/>
                  <a:ext cx="341393" cy="13982"/>
                </a:xfrm>
                <a:custGeom>
                  <a:avLst/>
                  <a:gdLst/>
                  <a:ahLst/>
                  <a:cxnLst/>
                  <a:rect l="l" t="t" r="r" b="b"/>
                  <a:pathLst>
                    <a:path w="4395" h="180" extrusionOk="0">
                      <a:moveTo>
                        <a:pt x="0" y="0"/>
                      </a:moveTo>
                      <a:lnTo>
                        <a:pt x="0" y="180"/>
                      </a:lnTo>
                      <a:lnTo>
                        <a:pt x="4394" y="180"/>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a:extLst>
                    <a:ext uri="{FF2B5EF4-FFF2-40B4-BE49-F238E27FC236}">
                      <a16:creationId xmlns:a16="http://schemas.microsoft.com/office/drawing/2014/main" id="{1BA12F3C-59DE-BC49-4DB2-0BC1AFBD38D2}"/>
                    </a:ext>
                  </a:extLst>
                </p:cNvPr>
                <p:cNvSpPr/>
                <p:nvPr/>
              </p:nvSpPr>
              <p:spPr>
                <a:xfrm>
                  <a:off x="-673575" y="3141825"/>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36">
                <a:extLst>
                  <a:ext uri="{FF2B5EF4-FFF2-40B4-BE49-F238E27FC236}">
                    <a16:creationId xmlns:a16="http://schemas.microsoft.com/office/drawing/2014/main" id="{15224B26-094F-6380-BCBD-24C4E708D65C}"/>
                  </a:ext>
                </a:extLst>
              </p:cNvPr>
              <p:cNvGrpSpPr/>
              <p:nvPr/>
            </p:nvGrpSpPr>
            <p:grpSpPr>
              <a:xfrm>
                <a:off x="1450897" y="883991"/>
                <a:ext cx="1937710" cy="862175"/>
                <a:chOff x="2078743" y="521710"/>
                <a:chExt cx="1142720" cy="508478"/>
              </a:xfrm>
            </p:grpSpPr>
            <p:sp>
              <p:nvSpPr>
                <p:cNvPr id="1567" name="Google Shape;1567;p36">
                  <a:extLst>
                    <a:ext uri="{FF2B5EF4-FFF2-40B4-BE49-F238E27FC236}">
                      <a16:creationId xmlns:a16="http://schemas.microsoft.com/office/drawing/2014/main" id="{6738BD44-206A-B86A-8227-E33337366368}"/>
                    </a:ext>
                  </a:extLst>
                </p:cNvPr>
                <p:cNvSpPr/>
                <p:nvPr/>
              </p:nvSpPr>
              <p:spPr>
                <a:xfrm>
                  <a:off x="2162247" y="521710"/>
                  <a:ext cx="439111" cy="438878"/>
                </a:xfrm>
                <a:custGeom>
                  <a:avLst/>
                  <a:gdLst/>
                  <a:ahLst/>
                  <a:cxnLst/>
                  <a:rect l="l" t="t" r="r" b="b"/>
                  <a:pathLst>
                    <a:path w="5653" h="5650" extrusionOk="0">
                      <a:moveTo>
                        <a:pt x="1" y="1"/>
                      </a:moveTo>
                      <a:lnTo>
                        <a:pt x="1" y="5649"/>
                      </a:lnTo>
                      <a:lnTo>
                        <a:pt x="5653" y="5649"/>
                      </a:lnTo>
                      <a:lnTo>
                        <a:pt x="5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a:extLst>
                    <a:ext uri="{FF2B5EF4-FFF2-40B4-BE49-F238E27FC236}">
                      <a16:creationId xmlns:a16="http://schemas.microsoft.com/office/drawing/2014/main" id="{51C80135-1572-99B4-71CF-E0E3653BC116}"/>
                    </a:ext>
                  </a:extLst>
                </p:cNvPr>
                <p:cNvSpPr/>
                <p:nvPr/>
              </p:nvSpPr>
              <p:spPr>
                <a:xfrm>
                  <a:off x="2183531" y="542450"/>
                  <a:ext cx="397320" cy="397398"/>
                </a:xfrm>
                <a:custGeom>
                  <a:avLst/>
                  <a:gdLst/>
                  <a:ahLst/>
                  <a:cxnLst/>
                  <a:rect l="l" t="t" r="r" b="b"/>
                  <a:pathLst>
                    <a:path w="5115" h="5116" extrusionOk="0">
                      <a:moveTo>
                        <a:pt x="0" y="1"/>
                      </a:moveTo>
                      <a:lnTo>
                        <a:pt x="0" y="5115"/>
                      </a:lnTo>
                      <a:lnTo>
                        <a:pt x="5115" y="5115"/>
                      </a:lnTo>
                      <a:lnTo>
                        <a:pt x="5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a:extLst>
                    <a:ext uri="{FF2B5EF4-FFF2-40B4-BE49-F238E27FC236}">
                      <a16:creationId xmlns:a16="http://schemas.microsoft.com/office/drawing/2014/main" id="{8A0C398A-F11E-7AC3-4B8A-6C5A3FAEBDCB}"/>
                    </a:ext>
                  </a:extLst>
                </p:cNvPr>
                <p:cNvSpPr/>
                <p:nvPr/>
              </p:nvSpPr>
              <p:spPr>
                <a:xfrm>
                  <a:off x="2245829" y="610884"/>
                  <a:ext cx="80940" cy="74570"/>
                </a:xfrm>
                <a:custGeom>
                  <a:avLst/>
                  <a:gdLst/>
                  <a:ahLst/>
                  <a:cxnLst/>
                  <a:rect l="l" t="t" r="r" b="b"/>
                  <a:pathLst>
                    <a:path w="1042" h="960" extrusionOk="0">
                      <a:moveTo>
                        <a:pt x="519" y="1"/>
                      </a:moveTo>
                      <a:cubicBezTo>
                        <a:pt x="488" y="1"/>
                        <a:pt x="457" y="4"/>
                        <a:pt x="425" y="10"/>
                      </a:cubicBezTo>
                      <a:cubicBezTo>
                        <a:pt x="236" y="48"/>
                        <a:pt x="85" y="199"/>
                        <a:pt x="51" y="387"/>
                      </a:cubicBezTo>
                      <a:cubicBezTo>
                        <a:pt x="1" y="645"/>
                        <a:pt x="170" y="897"/>
                        <a:pt x="428" y="950"/>
                      </a:cubicBezTo>
                      <a:cubicBezTo>
                        <a:pt x="459" y="956"/>
                        <a:pt x="489" y="959"/>
                        <a:pt x="519" y="959"/>
                      </a:cubicBezTo>
                      <a:cubicBezTo>
                        <a:pt x="744" y="959"/>
                        <a:pt x="947" y="800"/>
                        <a:pt x="991" y="573"/>
                      </a:cubicBezTo>
                      <a:cubicBezTo>
                        <a:pt x="1042" y="312"/>
                        <a:pt x="872" y="60"/>
                        <a:pt x="614" y="10"/>
                      </a:cubicBezTo>
                      <a:cubicBezTo>
                        <a:pt x="582" y="4"/>
                        <a:pt x="551" y="1"/>
                        <a:pt x="5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a:extLst>
                    <a:ext uri="{FF2B5EF4-FFF2-40B4-BE49-F238E27FC236}">
                      <a16:creationId xmlns:a16="http://schemas.microsoft.com/office/drawing/2014/main" id="{424F3035-AE6B-BD71-B3D7-F2D93A9EEF3A}"/>
                    </a:ext>
                  </a:extLst>
                </p:cNvPr>
                <p:cNvSpPr/>
                <p:nvPr/>
              </p:nvSpPr>
              <p:spPr>
                <a:xfrm>
                  <a:off x="2295698" y="675357"/>
                  <a:ext cx="284688" cy="160171"/>
                </a:xfrm>
                <a:custGeom>
                  <a:avLst/>
                  <a:gdLst/>
                  <a:ahLst/>
                  <a:cxnLst/>
                  <a:rect l="l" t="t" r="r" b="b"/>
                  <a:pathLst>
                    <a:path w="3665" h="2062" extrusionOk="0">
                      <a:moveTo>
                        <a:pt x="1831" y="1"/>
                      </a:moveTo>
                      <a:lnTo>
                        <a:pt x="0" y="2061"/>
                      </a:lnTo>
                      <a:lnTo>
                        <a:pt x="3664" y="2061"/>
                      </a:lnTo>
                      <a:lnTo>
                        <a:pt x="18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a:extLst>
                    <a:ext uri="{FF2B5EF4-FFF2-40B4-BE49-F238E27FC236}">
                      <a16:creationId xmlns:a16="http://schemas.microsoft.com/office/drawing/2014/main" id="{41E61807-C68C-52E9-58D3-5E28FB02D6F2}"/>
                    </a:ext>
                  </a:extLst>
                </p:cNvPr>
                <p:cNvSpPr/>
                <p:nvPr/>
              </p:nvSpPr>
              <p:spPr>
                <a:xfrm>
                  <a:off x="2186249" y="731363"/>
                  <a:ext cx="235285" cy="104166"/>
                </a:xfrm>
                <a:custGeom>
                  <a:avLst/>
                  <a:gdLst/>
                  <a:ahLst/>
                  <a:cxnLst/>
                  <a:rect l="l" t="t" r="r" b="b"/>
                  <a:pathLst>
                    <a:path w="3029" h="1341" extrusionOk="0">
                      <a:moveTo>
                        <a:pt x="1513" y="0"/>
                      </a:moveTo>
                      <a:lnTo>
                        <a:pt x="0" y="1340"/>
                      </a:lnTo>
                      <a:lnTo>
                        <a:pt x="3029" y="1340"/>
                      </a:lnTo>
                      <a:lnTo>
                        <a:pt x="1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a:extLst>
                    <a:ext uri="{FF2B5EF4-FFF2-40B4-BE49-F238E27FC236}">
                      <a16:creationId xmlns:a16="http://schemas.microsoft.com/office/drawing/2014/main" id="{C27FF4C3-DDAE-F208-AD9B-DC7CE9DDA471}"/>
                    </a:ext>
                  </a:extLst>
                </p:cNvPr>
                <p:cNvSpPr/>
                <p:nvPr/>
              </p:nvSpPr>
              <p:spPr>
                <a:xfrm>
                  <a:off x="2183531" y="835452"/>
                  <a:ext cx="397320" cy="104632"/>
                </a:xfrm>
                <a:custGeom>
                  <a:avLst/>
                  <a:gdLst/>
                  <a:ahLst/>
                  <a:cxnLst/>
                  <a:rect l="l" t="t" r="r" b="b"/>
                  <a:pathLst>
                    <a:path w="5115" h="1347" extrusionOk="0">
                      <a:moveTo>
                        <a:pt x="0" y="0"/>
                      </a:moveTo>
                      <a:lnTo>
                        <a:pt x="0" y="1346"/>
                      </a:lnTo>
                      <a:lnTo>
                        <a:pt x="5115" y="1346"/>
                      </a:lnTo>
                      <a:lnTo>
                        <a:pt x="51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a:extLst>
                    <a:ext uri="{FF2B5EF4-FFF2-40B4-BE49-F238E27FC236}">
                      <a16:creationId xmlns:a16="http://schemas.microsoft.com/office/drawing/2014/main" id="{4493A0BE-5E88-3117-1C40-A898B6B28C43}"/>
                    </a:ext>
                  </a:extLst>
                </p:cNvPr>
                <p:cNvSpPr/>
                <p:nvPr/>
              </p:nvSpPr>
              <p:spPr>
                <a:xfrm>
                  <a:off x="2782585" y="521710"/>
                  <a:ext cx="438878" cy="438878"/>
                </a:xfrm>
                <a:custGeom>
                  <a:avLst/>
                  <a:gdLst/>
                  <a:ahLst/>
                  <a:cxnLst/>
                  <a:rect l="l" t="t" r="r" b="b"/>
                  <a:pathLst>
                    <a:path w="5650" h="5650" extrusionOk="0">
                      <a:moveTo>
                        <a:pt x="1" y="1"/>
                      </a:moveTo>
                      <a:lnTo>
                        <a:pt x="1" y="5649"/>
                      </a:lnTo>
                      <a:lnTo>
                        <a:pt x="5649" y="5649"/>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a:extLst>
                    <a:ext uri="{FF2B5EF4-FFF2-40B4-BE49-F238E27FC236}">
                      <a16:creationId xmlns:a16="http://schemas.microsoft.com/office/drawing/2014/main" id="{99D04F91-C27F-6B50-1169-ADD0D7E2625A}"/>
                    </a:ext>
                  </a:extLst>
                </p:cNvPr>
                <p:cNvSpPr/>
                <p:nvPr/>
              </p:nvSpPr>
              <p:spPr>
                <a:xfrm>
                  <a:off x="2803325" y="542450"/>
                  <a:ext cx="397631" cy="397398"/>
                </a:xfrm>
                <a:custGeom>
                  <a:avLst/>
                  <a:gdLst/>
                  <a:ahLst/>
                  <a:cxnLst/>
                  <a:rect l="l" t="t" r="r" b="b"/>
                  <a:pathLst>
                    <a:path w="5119" h="5116" extrusionOk="0">
                      <a:moveTo>
                        <a:pt x="1" y="1"/>
                      </a:moveTo>
                      <a:lnTo>
                        <a:pt x="1" y="5115"/>
                      </a:lnTo>
                      <a:lnTo>
                        <a:pt x="5118" y="5115"/>
                      </a:lnTo>
                      <a:lnTo>
                        <a:pt x="5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a:extLst>
                    <a:ext uri="{FF2B5EF4-FFF2-40B4-BE49-F238E27FC236}">
                      <a16:creationId xmlns:a16="http://schemas.microsoft.com/office/drawing/2014/main" id="{8EAB4DB9-2C90-21EB-B660-871164103409}"/>
                    </a:ext>
                  </a:extLst>
                </p:cNvPr>
                <p:cNvSpPr/>
                <p:nvPr/>
              </p:nvSpPr>
              <p:spPr>
                <a:xfrm>
                  <a:off x="2861273" y="610884"/>
                  <a:ext cx="80940" cy="74570"/>
                </a:xfrm>
                <a:custGeom>
                  <a:avLst/>
                  <a:gdLst/>
                  <a:ahLst/>
                  <a:cxnLst/>
                  <a:rect l="l" t="t" r="r" b="b"/>
                  <a:pathLst>
                    <a:path w="1042" h="960" extrusionOk="0">
                      <a:moveTo>
                        <a:pt x="519" y="1"/>
                      </a:moveTo>
                      <a:cubicBezTo>
                        <a:pt x="488" y="1"/>
                        <a:pt x="456" y="4"/>
                        <a:pt x="425" y="10"/>
                      </a:cubicBezTo>
                      <a:cubicBezTo>
                        <a:pt x="236" y="48"/>
                        <a:pt x="85" y="199"/>
                        <a:pt x="51" y="387"/>
                      </a:cubicBezTo>
                      <a:cubicBezTo>
                        <a:pt x="0" y="645"/>
                        <a:pt x="167" y="897"/>
                        <a:pt x="428" y="950"/>
                      </a:cubicBezTo>
                      <a:cubicBezTo>
                        <a:pt x="459" y="956"/>
                        <a:pt x="489" y="959"/>
                        <a:pt x="519" y="959"/>
                      </a:cubicBezTo>
                      <a:cubicBezTo>
                        <a:pt x="743" y="959"/>
                        <a:pt x="944" y="800"/>
                        <a:pt x="988" y="573"/>
                      </a:cubicBezTo>
                      <a:cubicBezTo>
                        <a:pt x="1041" y="312"/>
                        <a:pt x="872" y="60"/>
                        <a:pt x="614" y="10"/>
                      </a:cubicBezTo>
                      <a:cubicBezTo>
                        <a:pt x="582" y="4"/>
                        <a:pt x="551"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a:extLst>
                    <a:ext uri="{FF2B5EF4-FFF2-40B4-BE49-F238E27FC236}">
                      <a16:creationId xmlns:a16="http://schemas.microsoft.com/office/drawing/2014/main" id="{6B3AC3DC-3E2C-3A00-E5E1-AF541AAC8F04}"/>
                    </a:ext>
                  </a:extLst>
                </p:cNvPr>
                <p:cNvSpPr/>
                <p:nvPr/>
              </p:nvSpPr>
              <p:spPr>
                <a:xfrm>
                  <a:off x="2910831" y="675357"/>
                  <a:ext cx="285232" cy="160171"/>
                </a:xfrm>
                <a:custGeom>
                  <a:avLst/>
                  <a:gdLst/>
                  <a:ahLst/>
                  <a:cxnLst/>
                  <a:rect l="l" t="t" r="r" b="b"/>
                  <a:pathLst>
                    <a:path w="3672" h="2062" extrusionOk="0">
                      <a:moveTo>
                        <a:pt x="1834" y="1"/>
                      </a:moveTo>
                      <a:lnTo>
                        <a:pt x="1" y="2061"/>
                      </a:lnTo>
                      <a:lnTo>
                        <a:pt x="3671" y="2061"/>
                      </a:lnTo>
                      <a:lnTo>
                        <a:pt x="1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a:extLst>
                    <a:ext uri="{FF2B5EF4-FFF2-40B4-BE49-F238E27FC236}">
                      <a16:creationId xmlns:a16="http://schemas.microsoft.com/office/drawing/2014/main" id="{A79E7AE2-95A3-8119-8A9D-5F07238A9416}"/>
                    </a:ext>
                  </a:extLst>
                </p:cNvPr>
                <p:cNvSpPr/>
                <p:nvPr/>
              </p:nvSpPr>
              <p:spPr>
                <a:xfrm>
                  <a:off x="2801625" y="731376"/>
                  <a:ext cx="235122" cy="112875"/>
                </a:xfrm>
                <a:custGeom>
                  <a:avLst/>
                  <a:gdLst/>
                  <a:ahLst/>
                  <a:cxnLst/>
                  <a:rect l="l" t="t" r="r" b="b"/>
                  <a:pathLst>
                    <a:path w="3027" h="1341" extrusionOk="0">
                      <a:moveTo>
                        <a:pt x="1514" y="0"/>
                      </a:moveTo>
                      <a:lnTo>
                        <a:pt x="1" y="1340"/>
                      </a:lnTo>
                      <a:lnTo>
                        <a:pt x="3027" y="1340"/>
                      </a:lnTo>
                      <a:lnTo>
                        <a:pt x="15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a:extLst>
                    <a:ext uri="{FF2B5EF4-FFF2-40B4-BE49-F238E27FC236}">
                      <a16:creationId xmlns:a16="http://schemas.microsoft.com/office/drawing/2014/main" id="{42D49344-20B1-69B1-6821-81A6134818AA}"/>
                    </a:ext>
                  </a:extLst>
                </p:cNvPr>
                <p:cNvSpPr/>
                <p:nvPr/>
              </p:nvSpPr>
              <p:spPr>
                <a:xfrm>
                  <a:off x="2796725" y="835450"/>
                  <a:ext cx="404228" cy="104625"/>
                </a:xfrm>
                <a:custGeom>
                  <a:avLst/>
                  <a:gdLst/>
                  <a:ahLst/>
                  <a:cxnLst/>
                  <a:rect l="l" t="t" r="r" b="b"/>
                  <a:pathLst>
                    <a:path w="5116"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a:extLst>
                    <a:ext uri="{FF2B5EF4-FFF2-40B4-BE49-F238E27FC236}">
                      <a16:creationId xmlns:a16="http://schemas.microsoft.com/office/drawing/2014/main" id="{057DEF0E-160E-C8E3-1B23-341EE8B89301}"/>
                    </a:ext>
                  </a:extLst>
                </p:cNvPr>
                <p:cNvSpPr/>
                <p:nvPr/>
              </p:nvSpPr>
              <p:spPr>
                <a:xfrm>
                  <a:off x="2078743" y="591309"/>
                  <a:ext cx="438800" cy="438878"/>
                </a:xfrm>
                <a:custGeom>
                  <a:avLst/>
                  <a:gdLst/>
                  <a:ahLst/>
                  <a:cxnLst/>
                  <a:rect l="l" t="t" r="r" b="b"/>
                  <a:pathLst>
                    <a:path w="5649" h="5650" extrusionOk="0">
                      <a:moveTo>
                        <a:pt x="0" y="1"/>
                      </a:moveTo>
                      <a:lnTo>
                        <a:pt x="0"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a:extLst>
                    <a:ext uri="{FF2B5EF4-FFF2-40B4-BE49-F238E27FC236}">
                      <a16:creationId xmlns:a16="http://schemas.microsoft.com/office/drawing/2014/main" id="{1E83BA2B-F49F-A5EA-62D8-23EBBEA9A1EB}"/>
                    </a:ext>
                  </a:extLst>
                </p:cNvPr>
                <p:cNvSpPr/>
                <p:nvPr/>
              </p:nvSpPr>
              <p:spPr>
                <a:xfrm>
                  <a:off x="2099716" y="612593"/>
                  <a:ext cx="397320" cy="397320"/>
                </a:xfrm>
                <a:custGeom>
                  <a:avLst/>
                  <a:gdLst/>
                  <a:ahLst/>
                  <a:cxnLst/>
                  <a:rect l="l" t="t" r="r" b="b"/>
                  <a:pathLst>
                    <a:path w="5115" h="5115" extrusionOk="0">
                      <a:moveTo>
                        <a:pt x="1" y="1"/>
                      </a:moveTo>
                      <a:lnTo>
                        <a:pt x="1" y="5115"/>
                      </a:lnTo>
                      <a:lnTo>
                        <a:pt x="5115" y="5115"/>
                      </a:lnTo>
                      <a:lnTo>
                        <a:pt x="5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a:extLst>
                    <a:ext uri="{FF2B5EF4-FFF2-40B4-BE49-F238E27FC236}">
                      <a16:creationId xmlns:a16="http://schemas.microsoft.com/office/drawing/2014/main" id="{E627DA51-F8E7-8499-1D6D-EB737336554A}"/>
                    </a:ext>
                  </a:extLst>
                </p:cNvPr>
                <p:cNvSpPr/>
                <p:nvPr/>
              </p:nvSpPr>
              <p:spPr>
                <a:xfrm>
                  <a:off x="2162014" y="680484"/>
                  <a:ext cx="80940" cy="74570"/>
                </a:xfrm>
                <a:custGeom>
                  <a:avLst/>
                  <a:gdLst/>
                  <a:ahLst/>
                  <a:cxnLst/>
                  <a:rect l="l" t="t" r="r" b="b"/>
                  <a:pathLst>
                    <a:path w="1042" h="960" extrusionOk="0">
                      <a:moveTo>
                        <a:pt x="520" y="1"/>
                      </a:moveTo>
                      <a:cubicBezTo>
                        <a:pt x="488" y="1"/>
                        <a:pt x="457" y="4"/>
                        <a:pt x="425" y="10"/>
                      </a:cubicBezTo>
                      <a:cubicBezTo>
                        <a:pt x="237" y="48"/>
                        <a:pt x="92" y="196"/>
                        <a:pt x="54" y="388"/>
                      </a:cubicBezTo>
                      <a:cubicBezTo>
                        <a:pt x="1" y="646"/>
                        <a:pt x="171" y="897"/>
                        <a:pt x="428" y="951"/>
                      </a:cubicBezTo>
                      <a:cubicBezTo>
                        <a:pt x="459" y="957"/>
                        <a:pt x="490" y="960"/>
                        <a:pt x="521" y="960"/>
                      </a:cubicBezTo>
                      <a:cubicBezTo>
                        <a:pt x="746" y="960"/>
                        <a:pt x="947" y="801"/>
                        <a:pt x="991" y="573"/>
                      </a:cubicBezTo>
                      <a:cubicBezTo>
                        <a:pt x="1042" y="312"/>
                        <a:pt x="875" y="61"/>
                        <a:pt x="614" y="10"/>
                      </a:cubicBezTo>
                      <a:cubicBezTo>
                        <a:pt x="583"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a:extLst>
                    <a:ext uri="{FF2B5EF4-FFF2-40B4-BE49-F238E27FC236}">
                      <a16:creationId xmlns:a16="http://schemas.microsoft.com/office/drawing/2014/main" id="{0BAABDE8-EBB5-E9CE-C0D5-F9B577689465}"/>
                    </a:ext>
                  </a:extLst>
                </p:cNvPr>
                <p:cNvSpPr/>
                <p:nvPr/>
              </p:nvSpPr>
              <p:spPr>
                <a:xfrm>
                  <a:off x="2211883" y="745268"/>
                  <a:ext cx="284688" cy="159860"/>
                </a:xfrm>
                <a:custGeom>
                  <a:avLst/>
                  <a:gdLst/>
                  <a:ahLst/>
                  <a:cxnLst/>
                  <a:rect l="l" t="t" r="r" b="b"/>
                  <a:pathLst>
                    <a:path w="3665" h="2058" extrusionOk="0">
                      <a:moveTo>
                        <a:pt x="1834" y="0"/>
                      </a:moveTo>
                      <a:lnTo>
                        <a:pt x="0" y="2057"/>
                      </a:lnTo>
                      <a:lnTo>
                        <a:pt x="3665" y="2057"/>
                      </a:lnTo>
                      <a:lnTo>
                        <a:pt x="1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a:extLst>
                    <a:ext uri="{FF2B5EF4-FFF2-40B4-BE49-F238E27FC236}">
                      <a16:creationId xmlns:a16="http://schemas.microsoft.com/office/drawing/2014/main" id="{1413A463-349C-1EB8-EAE1-8CB9878B2B67}"/>
                    </a:ext>
                  </a:extLst>
                </p:cNvPr>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a:extLst>
                    <a:ext uri="{FF2B5EF4-FFF2-40B4-BE49-F238E27FC236}">
                      <a16:creationId xmlns:a16="http://schemas.microsoft.com/office/drawing/2014/main" id="{AE364BF4-8489-63C9-F7E7-5AE2A14DFE66}"/>
                    </a:ext>
                  </a:extLst>
                </p:cNvPr>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36">
                <a:extLst>
                  <a:ext uri="{FF2B5EF4-FFF2-40B4-BE49-F238E27FC236}">
                    <a16:creationId xmlns:a16="http://schemas.microsoft.com/office/drawing/2014/main" id="{CE2DE62A-477A-C389-126F-98525BFC0291}"/>
                  </a:ext>
                </a:extLst>
              </p:cNvPr>
              <p:cNvGrpSpPr/>
              <p:nvPr/>
            </p:nvGrpSpPr>
            <p:grpSpPr>
              <a:xfrm>
                <a:off x="48888" y="2216702"/>
                <a:ext cx="1159461" cy="862167"/>
                <a:chOff x="-293548" y="1647938"/>
                <a:chExt cx="837519" cy="622818"/>
              </a:xfrm>
            </p:grpSpPr>
            <p:sp>
              <p:nvSpPr>
                <p:cNvPr id="1586" name="Google Shape;1586;p36">
                  <a:extLst>
                    <a:ext uri="{FF2B5EF4-FFF2-40B4-BE49-F238E27FC236}">
                      <a16:creationId xmlns:a16="http://schemas.microsoft.com/office/drawing/2014/main" id="{3D36E4DD-CFA6-F2E4-022F-B2A059B36AB6}"/>
                    </a:ext>
                  </a:extLst>
                </p:cNvPr>
                <p:cNvSpPr/>
                <p:nvPr/>
              </p:nvSpPr>
              <p:spPr>
                <a:xfrm>
                  <a:off x="-293548" y="1647938"/>
                  <a:ext cx="837519" cy="622818"/>
                </a:xfrm>
                <a:custGeom>
                  <a:avLst/>
                  <a:gdLst/>
                  <a:ahLst/>
                  <a:cxnLst/>
                  <a:rect l="l" t="t" r="r" b="b"/>
                  <a:pathLst>
                    <a:path w="10782" h="8018" extrusionOk="0">
                      <a:moveTo>
                        <a:pt x="9530" y="1"/>
                      </a:moveTo>
                      <a:lnTo>
                        <a:pt x="0" y="1756"/>
                      </a:lnTo>
                      <a:lnTo>
                        <a:pt x="1252" y="8018"/>
                      </a:lnTo>
                      <a:lnTo>
                        <a:pt x="10782" y="6263"/>
                      </a:lnTo>
                      <a:lnTo>
                        <a:pt x="9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a:extLst>
                    <a:ext uri="{FF2B5EF4-FFF2-40B4-BE49-F238E27FC236}">
                      <a16:creationId xmlns:a16="http://schemas.microsoft.com/office/drawing/2014/main" id="{60CADCDE-4320-53FC-F140-A98624EDC5C5}"/>
                    </a:ext>
                  </a:extLst>
                </p:cNvPr>
                <p:cNvSpPr/>
                <p:nvPr/>
              </p:nvSpPr>
              <p:spPr>
                <a:xfrm>
                  <a:off x="-256961" y="1683826"/>
                  <a:ext cx="764347" cy="551044"/>
                </a:xfrm>
                <a:custGeom>
                  <a:avLst/>
                  <a:gdLst/>
                  <a:ahLst/>
                  <a:cxnLst/>
                  <a:rect l="l" t="t" r="r" b="b"/>
                  <a:pathLst>
                    <a:path w="9840" h="7094" extrusionOk="0">
                      <a:moveTo>
                        <a:pt x="8741" y="1"/>
                      </a:moveTo>
                      <a:lnTo>
                        <a:pt x="1" y="1614"/>
                      </a:lnTo>
                      <a:lnTo>
                        <a:pt x="1099" y="7093"/>
                      </a:lnTo>
                      <a:lnTo>
                        <a:pt x="9839" y="5483"/>
                      </a:lnTo>
                      <a:lnTo>
                        <a:pt x="87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a:extLst>
                    <a:ext uri="{FF2B5EF4-FFF2-40B4-BE49-F238E27FC236}">
                      <a16:creationId xmlns:a16="http://schemas.microsoft.com/office/drawing/2014/main" id="{2866C90B-572E-BDD2-ACF5-74BBE204359F}"/>
                    </a:ext>
                  </a:extLst>
                </p:cNvPr>
                <p:cNvSpPr/>
                <p:nvPr/>
              </p:nvSpPr>
              <p:spPr>
                <a:xfrm>
                  <a:off x="-176098" y="1843144"/>
                  <a:ext cx="162113" cy="147820"/>
                </a:xfrm>
                <a:custGeom>
                  <a:avLst/>
                  <a:gdLst/>
                  <a:ahLst/>
                  <a:cxnLst/>
                  <a:rect l="l" t="t" r="r" b="b"/>
                  <a:pathLst>
                    <a:path w="2087" h="1903" extrusionOk="0">
                      <a:moveTo>
                        <a:pt x="1048" y="1"/>
                      </a:moveTo>
                      <a:cubicBezTo>
                        <a:pt x="986" y="1"/>
                        <a:pt x="923" y="7"/>
                        <a:pt x="860" y="19"/>
                      </a:cubicBezTo>
                      <a:cubicBezTo>
                        <a:pt x="344" y="107"/>
                        <a:pt x="1" y="595"/>
                        <a:pt x="89" y="1108"/>
                      </a:cubicBezTo>
                      <a:cubicBezTo>
                        <a:pt x="92" y="1111"/>
                        <a:pt x="92" y="1120"/>
                        <a:pt x="92" y="1127"/>
                      </a:cubicBezTo>
                      <a:cubicBezTo>
                        <a:pt x="189" y="1584"/>
                        <a:pt x="592" y="1902"/>
                        <a:pt x="1043" y="1902"/>
                      </a:cubicBezTo>
                      <a:cubicBezTo>
                        <a:pt x="1104" y="1902"/>
                        <a:pt x="1166" y="1896"/>
                        <a:pt x="1228" y="1885"/>
                      </a:cubicBezTo>
                      <a:cubicBezTo>
                        <a:pt x="1743" y="1800"/>
                        <a:pt x="2086" y="1309"/>
                        <a:pt x="1998" y="796"/>
                      </a:cubicBezTo>
                      <a:cubicBezTo>
                        <a:pt x="1998" y="790"/>
                        <a:pt x="1995" y="784"/>
                        <a:pt x="1995" y="777"/>
                      </a:cubicBezTo>
                      <a:cubicBezTo>
                        <a:pt x="1898" y="319"/>
                        <a:pt x="1498"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a:extLst>
                    <a:ext uri="{FF2B5EF4-FFF2-40B4-BE49-F238E27FC236}">
                      <a16:creationId xmlns:a16="http://schemas.microsoft.com/office/drawing/2014/main" id="{FB399DED-F9BE-DC55-347E-66C1E9CC6112}"/>
                    </a:ext>
                  </a:extLst>
                </p:cNvPr>
                <p:cNvSpPr/>
                <p:nvPr/>
              </p:nvSpPr>
              <p:spPr>
                <a:xfrm>
                  <a:off x="39381" y="1842445"/>
                  <a:ext cx="467463" cy="354287"/>
                </a:xfrm>
                <a:custGeom>
                  <a:avLst/>
                  <a:gdLst/>
                  <a:ahLst/>
                  <a:cxnLst/>
                  <a:rect l="l" t="t" r="r" b="b"/>
                  <a:pathLst>
                    <a:path w="6018" h="4561" extrusionOk="0">
                      <a:moveTo>
                        <a:pt x="2212" y="0"/>
                      </a:moveTo>
                      <a:lnTo>
                        <a:pt x="1" y="4561"/>
                      </a:lnTo>
                      <a:lnTo>
                        <a:pt x="1" y="4561"/>
                      </a:lnTo>
                      <a:lnTo>
                        <a:pt x="6018" y="3450"/>
                      </a:lnTo>
                      <a:lnTo>
                        <a:pt x="2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a:extLst>
                    <a:ext uri="{FF2B5EF4-FFF2-40B4-BE49-F238E27FC236}">
                      <a16:creationId xmlns:a16="http://schemas.microsoft.com/office/drawing/2014/main" id="{F59965A4-5584-53E0-455E-6C9DFC51ACE7}"/>
                    </a:ext>
                  </a:extLst>
                </p:cNvPr>
                <p:cNvSpPr/>
                <p:nvPr/>
              </p:nvSpPr>
              <p:spPr>
                <a:xfrm>
                  <a:off x="-144095" y="1992442"/>
                  <a:ext cx="386368" cy="238237"/>
                </a:xfrm>
                <a:custGeom>
                  <a:avLst/>
                  <a:gdLst/>
                  <a:ahLst/>
                  <a:cxnLst/>
                  <a:rect l="l" t="t" r="r" b="b"/>
                  <a:pathLst>
                    <a:path w="4974" h="3067" extrusionOk="0">
                      <a:moveTo>
                        <a:pt x="1970" y="0"/>
                      </a:moveTo>
                      <a:lnTo>
                        <a:pt x="1" y="3067"/>
                      </a:lnTo>
                      <a:lnTo>
                        <a:pt x="4974" y="2148"/>
                      </a:lnTo>
                      <a:lnTo>
                        <a:pt x="1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6">
                <a:extLst>
                  <a:ext uri="{FF2B5EF4-FFF2-40B4-BE49-F238E27FC236}">
                    <a16:creationId xmlns:a16="http://schemas.microsoft.com/office/drawing/2014/main" id="{F17D5434-75EA-8EEA-E5E7-CC01BDC0C121}"/>
                  </a:ext>
                </a:extLst>
              </p:cNvPr>
              <p:cNvGrpSpPr/>
              <p:nvPr/>
            </p:nvGrpSpPr>
            <p:grpSpPr>
              <a:xfrm flipH="1">
                <a:off x="766262" y="1039962"/>
                <a:ext cx="907932" cy="1081475"/>
                <a:chOff x="3485727" y="1682661"/>
                <a:chExt cx="711992" cy="848083"/>
              </a:xfrm>
            </p:grpSpPr>
            <p:sp>
              <p:nvSpPr>
                <p:cNvPr id="1592" name="Google Shape;1592;p36">
                  <a:extLst>
                    <a:ext uri="{FF2B5EF4-FFF2-40B4-BE49-F238E27FC236}">
                      <a16:creationId xmlns:a16="http://schemas.microsoft.com/office/drawing/2014/main" id="{04091A8D-06FD-9979-4F85-0491DFBA4E3E}"/>
                    </a:ext>
                  </a:extLst>
                </p:cNvPr>
                <p:cNvSpPr/>
                <p:nvPr/>
              </p:nvSpPr>
              <p:spPr>
                <a:xfrm>
                  <a:off x="3489145" y="1685845"/>
                  <a:ext cx="707331" cy="842412"/>
                </a:xfrm>
                <a:custGeom>
                  <a:avLst/>
                  <a:gdLst/>
                  <a:ahLst/>
                  <a:cxnLst/>
                  <a:rect l="l" t="t" r="r" b="b"/>
                  <a:pathLst>
                    <a:path w="9106" h="10845" extrusionOk="0">
                      <a:moveTo>
                        <a:pt x="3228" y="0"/>
                      </a:moveTo>
                      <a:lnTo>
                        <a:pt x="1" y="8329"/>
                      </a:lnTo>
                      <a:lnTo>
                        <a:pt x="6489" y="10845"/>
                      </a:lnTo>
                      <a:lnTo>
                        <a:pt x="9106" y="4098"/>
                      </a:lnTo>
                      <a:lnTo>
                        <a:pt x="8046" y="1865"/>
                      </a:lnTo>
                      <a:lnTo>
                        <a:pt x="3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a:extLst>
                    <a:ext uri="{FF2B5EF4-FFF2-40B4-BE49-F238E27FC236}">
                      <a16:creationId xmlns:a16="http://schemas.microsoft.com/office/drawing/2014/main" id="{90717A6D-2541-AB56-648C-F8128D5D8C4A}"/>
                    </a:ext>
                  </a:extLst>
                </p:cNvPr>
                <p:cNvSpPr/>
                <p:nvPr/>
              </p:nvSpPr>
              <p:spPr>
                <a:xfrm>
                  <a:off x="3485727" y="1682661"/>
                  <a:ext cx="711992" cy="848083"/>
                </a:xfrm>
                <a:custGeom>
                  <a:avLst/>
                  <a:gdLst/>
                  <a:ahLst/>
                  <a:cxnLst/>
                  <a:rect l="l" t="t" r="r" b="b"/>
                  <a:pathLst>
                    <a:path w="9166" h="10918" extrusionOk="0">
                      <a:moveTo>
                        <a:pt x="3246" y="0"/>
                      </a:moveTo>
                      <a:lnTo>
                        <a:pt x="3196" y="129"/>
                      </a:lnTo>
                      <a:lnTo>
                        <a:pt x="3259" y="154"/>
                      </a:lnTo>
                      <a:lnTo>
                        <a:pt x="3287" y="91"/>
                      </a:lnTo>
                      <a:lnTo>
                        <a:pt x="3322" y="104"/>
                      </a:lnTo>
                      <a:lnTo>
                        <a:pt x="3347" y="41"/>
                      </a:lnTo>
                      <a:lnTo>
                        <a:pt x="3246" y="0"/>
                      </a:lnTo>
                      <a:close/>
                      <a:moveTo>
                        <a:pt x="3514" y="101"/>
                      </a:moveTo>
                      <a:lnTo>
                        <a:pt x="3492" y="167"/>
                      </a:lnTo>
                      <a:lnTo>
                        <a:pt x="3662" y="230"/>
                      </a:lnTo>
                      <a:lnTo>
                        <a:pt x="3684" y="167"/>
                      </a:lnTo>
                      <a:lnTo>
                        <a:pt x="3514" y="101"/>
                      </a:lnTo>
                      <a:close/>
                      <a:moveTo>
                        <a:pt x="3850" y="227"/>
                      </a:moveTo>
                      <a:lnTo>
                        <a:pt x="3825" y="293"/>
                      </a:lnTo>
                      <a:lnTo>
                        <a:pt x="3995" y="356"/>
                      </a:lnTo>
                      <a:lnTo>
                        <a:pt x="4017" y="293"/>
                      </a:lnTo>
                      <a:lnTo>
                        <a:pt x="3850" y="227"/>
                      </a:lnTo>
                      <a:close/>
                      <a:moveTo>
                        <a:pt x="3133" y="293"/>
                      </a:moveTo>
                      <a:lnTo>
                        <a:pt x="3070" y="459"/>
                      </a:lnTo>
                      <a:lnTo>
                        <a:pt x="3133" y="484"/>
                      </a:lnTo>
                      <a:lnTo>
                        <a:pt x="3196" y="315"/>
                      </a:lnTo>
                      <a:lnTo>
                        <a:pt x="3133" y="293"/>
                      </a:lnTo>
                      <a:close/>
                      <a:moveTo>
                        <a:pt x="4184" y="359"/>
                      </a:moveTo>
                      <a:lnTo>
                        <a:pt x="4159" y="422"/>
                      </a:lnTo>
                      <a:lnTo>
                        <a:pt x="4328" y="484"/>
                      </a:lnTo>
                      <a:lnTo>
                        <a:pt x="4354" y="422"/>
                      </a:lnTo>
                      <a:lnTo>
                        <a:pt x="4184" y="359"/>
                      </a:lnTo>
                      <a:close/>
                      <a:moveTo>
                        <a:pt x="4517" y="488"/>
                      </a:moveTo>
                      <a:lnTo>
                        <a:pt x="4495" y="551"/>
                      </a:lnTo>
                      <a:lnTo>
                        <a:pt x="4662" y="613"/>
                      </a:lnTo>
                      <a:lnTo>
                        <a:pt x="4687" y="551"/>
                      </a:lnTo>
                      <a:lnTo>
                        <a:pt x="4517" y="488"/>
                      </a:lnTo>
                      <a:close/>
                      <a:moveTo>
                        <a:pt x="4857" y="617"/>
                      </a:moveTo>
                      <a:lnTo>
                        <a:pt x="4832" y="679"/>
                      </a:lnTo>
                      <a:lnTo>
                        <a:pt x="5001" y="742"/>
                      </a:lnTo>
                      <a:lnTo>
                        <a:pt x="5023" y="679"/>
                      </a:lnTo>
                      <a:lnTo>
                        <a:pt x="4857" y="617"/>
                      </a:lnTo>
                      <a:close/>
                      <a:moveTo>
                        <a:pt x="3004" y="626"/>
                      </a:moveTo>
                      <a:lnTo>
                        <a:pt x="2941" y="796"/>
                      </a:lnTo>
                      <a:lnTo>
                        <a:pt x="3004" y="818"/>
                      </a:lnTo>
                      <a:lnTo>
                        <a:pt x="3067" y="648"/>
                      </a:lnTo>
                      <a:lnTo>
                        <a:pt x="3004" y="626"/>
                      </a:lnTo>
                      <a:close/>
                      <a:moveTo>
                        <a:pt x="5190" y="746"/>
                      </a:moveTo>
                      <a:lnTo>
                        <a:pt x="5165" y="808"/>
                      </a:lnTo>
                      <a:lnTo>
                        <a:pt x="5335" y="875"/>
                      </a:lnTo>
                      <a:lnTo>
                        <a:pt x="5357" y="808"/>
                      </a:lnTo>
                      <a:lnTo>
                        <a:pt x="5190" y="746"/>
                      </a:lnTo>
                      <a:close/>
                      <a:moveTo>
                        <a:pt x="5524" y="875"/>
                      </a:moveTo>
                      <a:lnTo>
                        <a:pt x="5502" y="937"/>
                      </a:lnTo>
                      <a:lnTo>
                        <a:pt x="5668" y="1003"/>
                      </a:lnTo>
                      <a:lnTo>
                        <a:pt x="5693" y="937"/>
                      </a:lnTo>
                      <a:lnTo>
                        <a:pt x="5524" y="875"/>
                      </a:lnTo>
                      <a:close/>
                      <a:moveTo>
                        <a:pt x="5863" y="1010"/>
                      </a:moveTo>
                      <a:lnTo>
                        <a:pt x="5838" y="1073"/>
                      </a:lnTo>
                      <a:lnTo>
                        <a:pt x="6008" y="1136"/>
                      </a:lnTo>
                      <a:lnTo>
                        <a:pt x="6030" y="1073"/>
                      </a:lnTo>
                      <a:lnTo>
                        <a:pt x="5863" y="1010"/>
                      </a:lnTo>
                      <a:close/>
                      <a:moveTo>
                        <a:pt x="2878" y="963"/>
                      </a:moveTo>
                      <a:lnTo>
                        <a:pt x="2816" y="1132"/>
                      </a:lnTo>
                      <a:lnTo>
                        <a:pt x="2878" y="1158"/>
                      </a:lnTo>
                      <a:lnTo>
                        <a:pt x="2941" y="988"/>
                      </a:lnTo>
                      <a:lnTo>
                        <a:pt x="2878" y="963"/>
                      </a:lnTo>
                      <a:close/>
                      <a:moveTo>
                        <a:pt x="6197" y="1136"/>
                      </a:moveTo>
                      <a:lnTo>
                        <a:pt x="6171" y="1198"/>
                      </a:lnTo>
                      <a:lnTo>
                        <a:pt x="6341" y="1268"/>
                      </a:lnTo>
                      <a:lnTo>
                        <a:pt x="6366" y="1202"/>
                      </a:lnTo>
                      <a:lnTo>
                        <a:pt x="6197" y="1136"/>
                      </a:lnTo>
                      <a:close/>
                      <a:moveTo>
                        <a:pt x="6530" y="1271"/>
                      </a:moveTo>
                      <a:lnTo>
                        <a:pt x="6508" y="1334"/>
                      </a:lnTo>
                      <a:lnTo>
                        <a:pt x="6675" y="1397"/>
                      </a:lnTo>
                      <a:lnTo>
                        <a:pt x="6700" y="1334"/>
                      </a:lnTo>
                      <a:lnTo>
                        <a:pt x="6530" y="1271"/>
                      </a:lnTo>
                      <a:close/>
                      <a:moveTo>
                        <a:pt x="2749" y="1299"/>
                      </a:moveTo>
                      <a:lnTo>
                        <a:pt x="2687" y="1466"/>
                      </a:lnTo>
                      <a:lnTo>
                        <a:pt x="2749" y="1491"/>
                      </a:lnTo>
                      <a:lnTo>
                        <a:pt x="2812" y="1321"/>
                      </a:lnTo>
                      <a:lnTo>
                        <a:pt x="2749" y="1299"/>
                      </a:lnTo>
                      <a:close/>
                      <a:moveTo>
                        <a:pt x="6863" y="1397"/>
                      </a:moveTo>
                      <a:lnTo>
                        <a:pt x="6841" y="1460"/>
                      </a:lnTo>
                      <a:lnTo>
                        <a:pt x="7011" y="1526"/>
                      </a:lnTo>
                      <a:lnTo>
                        <a:pt x="7030" y="1463"/>
                      </a:lnTo>
                      <a:lnTo>
                        <a:pt x="6863" y="1397"/>
                      </a:lnTo>
                      <a:close/>
                      <a:moveTo>
                        <a:pt x="7200" y="1529"/>
                      </a:moveTo>
                      <a:lnTo>
                        <a:pt x="7175" y="1592"/>
                      </a:lnTo>
                      <a:lnTo>
                        <a:pt x="7345" y="1655"/>
                      </a:lnTo>
                      <a:lnTo>
                        <a:pt x="7367" y="1592"/>
                      </a:lnTo>
                      <a:lnTo>
                        <a:pt x="7200" y="1529"/>
                      </a:lnTo>
                      <a:close/>
                      <a:moveTo>
                        <a:pt x="7533" y="1655"/>
                      </a:moveTo>
                      <a:lnTo>
                        <a:pt x="7508" y="1717"/>
                      </a:lnTo>
                      <a:lnTo>
                        <a:pt x="7678" y="1780"/>
                      </a:lnTo>
                      <a:lnTo>
                        <a:pt x="7697" y="1721"/>
                      </a:lnTo>
                      <a:lnTo>
                        <a:pt x="7533" y="1655"/>
                      </a:lnTo>
                      <a:close/>
                      <a:moveTo>
                        <a:pt x="2617" y="1632"/>
                      </a:moveTo>
                      <a:lnTo>
                        <a:pt x="2554" y="1802"/>
                      </a:lnTo>
                      <a:lnTo>
                        <a:pt x="2617" y="1824"/>
                      </a:lnTo>
                      <a:lnTo>
                        <a:pt x="2680" y="1655"/>
                      </a:lnTo>
                      <a:lnTo>
                        <a:pt x="2617" y="1632"/>
                      </a:lnTo>
                      <a:close/>
                      <a:moveTo>
                        <a:pt x="7867" y="1790"/>
                      </a:moveTo>
                      <a:lnTo>
                        <a:pt x="7845" y="1853"/>
                      </a:lnTo>
                      <a:lnTo>
                        <a:pt x="8011" y="1916"/>
                      </a:lnTo>
                      <a:lnTo>
                        <a:pt x="8037" y="1853"/>
                      </a:lnTo>
                      <a:lnTo>
                        <a:pt x="7867" y="1790"/>
                      </a:lnTo>
                      <a:close/>
                      <a:moveTo>
                        <a:pt x="2488" y="1969"/>
                      </a:moveTo>
                      <a:lnTo>
                        <a:pt x="2425" y="2139"/>
                      </a:lnTo>
                      <a:lnTo>
                        <a:pt x="2488" y="2164"/>
                      </a:lnTo>
                      <a:lnTo>
                        <a:pt x="2551" y="1994"/>
                      </a:lnTo>
                      <a:lnTo>
                        <a:pt x="2488" y="1969"/>
                      </a:lnTo>
                      <a:close/>
                      <a:moveTo>
                        <a:pt x="8172" y="1994"/>
                      </a:moveTo>
                      <a:lnTo>
                        <a:pt x="8109" y="2023"/>
                      </a:lnTo>
                      <a:lnTo>
                        <a:pt x="8184" y="2183"/>
                      </a:lnTo>
                      <a:lnTo>
                        <a:pt x="8247" y="2155"/>
                      </a:lnTo>
                      <a:lnTo>
                        <a:pt x="8172" y="1994"/>
                      </a:lnTo>
                      <a:close/>
                      <a:moveTo>
                        <a:pt x="2359" y="2302"/>
                      </a:moveTo>
                      <a:lnTo>
                        <a:pt x="2297" y="2472"/>
                      </a:lnTo>
                      <a:lnTo>
                        <a:pt x="2359" y="2497"/>
                      </a:lnTo>
                      <a:lnTo>
                        <a:pt x="2422" y="2328"/>
                      </a:lnTo>
                      <a:lnTo>
                        <a:pt x="2359" y="2302"/>
                      </a:lnTo>
                      <a:close/>
                      <a:moveTo>
                        <a:pt x="8326" y="2321"/>
                      </a:moveTo>
                      <a:lnTo>
                        <a:pt x="8263" y="2346"/>
                      </a:lnTo>
                      <a:lnTo>
                        <a:pt x="8339" y="2510"/>
                      </a:lnTo>
                      <a:lnTo>
                        <a:pt x="8401" y="2482"/>
                      </a:lnTo>
                      <a:lnTo>
                        <a:pt x="8326" y="2321"/>
                      </a:lnTo>
                      <a:close/>
                      <a:moveTo>
                        <a:pt x="2230" y="2639"/>
                      </a:moveTo>
                      <a:lnTo>
                        <a:pt x="2168" y="2809"/>
                      </a:lnTo>
                      <a:lnTo>
                        <a:pt x="2230" y="2831"/>
                      </a:lnTo>
                      <a:lnTo>
                        <a:pt x="2290" y="2661"/>
                      </a:lnTo>
                      <a:lnTo>
                        <a:pt x="2230" y="2639"/>
                      </a:lnTo>
                      <a:close/>
                      <a:moveTo>
                        <a:pt x="8480" y="2642"/>
                      </a:moveTo>
                      <a:lnTo>
                        <a:pt x="8417" y="2670"/>
                      </a:lnTo>
                      <a:lnTo>
                        <a:pt x="8493" y="2831"/>
                      </a:lnTo>
                      <a:lnTo>
                        <a:pt x="8556" y="2803"/>
                      </a:lnTo>
                      <a:lnTo>
                        <a:pt x="8480" y="2642"/>
                      </a:lnTo>
                      <a:close/>
                      <a:moveTo>
                        <a:pt x="8634" y="2969"/>
                      </a:moveTo>
                      <a:lnTo>
                        <a:pt x="8571" y="2998"/>
                      </a:lnTo>
                      <a:lnTo>
                        <a:pt x="8647" y="3158"/>
                      </a:lnTo>
                      <a:lnTo>
                        <a:pt x="8710" y="3130"/>
                      </a:lnTo>
                      <a:lnTo>
                        <a:pt x="8634" y="2969"/>
                      </a:lnTo>
                      <a:close/>
                      <a:moveTo>
                        <a:pt x="2098" y="2972"/>
                      </a:moveTo>
                      <a:lnTo>
                        <a:pt x="2032" y="3142"/>
                      </a:lnTo>
                      <a:lnTo>
                        <a:pt x="2095" y="3164"/>
                      </a:lnTo>
                      <a:lnTo>
                        <a:pt x="2161" y="2998"/>
                      </a:lnTo>
                      <a:lnTo>
                        <a:pt x="2098" y="2972"/>
                      </a:lnTo>
                      <a:close/>
                      <a:moveTo>
                        <a:pt x="8779" y="3290"/>
                      </a:moveTo>
                      <a:lnTo>
                        <a:pt x="8719" y="3318"/>
                      </a:lnTo>
                      <a:lnTo>
                        <a:pt x="8795" y="3479"/>
                      </a:lnTo>
                      <a:lnTo>
                        <a:pt x="8857" y="3454"/>
                      </a:lnTo>
                      <a:lnTo>
                        <a:pt x="8779" y="3290"/>
                      </a:lnTo>
                      <a:close/>
                      <a:moveTo>
                        <a:pt x="1966" y="3306"/>
                      </a:moveTo>
                      <a:lnTo>
                        <a:pt x="1903" y="3476"/>
                      </a:lnTo>
                      <a:lnTo>
                        <a:pt x="1966" y="3501"/>
                      </a:lnTo>
                      <a:lnTo>
                        <a:pt x="2029" y="3331"/>
                      </a:lnTo>
                      <a:lnTo>
                        <a:pt x="1966" y="3306"/>
                      </a:lnTo>
                      <a:close/>
                      <a:moveTo>
                        <a:pt x="8933" y="3614"/>
                      </a:moveTo>
                      <a:lnTo>
                        <a:pt x="8873" y="3639"/>
                      </a:lnTo>
                      <a:lnTo>
                        <a:pt x="8949" y="3803"/>
                      </a:lnTo>
                      <a:lnTo>
                        <a:pt x="9012" y="3774"/>
                      </a:lnTo>
                      <a:lnTo>
                        <a:pt x="8933" y="3614"/>
                      </a:lnTo>
                      <a:close/>
                      <a:moveTo>
                        <a:pt x="1840" y="3639"/>
                      </a:moveTo>
                      <a:lnTo>
                        <a:pt x="1774" y="3809"/>
                      </a:lnTo>
                      <a:lnTo>
                        <a:pt x="1837" y="3834"/>
                      </a:lnTo>
                      <a:lnTo>
                        <a:pt x="1903" y="3664"/>
                      </a:lnTo>
                      <a:lnTo>
                        <a:pt x="1840" y="3639"/>
                      </a:lnTo>
                      <a:close/>
                      <a:moveTo>
                        <a:pt x="9087" y="3941"/>
                      </a:moveTo>
                      <a:lnTo>
                        <a:pt x="9027" y="3966"/>
                      </a:lnTo>
                      <a:lnTo>
                        <a:pt x="9103" y="4130"/>
                      </a:lnTo>
                      <a:lnTo>
                        <a:pt x="9166" y="4101"/>
                      </a:lnTo>
                      <a:lnTo>
                        <a:pt x="9087" y="3941"/>
                      </a:lnTo>
                      <a:close/>
                      <a:moveTo>
                        <a:pt x="1712" y="3976"/>
                      </a:moveTo>
                      <a:lnTo>
                        <a:pt x="1649" y="4146"/>
                      </a:lnTo>
                      <a:lnTo>
                        <a:pt x="1712" y="4168"/>
                      </a:lnTo>
                      <a:lnTo>
                        <a:pt x="1774" y="3998"/>
                      </a:lnTo>
                      <a:lnTo>
                        <a:pt x="1712" y="3976"/>
                      </a:lnTo>
                      <a:close/>
                      <a:moveTo>
                        <a:pt x="9059" y="4265"/>
                      </a:moveTo>
                      <a:lnTo>
                        <a:pt x="8996" y="4435"/>
                      </a:lnTo>
                      <a:lnTo>
                        <a:pt x="9059" y="4460"/>
                      </a:lnTo>
                      <a:lnTo>
                        <a:pt x="9122" y="4290"/>
                      </a:lnTo>
                      <a:lnTo>
                        <a:pt x="9059" y="4265"/>
                      </a:lnTo>
                      <a:close/>
                      <a:moveTo>
                        <a:pt x="1586" y="4309"/>
                      </a:moveTo>
                      <a:lnTo>
                        <a:pt x="1517" y="4479"/>
                      </a:lnTo>
                      <a:lnTo>
                        <a:pt x="1579" y="4501"/>
                      </a:lnTo>
                      <a:lnTo>
                        <a:pt x="1649" y="4334"/>
                      </a:lnTo>
                      <a:lnTo>
                        <a:pt x="1586" y="4309"/>
                      </a:lnTo>
                      <a:close/>
                      <a:moveTo>
                        <a:pt x="8933" y="4608"/>
                      </a:moveTo>
                      <a:lnTo>
                        <a:pt x="8867" y="4778"/>
                      </a:lnTo>
                      <a:lnTo>
                        <a:pt x="8930" y="4800"/>
                      </a:lnTo>
                      <a:lnTo>
                        <a:pt x="8996" y="4630"/>
                      </a:lnTo>
                      <a:lnTo>
                        <a:pt x="8933" y="4608"/>
                      </a:lnTo>
                      <a:close/>
                      <a:moveTo>
                        <a:pt x="1450" y="4652"/>
                      </a:moveTo>
                      <a:lnTo>
                        <a:pt x="1388" y="4819"/>
                      </a:lnTo>
                      <a:lnTo>
                        <a:pt x="1450" y="4844"/>
                      </a:lnTo>
                      <a:lnTo>
                        <a:pt x="1513" y="4674"/>
                      </a:lnTo>
                      <a:lnTo>
                        <a:pt x="1450" y="4652"/>
                      </a:lnTo>
                      <a:close/>
                      <a:moveTo>
                        <a:pt x="8804" y="4941"/>
                      </a:moveTo>
                      <a:lnTo>
                        <a:pt x="8741" y="5111"/>
                      </a:lnTo>
                      <a:lnTo>
                        <a:pt x="8804" y="5133"/>
                      </a:lnTo>
                      <a:lnTo>
                        <a:pt x="8867" y="4966"/>
                      </a:lnTo>
                      <a:lnTo>
                        <a:pt x="8804" y="4941"/>
                      </a:lnTo>
                      <a:close/>
                      <a:moveTo>
                        <a:pt x="1322" y="4985"/>
                      </a:moveTo>
                      <a:lnTo>
                        <a:pt x="1259" y="5155"/>
                      </a:lnTo>
                      <a:lnTo>
                        <a:pt x="1322" y="5177"/>
                      </a:lnTo>
                      <a:lnTo>
                        <a:pt x="1384" y="5010"/>
                      </a:lnTo>
                      <a:lnTo>
                        <a:pt x="1322" y="4985"/>
                      </a:lnTo>
                      <a:close/>
                      <a:moveTo>
                        <a:pt x="8672" y="5278"/>
                      </a:moveTo>
                      <a:lnTo>
                        <a:pt x="8606" y="5445"/>
                      </a:lnTo>
                      <a:lnTo>
                        <a:pt x="8669" y="5470"/>
                      </a:lnTo>
                      <a:lnTo>
                        <a:pt x="8735" y="5300"/>
                      </a:lnTo>
                      <a:lnTo>
                        <a:pt x="8672" y="5278"/>
                      </a:lnTo>
                      <a:close/>
                      <a:moveTo>
                        <a:pt x="1193" y="5319"/>
                      </a:moveTo>
                      <a:lnTo>
                        <a:pt x="1130" y="5489"/>
                      </a:lnTo>
                      <a:lnTo>
                        <a:pt x="1193" y="5514"/>
                      </a:lnTo>
                      <a:lnTo>
                        <a:pt x="1255" y="5344"/>
                      </a:lnTo>
                      <a:lnTo>
                        <a:pt x="1193" y="5319"/>
                      </a:lnTo>
                      <a:close/>
                      <a:moveTo>
                        <a:pt x="8543" y="5614"/>
                      </a:moveTo>
                      <a:lnTo>
                        <a:pt x="8480" y="5784"/>
                      </a:lnTo>
                      <a:lnTo>
                        <a:pt x="8543" y="5806"/>
                      </a:lnTo>
                      <a:lnTo>
                        <a:pt x="8606" y="5640"/>
                      </a:lnTo>
                      <a:lnTo>
                        <a:pt x="8543" y="5614"/>
                      </a:lnTo>
                      <a:close/>
                      <a:moveTo>
                        <a:pt x="1060" y="5655"/>
                      </a:moveTo>
                      <a:lnTo>
                        <a:pt x="998" y="5822"/>
                      </a:lnTo>
                      <a:lnTo>
                        <a:pt x="1060" y="5847"/>
                      </a:lnTo>
                      <a:lnTo>
                        <a:pt x="1123" y="5677"/>
                      </a:lnTo>
                      <a:lnTo>
                        <a:pt x="1060" y="5655"/>
                      </a:lnTo>
                      <a:close/>
                      <a:moveTo>
                        <a:pt x="8414" y="5941"/>
                      </a:moveTo>
                      <a:lnTo>
                        <a:pt x="8351" y="6118"/>
                      </a:lnTo>
                      <a:lnTo>
                        <a:pt x="8414" y="6143"/>
                      </a:lnTo>
                      <a:lnTo>
                        <a:pt x="8477" y="5963"/>
                      </a:lnTo>
                      <a:lnTo>
                        <a:pt x="8414" y="5941"/>
                      </a:lnTo>
                      <a:close/>
                      <a:moveTo>
                        <a:pt x="932" y="5989"/>
                      </a:moveTo>
                      <a:lnTo>
                        <a:pt x="869" y="6155"/>
                      </a:lnTo>
                      <a:lnTo>
                        <a:pt x="932" y="6180"/>
                      </a:lnTo>
                      <a:lnTo>
                        <a:pt x="994" y="6011"/>
                      </a:lnTo>
                      <a:lnTo>
                        <a:pt x="932" y="5989"/>
                      </a:lnTo>
                      <a:close/>
                      <a:moveTo>
                        <a:pt x="8285" y="6284"/>
                      </a:moveTo>
                      <a:lnTo>
                        <a:pt x="8222" y="6451"/>
                      </a:lnTo>
                      <a:lnTo>
                        <a:pt x="8285" y="6476"/>
                      </a:lnTo>
                      <a:lnTo>
                        <a:pt x="8345" y="6306"/>
                      </a:lnTo>
                      <a:lnTo>
                        <a:pt x="8285" y="6284"/>
                      </a:lnTo>
                      <a:close/>
                      <a:moveTo>
                        <a:pt x="803" y="6322"/>
                      </a:moveTo>
                      <a:lnTo>
                        <a:pt x="740" y="6492"/>
                      </a:lnTo>
                      <a:lnTo>
                        <a:pt x="803" y="6514"/>
                      </a:lnTo>
                      <a:lnTo>
                        <a:pt x="865" y="6347"/>
                      </a:lnTo>
                      <a:lnTo>
                        <a:pt x="803" y="6322"/>
                      </a:lnTo>
                      <a:close/>
                      <a:moveTo>
                        <a:pt x="8153" y="6618"/>
                      </a:moveTo>
                      <a:lnTo>
                        <a:pt x="8090" y="6784"/>
                      </a:lnTo>
                      <a:lnTo>
                        <a:pt x="8153" y="6810"/>
                      </a:lnTo>
                      <a:lnTo>
                        <a:pt x="8216" y="6640"/>
                      </a:lnTo>
                      <a:lnTo>
                        <a:pt x="8153" y="6618"/>
                      </a:lnTo>
                      <a:close/>
                      <a:moveTo>
                        <a:pt x="674" y="6662"/>
                      </a:moveTo>
                      <a:lnTo>
                        <a:pt x="611" y="6828"/>
                      </a:lnTo>
                      <a:lnTo>
                        <a:pt x="674" y="6854"/>
                      </a:lnTo>
                      <a:lnTo>
                        <a:pt x="737" y="6684"/>
                      </a:lnTo>
                      <a:lnTo>
                        <a:pt x="674" y="6662"/>
                      </a:lnTo>
                      <a:close/>
                      <a:moveTo>
                        <a:pt x="8024" y="6951"/>
                      </a:moveTo>
                      <a:lnTo>
                        <a:pt x="7961" y="7121"/>
                      </a:lnTo>
                      <a:lnTo>
                        <a:pt x="8024" y="7143"/>
                      </a:lnTo>
                      <a:lnTo>
                        <a:pt x="8087" y="6976"/>
                      </a:lnTo>
                      <a:lnTo>
                        <a:pt x="8024" y="6951"/>
                      </a:lnTo>
                      <a:close/>
                      <a:moveTo>
                        <a:pt x="542" y="6995"/>
                      </a:moveTo>
                      <a:lnTo>
                        <a:pt x="479" y="7165"/>
                      </a:lnTo>
                      <a:lnTo>
                        <a:pt x="542" y="7187"/>
                      </a:lnTo>
                      <a:lnTo>
                        <a:pt x="604" y="7017"/>
                      </a:lnTo>
                      <a:lnTo>
                        <a:pt x="542" y="6995"/>
                      </a:lnTo>
                      <a:close/>
                      <a:moveTo>
                        <a:pt x="7895" y="7284"/>
                      </a:moveTo>
                      <a:lnTo>
                        <a:pt x="7832" y="7454"/>
                      </a:lnTo>
                      <a:lnTo>
                        <a:pt x="7895" y="7479"/>
                      </a:lnTo>
                      <a:lnTo>
                        <a:pt x="7958" y="7310"/>
                      </a:lnTo>
                      <a:lnTo>
                        <a:pt x="7895" y="7284"/>
                      </a:lnTo>
                      <a:close/>
                      <a:moveTo>
                        <a:pt x="416" y="7328"/>
                      </a:moveTo>
                      <a:lnTo>
                        <a:pt x="350" y="7498"/>
                      </a:lnTo>
                      <a:lnTo>
                        <a:pt x="413" y="7520"/>
                      </a:lnTo>
                      <a:lnTo>
                        <a:pt x="479" y="7354"/>
                      </a:lnTo>
                      <a:lnTo>
                        <a:pt x="416" y="7328"/>
                      </a:lnTo>
                      <a:close/>
                      <a:moveTo>
                        <a:pt x="7766" y="7621"/>
                      </a:moveTo>
                      <a:lnTo>
                        <a:pt x="7703" y="7788"/>
                      </a:lnTo>
                      <a:lnTo>
                        <a:pt x="7766" y="7813"/>
                      </a:lnTo>
                      <a:lnTo>
                        <a:pt x="7829" y="7643"/>
                      </a:lnTo>
                      <a:lnTo>
                        <a:pt x="7766" y="7621"/>
                      </a:lnTo>
                      <a:close/>
                      <a:moveTo>
                        <a:pt x="284" y="7662"/>
                      </a:moveTo>
                      <a:lnTo>
                        <a:pt x="221" y="7832"/>
                      </a:lnTo>
                      <a:lnTo>
                        <a:pt x="284" y="7857"/>
                      </a:lnTo>
                      <a:lnTo>
                        <a:pt x="346" y="7687"/>
                      </a:lnTo>
                      <a:lnTo>
                        <a:pt x="284" y="7662"/>
                      </a:lnTo>
                      <a:close/>
                      <a:moveTo>
                        <a:pt x="7634" y="7954"/>
                      </a:moveTo>
                      <a:lnTo>
                        <a:pt x="7571" y="8121"/>
                      </a:lnTo>
                      <a:lnTo>
                        <a:pt x="7634" y="8146"/>
                      </a:lnTo>
                      <a:lnTo>
                        <a:pt x="7697" y="7976"/>
                      </a:lnTo>
                      <a:lnTo>
                        <a:pt x="7634" y="7954"/>
                      </a:lnTo>
                      <a:close/>
                      <a:moveTo>
                        <a:pt x="158" y="7998"/>
                      </a:moveTo>
                      <a:lnTo>
                        <a:pt x="92" y="8165"/>
                      </a:lnTo>
                      <a:lnTo>
                        <a:pt x="155" y="8190"/>
                      </a:lnTo>
                      <a:lnTo>
                        <a:pt x="221" y="8020"/>
                      </a:lnTo>
                      <a:lnTo>
                        <a:pt x="158" y="7998"/>
                      </a:lnTo>
                      <a:close/>
                      <a:moveTo>
                        <a:pt x="23" y="8326"/>
                      </a:moveTo>
                      <a:lnTo>
                        <a:pt x="1" y="8395"/>
                      </a:lnTo>
                      <a:lnTo>
                        <a:pt x="164" y="8458"/>
                      </a:lnTo>
                      <a:lnTo>
                        <a:pt x="189" y="8388"/>
                      </a:lnTo>
                      <a:lnTo>
                        <a:pt x="85" y="8351"/>
                      </a:lnTo>
                      <a:lnTo>
                        <a:pt x="23" y="8326"/>
                      </a:lnTo>
                      <a:close/>
                      <a:moveTo>
                        <a:pt x="7508" y="8285"/>
                      </a:moveTo>
                      <a:lnTo>
                        <a:pt x="7442" y="8451"/>
                      </a:lnTo>
                      <a:lnTo>
                        <a:pt x="7505" y="8477"/>
                      </a:lnTo>
                      <a:lnTo>
                        <a:pt x="7571" y="8307"/>
                      </a:lnTo>
                      <a:lnTo>
                        <a:pt x="7508" y="8285"/>
                      </a:lnTo>
                      <a:close/>
                      <a:moveTo>
                        <a:pt x="353" y="8461"/>
                      </a:moveTo>
                      <a:lnTo>
                        <a:pt x="331" y="8524"/>
                      </a:lnTo>
                      <a:lnTo>
                        <a:pt x="501" y="8587"/>
                      </a:lnTo>
                      <a:lnTo>
                        <a:pt x="523" y="8524"/>
                      </a:lnTo>
                      <a:lnTo>
                        <a:pt x="353" y="8461"/>
                      </a:lnTo>
                      <a:close/>
                      <a:moveTo>
                        <a:pt x="689" y="8587"/>
                      </a:moveTo>
                      <a:lnTo>
                        <a:pt x="664" y="8649"/>
                      </a:lnTo>
                      <a:lnTo>
                        <a:pt x="834" y="8716"/>
                      </a:lnTo>
                      <a:lnTo>
                        <a:pt x="856" y="8653"/>
                      </a:lnTo>
                      <a:lnTo>
                        <a:pt x="689" y="8587"/>
                      </a:lnTo>
                      <a:close/>
                      <a:moveTo>
                        <a:pt x="7376" y="8618"/>
                      </a:moveTo>
                      <a:lnTo>
                        <a:pt x="7313" y="8788"/>
                      </a:lnTo>
                      <a:lnTo>
                        <a:pt x="7376" y="8810"/>
                      </a:lnTo>
                      <a:lnTo>
                        <a:pt x="7439" y="8643"/>
                      </a:lnTo>
                      <a:lnTo>
                        <a:pt x="7376" y="8618"/>
                      </a:lnTo>
                      <a:close/>
                      <a:moveTo>
                        <a:pt x="1026" y="8716"/>
                      </a:moveTo>
                      <a:lnTo>
                        <a:pt x="1004" y="8778"/>
                      </a:lnTo>
                      <a:lnTo>
                        <a:pt x="1171" y="8841"/>
                      </a:lnTo>
                      <a:lnTo>
                        <a:pt x="1196" y="8778"/>
                      </a:lnTo>
                      <a:lnTo>
                        <a:pt x="1026" y="8716"/>
                      </a:lnTo>
                      <a:close/>
                      <a:moveTo>
                        <a:pt x="1359" y="8841"/>
                      </a:moveTo>
                      <a:lnTo>
                        <a:pt x="1337" y="8904"/>
                      </a:lnTo>
                      <a:lnTo>
                        <a:pt x="1507" y="8973"/>
                      </a:lnTo>
                      <a:lnTo>
                        <a:pt x="1529" y="8907"/>
                      </a:lnTo>
                      <a:lnTo>
                        <a:pt x="1359" y="8841"/>
                      </a:lnTo>
                      <a:close/>
                      <a:moveTo>
                        <a:pt x="1696" y="8980"/>
                      </a:moveTo>
                      <a:lnTo>
                        <a:pt x="1671" y="9043"/>
                      </a:lnTo>
                      <a:lnTo>
                        <a:pt x="1840" y="9106"/>
                      </a:lnTo>
                      <a:lnTo>
                        <a:pt x="1862" y="9043"/>
                      </a:lnTo>
                      <a:lnTo>
                        <a:pt x="1696" y="8980"/>
                      </a:lnTo>
                      <a:close/>
                      <a:moveTo>
                        <a:pt x="7250" y="8951"/>
                      </a:moveTo>
                      <a:lnTo>
                        <a:pt x="7184" y="9121"/>
                      </a:lnTo>
                      <a:lnTo>
                        <a:pt x="7247" y="9143"/>
                      </a:lnTo>
                      <a:lnTo>
                        <a:pt x="7313" y="8977"/>
                      </a:lnTo>
                      <a:lnTo>
                        <a:pt x="7250" y="8951"/>
                      </a:lnTo>
                      <a:close/>
                      <a:moveTo>
                        <a:pt x="2029" y="9109"/>
                      </a:moveTo>
                      <a:lnTo>
                        <a:pt x="2004" y="9172"/>
                      </a:lnTo>
                      <a:lnTo>
                        <a:pt x="2174" y="9234"/>
                      </a:lnTo>
                      <a:lnTo>
                        <a:pt x="2199" y="9178"/>
                      </a:lnTo>
                      <a:lnTo>
                        <a:pt x="2029" y="9109"/>
                      </a:lnTo>
                      <a:close/>
                      <a:moveTo>
                        <a:pt x="2363" y="9238"/>
                      </a:moveTo>
                      <a:lnTo>
                        <a:pt x="2341" y="9301"/>
                      </a:lnTo>
                      <a:lnTo>
                        <a:pt x="2507" y="9367"/>
                      </a:lnTo>
                      <a:lnTo>
                        <a:pt x="2532" y="9301"/>
                      </a:lnTo>
                      <a:lnTo>
                        <a:pt x="2363" y="9238"/>
                      </a:lnTo>
                      <a:close/>
                      <a:moveTo>
                        <a:pt x="7115" y="9291"/>
                      </a:moveTo>
                      <a:lnTo>
                        <a:pt x="7052" y="9458"/>
                      </a:lnTo>
                      <a:lnTo>
                        <a:pt x="7115" y="9483"/>
                      </a:lnTo>
                      <a:lnTo>
                        <a:pt x="7178" y="9313"/>
                      </a:lnTo>
                      <a:lnTo>
                        <a:pt x="7115" y="9291"/>
                      </a:lnTo>
                      <a:close/>
                      <a:moveTo>
                        <a:pt x="2696" y="9367"/>
                      </a:moveTo>
                      <a:lnTo>
                        <a:pt x="2674" y="9430"/>
                      </a:lnTo>
                      <a:lnTo>
                        <a:pt x="2844" y="9496"/>
                      </a:lnTo>
                      <a:lnTo>
                        <a:pt x="2866" y="9430"/>
                      </a:lnTo>
                      <a:lnTo>
                        <a:pt x="2696" y="9367"/>
                      </a:lnTo>
                      <a:close/>
                      <a:moveTo>
                        <a:pt x="3033" y="9499"/>
                      </a:moveTo>
                      <a:lnTo>
                        <a:pt x="3007" y="9562"/>
                      </a:lnTo>
                      <a:lnTo>
                        <a:pt x="3177" y="9625"/>
                      </a:lnTo>
                      <a:lnTo>
                        <a:pt x="3199" y="9562"/>
                      </a:lnTo>
                      <a:lnTo>
                        <a:pt x="3033" y="9499"/>
                      </a:lnTo>
                      <a:close/>
                      <a:moveTo>
                        <a:pt x="3366" y="9628"/>
                      </a:moveTo>
                      <a:lnTo>
                        <a:pt x="3341" y="9691"/>
                      </a:lnTo>
                      <a:lnTo>
                        <a:pt x="3511" y="9753"/>
                      </a:lnTo>
                      <a:lnTo>
                        <a:pt x="3536" y="9691"/>
                      </a:lnTo>
                      <a:lnTo>
                        <a:pt x="3366" y="9628"/>
                      </a:lnTo>
                      <a:close/>
                      <a:moveTo>
                        <a:pt x="6989" y="9625"/>
                      </a:moveTo>
                      <a:lnTo>
                        <a:pt x="6923" y="9794"/>
                      </a:lnTo>
                      <a:lnTo>
                        <a:pt x="6986" y="9816"/>
                      </a:lnTo>
                      <a:lnTo>
                        <a:pt x="7052" y="9650"/>
                      </a:lnTo>
                      <a:lnTo>
                        <a:pt x="6989" y="9625"/>
                      </a:lnTo>
                      <a:close/>
                      <a:moveTo>
                        <a:pt x="3699" y="9760"/>
                      </a:moveTo>
                      <a:lnTo>
                        <a:pt x="3677" y="9823"/>
                      </a:lnTo>
                      <a:lnTo>
                        <a:pt x="3844" y="9886"/>
                      </a:lnTo>
                      <a:lnTo>
                        <a:pt x="3869" y="9823"/>
                      </a:lnTo>
                      <a:lnTo>
                        <a:pt x="3699" y="9760"/>
                      </a:lnTo>
                      <a:close/>
                      <a:moveTo>
                        <a:pt x="4033" y="9882"/>
                      </a:moveTo>
                      <a:lnTo>
                        <a:pt x="4011" y="9945"/>
                      </a:lnTo>
                      <a:lnTo>
                        <a:pt x="4181" y="10008"/>
                      </a:lnTo>
                      <a:lnTo>
                        <a:pt x="4203" y="9945"/>
                      </a:lnTo>
                      <a:lnTo>
                        <a:pt x="4033" y="9882"/>
                      </a:lnTo>
                      <a:close/>
                      <a:moveTo>
                        <a:pt x="4369" y="10008"/>
                      </a:moveTo>
                      <a:lnTo>
                        <a:pt x="4344" y="10074"/>
                      </a:lnTo>
                      <a:lnTo>
                        <a:pt x="4514" y="10140"/>
                      </a:lnTo>
                      <a:lnTo>
                        <a:pt x="4536" y="10074"/>
                      </a:lnTo>
                      <a:lnTo>
                        <a:pt x="4369" y="10008"/>
                      </a:lnTo>
                      <a:close/>
                      <a:moveTo>
                        <a:pt x="6857" y="9955"/>
                      </a:moveTo>
                      <a:lnTo>
                        <a:pt x="6794" y="10125"/>
                      </a:lnTo>
                      <a:lnTo>
                        <a:pt x="6857" y="10147"/>
                      </a:lnTo>
                      <a:lnTo>
                        <a:pt x="6920" y="9980"/>
                      </a:lnTo>
                      <a:lnTo>
                        <a:pt x="6857" y="9955"/>
                      </a:lnTo>
                      <a:close/>
                      <a:moveTo>
                        <a:pt x="4703" y="10143"/>
                      </a:moveTo>
                      <a:lnTo>
                        <a:pt x="4677" y="10206"/>
                      </a:lnTo>
                      <a:lnTo>
                        <a:pt x="4847" y="10269"/>
                      </a:lnTo>
                      <a:lnTo>
                        <a:pt x="4872" y="10206"/>
                      </a:lnTo>
                      <a:lnTo>
                        <a:pt x="4703" y="10143"/>
                      </a:lnTo>
                      <a:close/>
                      <a:moveTo>
                        <a:pt x="5039" y="10269"/>
                      </a:moveTo>
                      <a:lnTo>
                        <a:pt x="5017" y="10332"/>
                      </a:lnTo>
                      <a:lnTo>
                        <a:pt x="5187" y="10398"/>
                      </a:lnTo>
                      <a:lnTo>
                        <a:pt x="5209" y="10335"/>
                      </a:lnTo>
                      <a:lnTo>
                        <a:pt x="5039" y="10269"/>
                      </a:lnTo>
                      <a:close/>
                      <a:moveTo>
                        <a:pt x="6731" y="10288"/>
                      </a:moveTo>
                      <a:lnTo>
                        <a:pt x="6665" y="10458"/>
                      </a:lnTo>
                      <a:lnTo>
                        <a:pt x="6728" y="10483"/>
                      </a:lnTo>
                      <a:lnTo>
                        <a:pt x="6794" y="10313"/>
                      </a:lnTo>
                      <a:lnTo>
                        <a:pt x="6731" y="10288"/>
                      </a:lnTo>
                      <a:close/>
                      <a:moveTo>
                        <a:pt x="5376" y="10405"/>
                      </a:moveTo>
                      <a:lnTo>
                        <a:pt x="5351" y="10467"/>
                      </a:lnTo>
                      <a:lnTo>
                        <a:pt x="5520" y="10530"/>
                      </a:lnTo>
                      <a:lnTo>
                        <a:pt x="5542" y="10467"/>
                      </a:lnTo>
                      <a:lnTo>
                        <a:pt x="5376" y="10405"/>
                      </a:lnTo>
                      <a:close/>
                      <a:moveTo>
                        <a:pt x="5709" y="10533"/>
                      </a:moveTo>
                      <a:lnTo>
                        <a:pt x="5684" y="10596"/>
                      </a:lnTo>
                      <a:lnTo>
                        <a:pt x="5854" y="10659"/>
                      </a:lnTo>
                      <a:lnTo>
                        <a:pt x="5879" y="10600"/>
                      </a:lnTo>
                      <a:lnTo>
                        <a:pt x="5709" y="10533"/>
                      </a:lnTo>
                      <a:close/>
                      <a:moveTo>
                        <a:pt x="6043" y="10662"/>
                      </a:moveTo>
                      <a:lnTo>
                        <a:pt x="6020" y="10725"/>
                      </a:lnTo>
                      <a:lnTo>
                        <a:pt x="6187" y="10788"/>
                      </a:lnTo>
                      <a:lnTo>
                        <a:pt x="6212" y="10725"/>
                      </a:lnTo>
                      <a:lnTo>
                        <a:pt x="6043" y="10662"/>
                      </a:lnTo>
                      <a:close/>
                      <a:moveTo>
                        <a:pt x="6596" y="10625"/>
                      </a:moveTo>
                      <a:lnTo>
                        <a:pt x="6533" y="10791"/>
                      </a:lnTo>
                      <a:lnTo>
                        <a:pt x="6596" y="10817"/>
                      </a:lnTo>
                      <a:lnTo>
                        <a:pt x="6659" y="10647"/>
                      </a:lnTo>
                      <a:lnTo>
                        <a:pt x="6596" y="10625"/>
                      </a:lnTo>
                      <a:close/>
                      <a:moveTo>
                        <a:pt x="6376" y="10791"/>
                      </a:moveTo>
                      <a:lnTo>
                        <a:pt x="6354" y="10854"/>
                      </a:lnTo>
                      <a:lnTo>
                        <a:pt x="6524" y="10917"/>
                      </a:lnTo>
                      <a:lnTo>
                        <a:pt x="6546" y="10861"/>
                      </a:lnTo>
                      <a:lnTo>
                        <a:pt x="6376" y="107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a:extLst>
                    <a:ext uri="{FF2B5EF4-FFF2-40B4-BE49-F238E27FC236}">
                      <a16:creationId xmlns:a16="http://schemas.microsoft.com/office/drawing/2014/main" id="{D9DE374B-8205-726C-0F6B-D2EB0E5CF42E}"/>
                    </a:ext>
                  </a:extLst>
                </p:cNvPr>
                <p:cNvSpPr/>
                <p:nvPr/>
              </p:nvSpPr>
              <p:spPr>
                <a:xfrm>
                  <a:off x="4066449" y="1830716"/>
                  <a:ext cx="130032" cy="173532"/>
                </a:xfrm>
                <a:custGeom>
                  <a:avLst/>
                  <a:gdLst/>
                  <a:ahLst/>
                  <a:cxnLst/>
                  <a:rect l="l" t="t" r="r" b="b"/>
                  <a:pathLst>
                    <a:path w="1674" h="2234" extrusionOk="0">
                      <a:moveTo>
                        <a:pt x="614" y="0"/>
                      </a:moveTo>
                      <a:lnTo>
                        <a:pt x="1" y="1588"/>
                      </a:lnTo>
                      <a:lnTo>
                        <a:pt x="1674" y="2233"/>
                      </a:lnTo>
                      <a:lnTo>
                        <a:pt x="1674" y="2233"/>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36">
              <a:extLst>
                <a:ext uri="{FF2B5EF4-FFF2-40B4-BE49-F238E27FC236}">
                  <a16:creationId xmlns:a16="http://schemas.microsoft.com/office/drawing/2014/main" id="{5C49AAA1-FBE8-7F7F-81C2-1630A3585AFE}"/>
                </a:ext>
              </a:extLst>
            </p:cNvPr>
            <p:cNvGrpSpPr/>
            <p:nvPr/>
          </p:nvGrpSpPr>
          <p:grpSpPr>
            <a:xfrm>
              <a:off x="724055" y="1515651"/>
              <a:ext cx="2894254" cy="3975526"/>
              <a:chOff x="1117087" y="1344449"/>
              <a:chExt cx="1804848" cy="2479126"/>
            </a:xfrm>
          </p:grpSpPr>
          <p:sp>
            <p:nvSpPr>
              <p:cNvPr id="1596" name="Google Shape;1596;p36">
                <a:extLst>
                  <a:ext uri="{FF2B5EF4-FFF2-40B4-BE49-F238E27FC236}">
                    <a16:creationId xmlns:a16="http://schemas.microsoft.com/office/drawing/2014/main" id="{A822CAB1-6F02-47BE-2843-BA37B2564ECE}"/>
                  </a:ext>
                </a:extLst>
              </p:cNvPr>
              <p:cNvSpPr/>
              <p:nvPr/>
            </p:nvSpPr>
            <p:spPr>
              <a:xfrm>
                <a:off x="2013571" y="1742473"/>
                <a:ext cx="96708" cy="309545"/>
              </a:xfrm>
              <a:custGeom>
                <a:avLst/>
                <a:gdLst/>
                <a:ahLst/>
                <a:cxnLst/>
                <a:rect l="l" t="t" r="r" b="b"/>
                <a:pathLst>
                  <a:path w="1245" h="3985" extrusionOk="0">
                    <a:moveTo>
                      <a:pt x="603" y="1"/>
                    </a:moveTo>
                    <a:lnTo>
                      <a:pt x="600" y="4"/>
                    </a:lnTo>
                    <a:cubicBezTo>
                      <a:pt x="493" y="300"/>
                      <a:pt x="465" y="545"/>
                      <a:pt x="638" y="822"/>
                    </a:cubicBezTo>
                    <a:cubicBezTo>
                      <a:pt x="880" y="1208"/>
                      <a:pt x="1110" y="1561"/>
                      <a:pt x="1154" y="2017"/>
                    </a:cubicBezTo>
                    <a:cubicBezTo>
                      <a:pt x="1229" y="2825"/>
                      <a:pt x="757" y="3574"/>
                      <a:pt x="9" y="3967"/>
                    </a:cubicBezTo>
                    <a:cubicBezTo>
                      <a:pt x="1" y="3972"/>
                      <a:pt x="6" y="3984"/>
                      <a:pt x="14" y="3984"/>
                    </a:cubicBezTo>
                    <a:cubicBezTo>
                      <a:pt x="15" y="3984"/>
                      <a:pt x="17" y="3984"/>
                      <a:pt x="18" y="3983"/>
                    </a:cubicBezTo>
                    <a:cubicBezTo>
                      <a:pt x="647" y="3690"/>
                      <a:pt x="1094" y="3143"/>
                      <a:pt x="1195" y="2495"/>
                    </a:cubicBezTo>
                    <a:cubicBezTo>
                      <a:pt x="1245" y="2139"/>
                      <a:pt x="1201" y="1778"/>
                      <a:pt x="1062" y="1448"/>
                    </a:cubicBezTo>
                    <a:cubicBezTo>
                      <a:pt x="981" y="1262"/>
                      <a:pt x="880" y="1086"/>
                      <a:pt x="764" y="922"/>
                    </a:cubicBezTo>
                    <a:cubicBezTo>
                      <a:pt x="566" y="614"/>
                      <a:pt x="534" y="366"/>
                      <a:pt x="613" y="4"/>
                    </a:cubicBezTo>
                    <a:cubicBezTo>
                      <a:pt x="613" y="1"/>
                      <a:pt x="606" y="1"/>
                      <a:pt x="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36">
                <a:extLst>
                  <a:ext uri="{FF2B5EF4-FFF2-40B4-BE49-F238E27FC236}">
                    <a16:creationId xmlns:a16="http://schemas.microsoft.com/office/drawing/2014/main" id="{F9500361-B6AB-2E29-9141-AB8CED06BDDF}"/>
                  </a:ext>
                </a:extLst>
              </p:cNvPr>
              <p:cNvGrpSpPr/>
              <p:nvPr/>
            </p:nvGrpSpPr>
            <p:grpSpPr>
              <a:xfrm>
                <a:off x="2344014" y="1732957"/>
                <a:ext cx="361900" cy="281426"/>
                <a:chOff x="2344014" y="818907"/>
                <a:chExt cx="361900" cy="281426"/>
              </a:xfrm>
            </p:grpSpPr>
            <p:sp>
              <p:nvSpPr>
                <p:cNvPr id="1598" name="Google Shape;1598;p36">
                  <a:extLst>
                    <a:ext uri="{FF2B5EF4-FFF2-40B4-BE49-F238E27FC236}">
                      <a16:creationId xmlns:a16="http://schemas.microsoft.com/office/drawing/2014/main" id="{CB75FFBA-3BA2-3D84-2460-004DFC27BC86}"/>
                    </a:ext>
                  </a:extLst>
                </p:cNvPr>
                <p:cNvSpPr/>
                <p:nvPr/>
              </p:nvSpPr>
              <p:spPr>
                <a:xfrm>
                  <a:off x="2374852" y="844618"/>
                  <a:ext cx="331062" cy="255714"/>
                </a:xfrm>
                <a:custGeom>
                  <a:avLst/>
                  <a:gdLst/>
                  <a:ahLst/>
                  <a:cxnLst/>
                  <a:rect l="l" t="t" r="r" b="b"/>
                  <a:pathLst>
                    <a:path w="4262" h="3292" extrusionOk="0">
                      <a:moveTo>
                        <a:pt x="3168" y="0"/>
                      </a:moveTo>
                      <a:cubicBezTo>
                        <a:pt x="2867" y="0"/>
                        <a:pt x="2361" y="432"/>
                        <a:pt x="2004" y="546"/>
                      </a:cubicBezTo>
                      <a:cubicBezTo>
                        <a:pt x="1909" y="577"/>
                        <a:pt x="0" y="1017"/>
                        <a:pt x="0" y="1017"/>
                      </a:cubicBezTo>
                      <a:lnTo>
                        <a:pt x="768" y="3291"/>
                      </a:lnTo>
                      <a:cubicBezTo>
                        <a:pt x="1076" y="3273"/>
                        <a:pt x="2466" y="3046"/>
                        <a:pt x="2843" y="2901"/>
                      </a:cubicBezTo>
                      <a:cubicBezTo>
                        <a:pt x="3221" y="2757"/>
                        <a:pt x="4262" y="2250"/>
                        <a:pt x="4180" y="1952"/>
                      </a:cubicBezTo>
                      <a:cubicBezTo>
                        <a:pt x="4134" y="1784"/>
                        <a:pt x="4014" y="1747"/>
                        <a:pt x="3917" y="1747"/>
                      </a:cubicBezTo>
                      <a:cubicBezTo>
                        <a:pt x="3842" y="1747"/>
                        <a:pt x="3781" y="1769"/>
                        <a:pt x="3781" y="1769"/>
                      </a:cubicBezTo>
                      <a:cubicBezTo>
                        <a:pt x="3781" y="1769"/>
                        <a:pt x="4190" y="1486"/>
                        <a:pt x="4076" y="1197"/>
                      </a:cubicBezTo>
                      <a:cubicBezTo>
                        <a:pt x="4028" y="1076"/>
                        <a:pt x="3917" y="1040"/>
                        <a:pt x="3803" y="1040"/>
                      </a:cubicBezTo>
                      <a:cubicBezTo>
                        <a:pt x="3640" y="1040"/>
                        <a:pt x="3473" y="1112"/>
                        <a:pt x="3473" y="1112"/>
                      </a:cubicBezTo>
                      <a:cubicBezTo>
                        <a:pt x="3473" y="1112"/>
                        <a:pt x="3869" y="791"/>
                        <a:pt x="3737" y="508"/>
                      </a:cubicBezTo>
                      <a:cubicBezTo>
                        <a:pt x="3693" y="415"/>
                        <a:pt x="3615" y="384"/>
                        <a:pt x="3529" y="384"/>
                      </a:cubicBezTo>
                      <a:cubicBezTo>
                        <a:pt x="3354" y="384"/>
                        <a:pt x="3149" y="514"/>
                        <a:pt x="3149" y="514"/>
                      </a:cubicBezTo>
                      <a:cubicBezTo>
                        <a:pt x="3149" y="514"/>
                        <a:pt x="3526" y="234"/>
                        <a:pt x="3315" y="52"/>
                      </a:cubicBezTo>
                      <a:cubicBezTo>
                        <a:pt x="3275" y="16"/>
                        <a:pt x="3225" y="0"/>
                        <a:pt x="316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a:extLst>
                    <a:ext uri="{FF2B5EF4-FFF2-40B4-BE49-F238E27FC236}">
                      <a16:creationId xmlns:a16="http://schemas.microsoft.com/office/drawing/2014/main" id="{892876FA-8C0A-0E1A-7C58-E4D529620145}"/>
                    </a:ext>
                  </a:extLst>
                </p:cNvPr>
                <p:cNvSpPr/>
                <p:nvPr/>
              </p:nvSpPr>
              <p:spPr>
                <a:xfrm>
                  <a:off x="2344014" y="818907"/>
                  <a:ext cx="205612" cy="188057"/>
                </a:xfrm>
                <a:custGeom>
                  <a:avLst/>
                  <a:gdLst/>
                  <a:ahLst/>
                  <a:cxnLst/>
                  <a:rect l="l" t="t" r="r" b="b"/>
                  <a:pathLst>
                    <a:path w="2647" h="2421" extrusionOk="0">
                      <a:moveTo>
                        <a:pt x="2269" y="0"/>
                      </a:moveTo>
                      <a:cubicBezTo>
                        <a:pt x="1849" y="0"/>
                        <a:pt x="966" y="354"/>
                        <a:pt x="753" y="540"/>
                      </a:cubicBezTo>
                      <a:cubicBezTo>
                        <a:pt x="482" y="776"/>
                        <a:pt x="1" y="1418"/>
                        <a:pt x="1" y="1418"/>
                      </a:cubicBezTo>
                      <a:cubicBezTo>
                        <a:pt x="1" y="1418"/>
                        <a:pt x="774" y="2420"/>
                        <a:pt x="1271" y="2420"/>
                      </a:cubicBezTo>
                      <a:cubicBezTo>
                        <a:pt x="1350" y="2420"/>
                        <a:pt x="1421" y="2395"/>
                        <a:pt x="1482" y="2336"/>
                      </a:cubicBezTo>
                      <a:cubicBezTo>
                        <a:pt x="1929" y="1908"/>
                        <a:pt x="1555" y="1062"/>
                        <a:pt x="1555" y="1062"/>
                      </a:cubicBezTo>
                      <a:cubicBezTo>
                        <a:pt x="1932" y="889"/>
                        <a:pt x="2646" y="449"/>
                        <a:pt x="2486" y="84"/>
                      </a:cubicBezTo>
                      <a:cubicBezTo>
                        <a:pt x="2460" y="25"/>
                        <a:pt x="2381" y="0"/>
                        <a:pt x="226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36">
                <a:extLst>
                  <a:ext uri="{FF2B5EF4-FFF2-40B4-BE49-F238E27FC236}">
                    <a16:creationId xmlns:a16="http://schemas.microsoft.com/office/drawing/2014/main" id="{4289C7A6-3AEB-F49A-9F03-FDF9E7F25BC8}"/>
                  </a:ext>
                </a:extLst>
              </p:cNvPr>
              <p:cNvSpPr/>
              <p:nvPr/>
            </p:nvSpPr>
            <p:spPr>
              <a:xfrm>
                <a:off x="1689731" y="1344449"/>
                <a:ext cx="414409" cy="733664"/>
              </a:xfrm>
              <a:custGeom>
                <a:avLst/>
                <a:gdLst/>
                <a:ahLst/>
                <a:cxnLst/>
                <a:rect l="l" t="t" r="r" b="b"/>
                <a:pathLst>
                  <a:path w="5335" h="9445" extrusionOk="0">
                    <a:moveTo>
                      <a:pt x="2780" y="1"/>
                    </a:moveTo>
                    <a:cubicBezTo>
                      <a:pt x="2539" y="1"/>
                      <a:pt x="2275" y="53"/>
                      <a:pt x="2020" y="206"/>
                    </a:cubicBezTo>
                    <a:cubicBezTo>
                      <a:pt x="1218" y="687"/>
                      <a:pt x="819" y="1895"/>
                      <a:pt x="935" y="2917"/>
                    </a:cubicBezTo>
                    <a:cubicBezTo>
                      <a:pt x="1055" y="3939"/>
                      <a:pt x="209" y="4593"/>
                      <a:pt x="102" y="5348"/>
                    </a:cubicBezTo>
                    <a:cubicBezTo>
                      <a:pt x="1" y="6103"/>
                      <a:pt x="488" y="6465"/>
                      <a:pt x="649" y="6867"/>
                    </a:cubicBezTo>
                    <a:cubicBezTo>
                      <a:pt x="828" y="7326"/>
                      <a:pt x="36" y="8930"/>
                      <a:pt x="1976" y="9339"/>
                    </a:cubicBezTo>
                    <a:cubicBezTo>
                      <a:pt x="2316" y="9412"/>
                      <a:pt x="2628" y="9445"/>
                      <a:pt x="2911" y="9445"/>
                    </a:cubicBezTo>
                    <a:cubicBezTo>
                      <a:pt x="4651" y="9445"/>
                      <a:pt x="5335" y="8200"/>
                      <a:pt x="5140" y="7131"/>
                    </a:cubicBezTo>
                    <a:cubicBezTo>
                      <a:pt x="5033" y="6521"/>
                      <a:pt x="4694" y="6084"/>
                      <a:pt x="4713" y="5593"/>
                    </a:cubicBezTo>
                    <a:cubicBezTo>
                      <a:pt x="4735" y="5103"/>
                      <a:pt x="5084" y="4716"/>
                      <a:pt x="4914" y="4090"/>
                    </a:cubicBezTo>
                    <a:cubicBezTo>
                      <a:pt x="4744" y="3467"/>
                      <a:pt x="4505" y="3546"/>
                      <a:pt x="4423" y="2564"/>
                    </a:cubicBezTo>
                    <a:cubicBezTo>
                      <a:pt x="4341" y="1586"/>
                      <a:pt x="4562" y="423"/>
                      <a:pt x="3703" y="237"/>
                    </a:cubicBezTo>
                    <a:cubicBezTo>
                      <a:pt x="3703" y="237"/>
                      <a:pt x="3293" y="1"/>
                      <a:pt x="27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a:extLst>
                  <a:ext uri="{FF2B5EF4-FFF2-40B4-BE49-F238E27FC236}">
                    <a16:creationId xmlns:a16="http://schemas.microsoft.com/office/drawing/2014/main" id="{A9320F81-5F74-3841-D734-7DE3278B6D9C}"/>
                  </a:ext>
                </a:extLst>
              </p:cNvPr>
              <p:cNvSpPr/>
              <p:nvPr/>
            </p:nvSpPr>
            <p:spPr>
              <a:xfrm>
                <a:off x="2024446" y="1766398"/>
                <a:ext cx="13050" cy="35499"/>
              </a:xfrm>
              <a:custGeom>
                <a:avLst/>
                <a:gdLst/>
                <a:ahLst/>
                <a:cxnLst/>
                <a:rect l="l" t="t" r="r" b="b"/>
                <a:pathLst>
                  <a:path w="168" h="457" extrusionOk="0">
                    <a:moveTo>
                      <a:pt x="1" y="1"/>
                    </a:moveTo>
                    <a:lnTo>
                      <a:pt x="1" y="1"/>
                    </a:lnTo>
                    <a:cubicBezTo>
                      <a:pt x="17" y="80"/>
                      <a:pt x="39" y="158"/>
                      <a:pt x="70" y="231"/>
                    </a:cubicBezTo>
                    <a:cubicBezTo>
                      <a:pt x="102" y="309"/>
                      <a:pt x="133" y="382"/>
                      <a:pt x="168" y="457"/>
                    </a:cubicBezTo>
                    <a:cubicBezTo>
                      <a:pt x="164" y="416"/>
                      <a:pt x="161" y="372"/>
                      <a:pt x="149" y="334"/>
                    </a:cubicBezTo>
                    <a:cubicBezTo>
                      <a:pt x="142" y="293"/>
                      <a:pt x="130" y="256"/>
                      <a:pt x="114" y="215"/>
                    </a:cubicBezTo>
                    <a:cubicBezTo>
                      <a:pt x="83" y="142"/>
                      <a:pt x="48"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a:extLst>
                  <a:ext uri="{FF2B5EF4-FFF2-40B4-BE49-F238E27FC236}">
                    <a16:creationId xmlns:a16="http://schemas.microsoft.com/office/drawing/2014/main" id="{6B09332B-C139-8BE7-E9DB-213C8FE89324}"/>
                  </a:ext>
                </a:extLst>
              </p:cNvPr>
              <p:cNvSpPr/>
              <p:nvPr/>
            </p:nvSpPr>
            <p:spPr>
              <a:xfrm>
                <a:off x="1832192" y="1502292"/>
                <a:ext cx="68512" cy="68667"/>
              </a:xfrm>
              <a:custGeom>
                <a:avLst/>
                <a:gdLst/>
                <a:ahLst/>
                <a:cxnLst/>
                <a:rect l="l" t="t" r="r" b="b"/>
                <a:pathLst>
                  <a:path w="882" h="884" extrusionOk="0">
                    <a:moveTo>
                      <a:pt x="293" y="1"/>
                    </a:moveTo>
                    <a:cubicBezTo>
                      <a:pt x="262" y="1"/>
                      <a:pt x="232" y="8"/>
                      <a:pt x="205" y="26"/>
                    </a:cubicBezTo>
                    <a:cubicBezTo>
                      <a:pt x="1" y="165"/>
                      <a:pt x="309" y="800"/>
                      <a:pt x="560" y="869"/>
                    </a:cubicBezTo>
                    <a:cubicBezTo>
                      <a:pt x="583" y="875"/>
                      <a:pt x="608" y="878"/>
                      <a:pt x="630" y="878"/>
                    </a:cubicBezTo>
                    <a:cubicBezTo>
                      <a:pt x="642" y="882"/>
                      <a:pt x="654" y="883"/>
                      <a:pt x="666" y="883"/>
                    </a:cubicBezTo>
                    <a:cubicBezTo>
                      <a:pt x="678" y="883"/>
                      <a:pt x="689" y="882"/>
                      <a:pt x="702" y="878"/>
                    </a:cubicBezTo>
                    <a:cubicBezTo>
                      <a:pt x="733" y="875"/>
                      <a:pt x="762" y="863"/>
                      <a:pt x="784" y="844"/>
                    </a:cubicBezTo>
                    <a:cubicBezTo>
                      <a:pt x="803" y="831"/>
                      <a:pt x="818" y="812"/>
                      <a:pt x="834" y="797"/>
                    </a:cubicBezTo>
                    <a:cubicBezTo>
                      <a:pt x="856" y="768"/>
                      <a:pt x="869" y="737"/>
                      <a:pt x="881" y="705"/>
                    </a:cubicBezTo>
                    <a:lnTo>
                      <a:pt x="765" y="322"/>
                    </a:lnTo>
                    <a:cubicBezTo>
                      <a:pt x="765" y="322"/>
                      <a:pt x="496" y="1"/>
                      <a:pt x="2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a:extLst>
                  <a:ext uri="{FF2B5EF4-FFF2-40B4-BE49-F238E27FC236}">
                    <a16:creationId xmlns:a16="http://schemas.microsoft.com/office/drawing/2014/main" id="{36748233-01CA-D4AC-EE6B-35776E3E78D4}"/>
                  </a:ext>
                </a:extLst>
              </p:cNvPr>
              <p:cNvSpPr/>
              <p:nvPr/>
            </p:nvSpPr>
            <p:spPr>
              <a:xfrm>
                <a:off x="1888121" y="3115282"/>
                <a:ext cx="118614" cy="112865"/>
              </a:xfrm>
              <a:custGeom>
                <a:avLst/>
                <a:gdLst/>
                <a:ahLst/>
                <a:cxnLst/>
                <a:rect l="l" t="t" r="r" b="b"/>
                <a:pathLst>
                  <a:path w="1527" h="1453" extrusionOk="0">
                    <a:moveTo>
                      <a:pt x="800" y="1"/>
                    </a:moveTo>
                    <a:cubicBezTo>
                      <a:pt x="356" y="4"/>
                      <a:pt x="1" y="410"/>
                      <a:pt x="92" y="872"/>
                    </a:cubicBezTo>
                    <a:cubicBezTo>
                      <a:pt x="146" y="1155"/>
                      <a:pt x="375" y="1385"/>
                      <a:pt x="658" y="1438"/>
                    </a:cubicBezTo>
                    <a:cubicBezTo>
                      <a:pt x="708" y="1448"/>
                      <a:pt x="757" y="1453"/>
                      <a:pt x="805" y="1453"/>
                    </a:cubicBezTo>
                    <a:cubicBezTo>
                      <a:pt x="1203" y="1453"/>
                      <a:pt x="1526" y="1129"/>
                      <a:pt x="1526" y="727"/>
                    </a:cubicBezTo>
                    <a:cubicBezTo>
                      <a:pt x="1526" y="328"/>
                      <a:pt x="1199" y="4"/>
                      <a:pt x="8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a:extLst>
                  <a:ext uri="{FF2B5EF4-FFF2-40B4-BE49-F238E27FC236}">
                    <a16:creationId xmlns:a16="http://schemas.microsoft.com/office/drawing/2014/main" id="{A97D1AA3-D1D1-F40B-2643-7B7EEB07D93C}"/>
                  </a:ext>
                </a:extLst>
              </p:cNvPr>
              <p:cNvSpPr/>
              <p:nvPr/>
            </p:nvSpPr>
            <p:spPr>
              <a:xfrm>
                <a:off x="1683206" y="1358897"/>
                <a:ext cx="176949" cy="546384"/>
              </a:xfrm>
              <a:custGeom>
                <a:avLst/>
                <a:gdLst/>
                <a:ahLst/>
                <a:cxnLst/>
                <a:rect l="l" t="t" r="r" b="b"/>
                <a:pathLst>
                  <a:path w="2278" h="7034" extrusionOk="0">
                    <a:moveTo>
                      <a:pt x="2272" y="0"/>
                    </a:moveTo>
                    <a:cubicBezTo>
                      <a:pt x="2272" y="0"/>
                      <a:pt x="2271" y="0"/>
                      <a:pt x="2271" y="1"/>
                    </a:cubicBezTo>
                    <a:cubicBezTo>
                      <a:pt x="1746" y="322"/>
                      <a:pt x="1337" y="803"/>
                      <a:pt x="1091" y="1366"/>
                    </a:cubicBezTo>
                    <a:cubicBezTo>
                      <a:pt x="969" y="1646"/>
                      <a:pt x="893" y="1944"/>
                      <a:pt x="865" y="2250"/>
                    </a:cubicBezTo>
                    <a:cubicBezTo>
                      <a:pt x="834" y="2646"/>
                      <a:pt x="887" y="3020"/>
                      <a:pt x="733" y="3404"/>
                    </a:cubicBezTo>
                    <a:cubicBezTo>
                      <a:pt x="484" y="4020"/>
                      <a:pt x="0" y="4527"/>
                      <a:pt x="9" y="5219"/>
                    </a:cubicBezTo>
                    <a:cubicBezTo>
                      <a:pt x="13" y="5539"/>
                      <a:pt x="110" y="5854"/>
                      <a:pt x="283" y="6121"/>
                    </a:cubicBezTo>
                    <a:cubicBezTo>
                      <a:pt x="488" y="6436"/>
                      <a:pt x="783" y="6687"/>
                      <a:pt x="953" y="7027"/>
                    </a:cubicBezTo>
                    <a:cubicBezTo>
                      <a:pt x="955" y="7032"/>
                      <a:pt x="958" y="7034"/>
                      <a:pt x="962" y="7034"/>
                    </a:cubicBezTo>
                    <a:cubicBezTo>
                      <a:pt x="970" y="7034"/>
                      <a:pt x="979" y="7023"/>
                      <a:pt x="972" y="7015"/>
                    </a:cubicBezTo>
                    <a:cubicBezTo>
                      <a:pt x="830" y="6716"/>
                      <a:pt x="598" y="6483"/>
                      <a:pt x="406" y="6216"/>
                    </a:cubicBezTo>
                    <a:cubicBezTo>
                      <a:pt x="173" y="5901"/>
                      <a:pt x="54" y="5517"/>
                      <a:pt x="69" y="5124"/>
                    </a:cubicBezTo>
                    <a:cubicBezTo>
                      <a:pt x="101" y="4467"/>
                      <a:pt x="576" y="3970"/>
                      <a:pt x="808" y="3379"/>
                    </a:cubicBezTo>
                    <a:cubicBezTo>
                      <a:pt x="896" y="3118"/>
                      <a:pt x="937" y="2844"/>
                      <a:pt x="922" y="2567"/>
                    </a:cubicBezTo>
                    <a:cubicBezTo>
                      <a:pt x="912" y="2234"/>
                      <a:pt x="959" y="1900"/>
                      <a:pt x="1066" y="1580"/>
                    </a:cubicBezTo>
                    <a:cubicBezTo>
                      <a:pt x="1293" y="941"/>
                      <a:pt x="1714" y="391"/>
                      <a:pt x="2277" y="7"/>
                    </a:cubicBezTo>
                    <a:cubicBezTo>
                      <a:pt x="2277" y="7"/>
                      <a:pt x="2275"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a:extLst>
                  <a:ext uri="{FF2B5EF4-FFF2-40B4-BE49-F238E27FC236}">
                    <a16:creationId xmlns:a16="http://schemas.microsoft.com/office/drawing/2014/main" id="{F0FD1581-ADC2-3EB7-D646-384E2DD93BBC}"/>
                  </a:ext>
                </a:extLst>
              </p:cNvPr>
              <p:cNvSpPr/>
              <p:nvPr/>
            </p:nvSpPr>
            <p:spPr>
              <a:xfrm>
                <a:off x="2021339" y="1472929"/>
                <a:ext cx="73794" cy="524478"/>
              </a:xfrm>
              <a:custGeom>
                <a:avLst/>
                <a:gdLst/>
                <a:ahLst/>
                <a:cxnLst/>
                <a:rect l="l" t="t" r="r" b="b"/>
                <a:pathLst>
                  <a:path w="950" h="6752" extrusionOk="0">
                    <a:moveTo>
                      <a:pt x="25" y="1"/>
                    </a:moveTo>
                    <a:cubicBezTo>
                      <a:pt x="22" y="1"/>
                      <a:pt x="19" y="3"/>
                      <a:pt x="19" y="8"/>
                    </a:cubicBezTo>
                    <a:cubicBezTo>
                      <a:pt x="0" y="530"/>
                      <a:pt x="101" y="1049"/>
                      <a:pt x="318" y="1524"/>
                    </a:cubicBezTo>
                    <a:cubicBezTo>
                      <a:pt x="444" y="1804"/>
                      <a:pt x="604" y="2068"/>
                      <a:pt x="676" y="2367"/>
                    </a:cubicBezTo>
                    <a:cubicBezTo>
                      <a:pt x="764" y="2725"/>
                      <a:pt x="720" y="3074"/>
                      <a:pt x="648" y="3433"/>
                    </a:cubicBezTo>
                    <a:cubicBezTo>
                      <a:pt x="594" y="3672"/>
                      <a:pt x="557" y="3914"/>
                      <a:pt x="547" y="4160"/>
                    </a:cubicBezTo>
                    <a:cubicBezTo>
                      <a:pt x="554" y="4408"/>
                      <a:pt x="610" y="4650"/>
                      <a:pt x="705" y="4880"/>
                    </a:cubicBezTo>
                    <a:cubicBezTo>
                      <a:pt x="925" y="5481"/>
                      <a:pt x="909" y="6144"/>
                      <a:pt x="657" y="6739"/>
                    </a:cubicBezTo>
                    <a:cubicBezTo>
                      <a:pt x="657" y="6746"/>
                      <a:pt x="663" y="6752"/>
                      <a:pt x="669" y="6752"/>
                    </a:cubicBezTo>
                    <a:cubicBezTo>
                      <a:pt x="672" y="6752"/>
                      <a:pt x="675" y="6750"/>
                      <a:pt x="676" y="6745"/>
                    </a:cubicBezTo>
                    <a:cubicBezTo>
                      <a:pt x="890" y="6295"/>
                      <a:pt x="950" y="5792"/>
                      <a:pt x="862" y="5298"/>
                    </a:cubicBezTo>
                    <a:cubicBezTo>
                      <a:pt x="805" y="5006"/>
                      <a:pt x="657" y="4738"/>
                      <a:pt x="601" y="4443"/>
                    </a:cubicBezTo>
                    <a:cubicBezTo>
                      <a:pt x="535" y="4087"/>
                      <a:pt x="629" y="3741"/>
                      <a:pt x="705" y="3395"/>
                    </a:cubicBezTo>
                    <a:cubicBezTo>
                      <a:pt x="812" y="2905"/>
                      <a:pt x="805" y="2442"/>
                      <a:pt x="598" y="1974"/>
                    </a:cubicBezTo>
                    <a:cubicBezTo>
                      <a:pt x="466" y="1672"/>
                      <a:pt x="296" y="1389"/>
                      <a:pt x="195" y="1068"/>
                    </a:cubicBezTo>
                    <a:cubicBezTo>
                      <a:pt x="91" y="722"/>
                      <a:pt x="35" y="366"/>
                      <a:pt x="31" y="8"/>
                    </a:cubicBezTo>
                    <a:cubicBezTo>
                      <a:pt x="31" y="3"/>
                      <a:pt x="28"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a:extLst>
                  <a:ext uri="{FF2B5EF4-FFF2-40B4-BE49-F238E27FC236}">
                    <a16:creationId xmlns:a16="http://schemas.microsoft.com/office/drawing/2014/main" id="{F2813BC1-4421-43F3-9F04-9EA3E870BBAF}"/>
                  </a:ext>
                </a:extLst>
              </p:cNvPr>
              <p:cNvSpPr/>
              <p:nvPr/>
            </p:nvSpPr>
            <p:spPr>
              <a:xfrm>
                <a:off x="1687556" y="1560162"/>
                <a:ext cx="79231" cy="389320"/>
              </a:xfrm>
              <a:custGeom>
                <a:avLst/>
                <a:gdLst/>
                <a:ahLst/>
                <a:cxnLst/>
                <a:rect l="l" t="t" r="r" b="b"/>
                <a:pathLst>
                  <a:path w="1020" h="5012" extrusionOk="0">
                    <a:moveTo>
                      <a:pt x="968" y="1"/>
                    </a:moveTo>
                    <a:cubicBezTo>
                      <a:pt x="964" y="1"/>
                      <a:pt x="960" y="3"/>
                      <a:pt x="960" y="5"/>
                    </a:cubicBezTo>
                    <a:cubicBezTo>
                      <a:pt x="979" y="571"/>
                      <a:pt x="730" y="1083"/>
                      <a:pt x="410" y="1543"/>
                    </a:cubicBezTo>
                    <a:cubicBezTo>
                      <a:pt x="196" y="1854"/>
                      <a:pt x="20" y="2153"/>
                      <a:pt x="7" y="2530"/>
                    </a:cubicBezTo>
                    <a:cubicBezTo>
                      <a:pt x="1" y="2908"/>
                      <a:pt x="142" y="3213"/>
                      <a:pt x="347" y="3524"/>
                    </a:cubicBezTo>
                    <a:cubicBezTo>
                      <a:pt x="491" y="3744"/>
                      <a:pt x="636" y="3952"/>
                      <a:pt x="696" y="4213"/>
                    </a:cubicBezTo>
                    <a:cubicBezTo>
                      <a:pt x="743" y="4471"/>
                      <a:pt x="746" y="4738"/>
                      <a:pt x="715" y="5002"/>
                    </a:cubicBezTo>
                    <a:cubicBezTo>
                      <a:pt x="715" y="5009"/>
                      <a:pt x="720" y="5012"/>
                      <a:pt x="726" y="5012"/>
                    </a:cubicBezTo>
                    <a:cubicBezTo>
                      <a:pt x="732" y="5012"/>
                      <a:pt x="738" y="5009"/>
                      <a:pt x="740" y="5002"/>
                    </a:cubicBezTo>
                    <a:cubicBezTo>
                      <a:pt x="784" y="4597"/>
                      <a:pt x="800" y="4207"/>
                      <a:pt x="598" y="3835"/>
                    </a:cubicBezTo>
                    <a:cubicBezTo>
                      <a:pt x="359" y="3373"/>
                      <a:pt x="32" y="3027"/>
                      <a:pt x="64" y="2486"/>
                    </a:cubicBezTo>
                    <a:cubicBezTo>
                      <a:pt x="95" y="1948"/>
                      <a:pt x="476" y="1590"/>
                      <a:pt x="715" y="1121"/>
                    </a:cubicBezTo>
                    <a:cubicBezTo>
                      <a:pt x="897" y="772"/>
                      <a:pt x="1020" y="395"/>
                      <a:pt x="973" y="5"/>
                    </a:cubicBezTo>
                    <a:cubicBezTo>
                      <a:pt x="973" y="2"/>
                      <a:pt x="970"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a:extLst>
                  <a:ext uri="{FF2B5EF4-FFF2-40B4-BE49-F238E27FC236}">
                    <a16:creationId xmlns:a16="http://schemas.microsoft.com/office/drawing/2014/main" id="{8A205EF1-C327-278C-84AF-910C0A03A5F6}"/>
                  </a:ext>
                </a:extLst>
              </p:cNvPr>
              <p:cNvSpPr/>
              <p:nvPr/>
            </p:nvSpPr>
            <p:spPr>
              <a:xfrm>
                <a:off x="1872974" y="3366183"/>
                <a:ext cx="517099" cy="455423"/>
              </a:xfrm>
              <a:custGeom>
                <a:avLst/>
                <a:gdLst/>
                <a:ahLst/>
                <a:cxnLst/>
                <a:rect l="l" t="t" r="r" b="b"/>
                <a:pathLst>
                  <a:path w="6657" h="5863" extrusionOk="0">
                    <a:moveTo>
                      <a:pt x="20" y="1"/>
                    </a:moveTo>
                    <a:cubicBezTo>
                      <a:pt x="20" y="1"/>
                      <a:pt x="1" y="1077"/>
                      <a:pt x="7" y="2294"/>
                    </a:cubicBezTo>
                    <a:cubicBezTo>
                      <a:pt x="10" y="2564"/>
                      <a:pt x="17" y="2844"/>
                      <a:pt x="20" y="3121"/>
                    </a:cubicBezTo>
                    <a:cubicBezTo>
                      <a:pt x="23" y="3351"/>
                      <a:pt x="26" y="3580"/>
                      <a:pt x="35" y="3803"/>
                    </a:cubicBezTo>
                    <a:cubicBezTo>
                      <a:pt x="64" y="4829"/>
                      <a:pt x="111" y="5684"/>
                      <a:pt x="193" y="5735"/>
                    </a:cubicBezTo>
                    <a:cubicBezTo>
                      <a:pt x="331" y="5823"/>
                      <a:pt x="2670" y="5863"/>
                      <a:pt x="4450" y="5863"/>
                    </a:cubicBezTo>
                    <a:cubicBezTo>
                      <a:pt x="5512" y="5863"/>
                      <a:pt x="6375" y="5849"/>
                      <a:pt x="6452" y="5823"/>
                    </a:cubicBezTo>
                    <a:cubicBezTo>
                      <a:pt x="6656" y="5757"/>
                      <a:pt x="6483" y="5172"/>
                      <a:pt x="6254" y="4992"/>
                    </a:cubicBezTo>
                    <a:cubicBezTo>
                      <a:pt x="6027" y="4810"/>
                      <a:pt x="3797" y="3803"/>
                      <a:pt x="3797" y="3803"/>
                    </a:cubicBezTo>
                    <a:lnTo>
                      <a:pt x="3816" y="3121"/>
                    </a:lnTo>
                    <a:lnTo>
                      <a:pt x="3816" y="2294"/>
                    </a:lnTo>
                    <a:lnTo>
                      <a:pt x="3816"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a:extLst>
                  <a:ext uri="{FF2B5EF4-FFF2-40B4-BE49-F238E27FC236}">
                    <a16:creationId xmlns:a16="http://schemas.microsoft.com/office/drawing/2014/main" id="{AAAA6FF9-F1A4-D4DD-B2D2-7B3E700E033A}"/>
                  </a:ext>
                </a:extLst>
              </p:cNvPr>
              <p:cNvSpPr/>
              <p:nvPr/>
            </p:nvSpPr>
            <p:spPr>
              <a:xfrm>
                <a:off x="1873750" y="3540649"/>
                <a:ext cx="516555" cy="277386"/>
              </a:xfrm>
              <a:custGeom>
                <a:avLst/>
                <a:gdLst/>
                <a:ahLst/>
                <a:cxnLst/>
                <a:rect l="l" t="t" r="r" b="b"/>
                <a:pathLst>
                  <a:path w="6650" h="3571" extrusionOk="0">
                    <a:moveTo>
                      <a:pt x="0" y="1"/>
                    </a:moveTo>
                    <a:cubicBezTo>
                      <a:pt x="7" y="271"/>
                      <a:pt x="10" y="551"/>
                      <a:pt x="13" y="828"/>
                    </a:cubicBezTo>
                    <a:cubicBezTo>
                      <a:pt x="16" y="1057"/>
                      <a:pt x="19" y="1287"/>
                      <a:pt x="29" y="1510"/>
                    </a:cubicBezTo>
                    <a:cubicBezTo>
                      <a:pt x="57" y="2536"/>
                      <a:pt x="104" y="3391"/>
                      <a:pt x="186" y="3441"/>
                    </a:cubicBezTo>
                    <a:cubicBezTo>
                      <a:pt x="325" y="3531"/>
                      <a:pt x="2711" y="3570"/>
                      <a:pt x="4497" y="3570"/>
                    </a:cubicBezTo>
                    <a:cubicBezTo>
                      <a:pt x="5534" y="3570"/>
                      <a:pt x="6370" y="3557"/>
                      <a:pt x="6445" y="3533"/>
                    </a:cubicBezTo>
                    <a:cubicBezTo>
                      <a:pt x="6649" y="3463"/>
                      <a:pt x="6473" y="2878"/>
                      <a:pt x="6244" y="2699"/>
                    </a:cubicBezTo>
                    <a:cubicBezTo>
                      <a:pt x="6017" y="2517"/>
                      <a:pt x="3787" y="1510"/>
                      <a:pt x="3787" y="1510"/>
                    </a:cubicBezTo>
                    <a:lnTo>
                      <a:pt x="3806" y="828"/>
                    </a:lnTo>
                    <a:lnTo>
                      <a:pt x="38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a:extLst>
                  <a:ext uri="{FF2B5EF4-FFF2-40B4-BE49-F238E27FC236}">
                    <a16:creationId xmlns:a16="http://schemas.microsoft.com/office/drawing/2014/main" id="{D57F085A-3F3D-D7D8-AA54-853E37F4ABC5}"/>
                  </a:ext>
                </a:extLst>
              </p:cNvPr>
              <p:cNvSpPr/>
              <p:nvPr/>
            </p:nvSpPr>
            <p:spPr>
              <a:xfrm>
                <a:off x="1870800" y="3603175"/>
                <a:ext cx="519058" cy="220400"/>
              </a:xfrm>
              <a:custGeom>
                <a:avLst/>
                <a:gdLst/>
                <a:ahLst/>
                <a:cxnLst/>
                <a:rect l="l" t="t" r="r" b="b"/>
                <a:pathLst>
                  <a:path w="6682" h="2760" extrusionOk="0">
                    <a:moveTo>
                      <a:pt x="1" y="1"/>
                    </a:moveTo>
                    <a:cubicBezTo>
                      <a:pt x="29" y="1319"/>
                      <a:pt x="79" y="2564"/>
                      <a:pt x="180" y="2633"/>
                    </a:cubicBezTo>
                    <a:cubicBezTo>
                      <a:pt x="227" y="2658"/>
                      <a:pt x="516" y="2684"/>
                      <a:pt x="938" y="2702"/>
                    </a:cubicBezTo>
                    <a:cubicBezTo>
                      <a:pt x="1246" y="2718"/>
                      <a:pt x="1630" y="2731"/>
                      <a:pt x="2048" y="2737"/>
                    </a:cubicBezTo>
                    <a:cubicBezTo>
                      <a:pt x="2826" y="2752"/>
                      <a:pt x="3729" y="2759"/>
                      <a:pt x="4517" y="2759"/>
                    </a:cubicBezTo>
                    <a:cubicBezTo>
                      <a:pt x="5560" y="2759"/>
                      <a:pt x="6400" y="2746"/>
                      <a:pt x="6477" y="2721"/>
                    </a:cubicBezTo>
                    <a:cubicBezTo>
                      <a:pt x="6681" y="2652"/>
                      <a:pt x="6499" y="2064"/>
                      <a:pt x="6269" y="1882"/>
                    </a:cubicBezTo>
                    <a:cubicBezTo>
                      <a:pt x="6039" y="1699"/>
                      <a:pt x="3797" y="690"/>
                      <a:pt x="3797" y="690"/>
                    </a:cubicBezTo>
                    <a:lnTo>
                      <a:pt x="3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a:extLst>
                  <a:ext uri="{FF2B5EF4-FFF2-40B4-BE49-F238E27FC236}">
                    <a16:creationId xmlns:a16="http://schemas.microsoft.com/office/drawing/2014/main" id="{3AF6E686-B7B0-92CB-8D11-B2E32DE90362}"/>
                  </a:ext>
                </a:extLst>
              </p:cNvPr>
              <p:cNvSpPr/>
              <p:nvPr/>
            </p:nvSpPr>
            <p:spPr>
              <a:xfrm>
                <a:off x="1906686" y="3796677"/>
                <a:ext cx="462803" cy="5360"/>
              </a:xfrm>
              <a:custGeom>
                <a:avLst/>
                <a:gdLst/>
                <a:ahLst/>
                <a:cxnLst/>
                <a:rect l="l" t="t" r="r" b="b"/>
                <a:pathLst>
                  <a:path w="5958" h="69" extrusionOk="0">
                    <a:moveTo>
                      <a:pt x="2729" y="0"/>
                    </a:moveTo>
                    <a:cubicBezTo>
                      <a:pt x="1576" y="0"/>
                      <a:pt x="465" y="8"/>
                      <a:pt x="10" y="29"/>
                    </a:cubicBezTo>
                    <a:cubicBezTo>
                      <a:pt x="1" y="29"/>
                      <a:pt x="1" y="35"/>
                      <a:pt x="10" y="38"/>
                    </a:cubicBezTo>
                    <a:cubicBezTo>
                      <a:pt x="458" y="60"/>
                      <a:pt x="1538" y="69"/>
                      <a:pt x="2668" y="69"/>
                    </a:cubicBezTo>
                    <a:cubicBezTo>
                      <a:pt x="3999" y="69"/>
                      <a:pt x="5401" y="57"/>
                      <a:pt x="5930" y="42"/>
                    </a:cubicBezTo>
                    <a:cubicBezTo>
                      <a:pt x="5958" y="42"/>
                      <a:pt x="5958" y="26"/>
                      <a:pt x="5930" y="26"/>
                    </a:cubicBezTo>
                    <a:cubicBezTo>
                      <a:pt x="5408" y="11"/>
                      <a:pt x="4041"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a:extLst>
                  <a:ext uri="{FF2B5EF4-FFF2-40B4-BE49-F238E27FC236}">
                    <a16:creationId xmlns:a16="http://schemas.microsoft.com/office/drawing/2014/main" id="{263F8A65-361C-5611-147B-C1D104F29EB6}"/>
                  </a:ext>
                </a:extLst>
              </p:cNvPr>
              <p:cNvSpPr/>
              <p:nvPr/>
            </p:nvSpPr>
            <p:spPr>
              <a:xfrm>
                <a:off x="2086355" y="3639689"/>
                <a:ext cx="92592" cy="24468"/>
              </a:xfrm>
              <a:custGeom>
                <a:avLst/>
                <a:gdLst/>
                <a:ahLst/>
                <a:cxnLst/>
                <a:rect l="l" t="t" r="r" b="b"/>
                <a:pathLst>
                  <a:path w="1192" h="315" extrusionOk="0">
                    <a:moveTo>
                      <a:pt x="855" y="1"/>
                    </a:moveTo>
                    <a:cubicBezTo>
                      <a:pt x="548" y="1"/>
                      <a:pt x="231" y="86"/>
                      <a:pt x="12" y="289"/>
                    </a:cubicBezTo>
                    <a:cubicBezTo>
                      <a:pt x="1" y="300"/>
                      <a:pt x="13" y="314"/>
                      <a:pt x="25" y="314"/>
                    </a:cubicBezTo>
                    <a:cubicBezTo>
                      <a:pt x="26" y="314"/>
                      <a:pt x="27" y="314"/>
                      <a:pt x="28" y="314"/>
                    </a:cubicBezTo>
                    <a:cubicBezTo>
                      <a:pt x="399" y="194"/>
                      <a:pt x="780" y="116"/>
                      <a:pt x="1170" y="78"/>
                    </a:cubicBezTo>
                    <a:cubicBezTo>
                      <a:pt x="1179" y="78"/>
                      <a:pt x="1192" y="65"/>
                      <a:pt x="1192" y="53"/>
                    </a:cubicBezTo>
                    <a:cubicBezTo>
                      <a:pt x="1192" y="43"/>
                      <a:pt x="1179" y="31"/>
                      <a:pt x="1170" y="31"/>
                    </a:cubicBezTo>
                    <a:cubicBezTo>
                      <a:pt x="1069" y="11"/>
                      <a:pt x="963"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a:extLst>
                  <a:ext uri="{FF2B5EF4-FFF2-40B4-BE49-F238E27FC236}">
                    <a16:creationId xmlns:a16="http://schemas.microsoft.com/office/drawing/2014/main" id="{8EBE81BA-8064-7939-55DD-AE5939F83E4B}"/>
                  </a:ext>
                </a:extLst>
              </p:cNvPr>
              <p:cNvSpPr/>
              <p:nvPr/>
            </p:nvSpPr>
            <p:spPr>
              <a:xfrm>
                <a:off x="2108105" y="3652894"/>
                <a:ext cx="92592" cy="24468"/>
              </a:xfrm>
              <a:custGeom>
                <a:avLst/>
                <a:gdLst/>
                <a:ahLst/>
                <a:cxnLst/>
                <a:rect l="l" t="t" r="r" b="b"/>
                <a:pathLst>
                  <a:path w="1192" h="315" extrusionOk="0">
                    <a:moveTo>
                      <a:pt x="854" y="1"/>
                    </a:moveTo>
                    <a:cubicBezTo>
                      <a:pt x="547" y="1"/>
                      <a:pt x="229" y="86"/>
                      <a:pt x="12" y="289"/>
                    </a:cubicBezTo>
                    <a:cubicBezTo>
                      <a:pt x="1" y="300"/>
                      <a:pt x="10" y="314"/>
                      <a:pt x="24" y="314"/>
                    </a:cubicBezTo>
                    <a:cubicBezTo>
                      <a:pt x="25" y="314"/>
                      <a:pt x="27" y="314"/>
                      <a:pt x="28" y="314"/>
                    </a:cubicBezTo>
                    <a:cubicBezTo>
                      <a:pt x="396" y="194"/>
                      <a:pt x="776" y="116"/>
                      <a:pt x="1166" y="81"/>
                    </a:cubicBezTo>
                    <a:cubicBezTo>
                      <a:pt x="1179" y="81"/>
                      <a:pt x="1192" y="68"/>
                      <a:pt x="1192" y="56"/>
                    </a:cubicBezTo>
                    <a:cubicBezTo>
                      <a:pt x="1192" y="43"/>
                      <a:pt x="1179" y="31"/>
                      <a:pt x="1166" y="31"/>
                    </a:cubicBezTo>
                    <a:cubicBezTo>
                      <a:pt x="1067" y="11"/>
                      <a:pt x="96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a:extLst>
                  <a:ext uri="{FF2B5EF4-FFF2-40B4-BE49-F238E27FC236}">
                    <a16:creationId xmlns:a16="http://schemas.microsoft.com/office/drawing/2014/main" id="{5616BAF9-591A-2738-6938-6A5D8D9BA796}"/>
                  </a:ext>
                </a:extLst>
              </p:cNvPr>
              <p:cNvSpPr/>
              <p:nvPr/>
            </p:nvSpPr>
            <p:spPr>
              <a:xfrm>
                <a:off x="2129933" y="3666100"/>
                <a:ext cx="92281" cy="24235"/>
              </a:xfrm>
              <a:custGeom>
                <a:avLst/>
                <a:gdLst/>
                <a:ahLst/>
                <a:cxnLst/>
                <a:rect l="l" t="t" r="r" b="b"/>
                <a:pathLst>
                  <a:path w="1188" h="312" extrusionOk="0">
                    <a:moveTo>
                      <a:pt x="852" y="0"/>
                    </a:moveTo>
                    <a:cubicBezTo>
                      <a:pt x="546" y="0"/>
                      <a:pt x="227" y="86"/>
                      <a:pt x="8" y="288"/>
                    </a:cubicBezTo>
                    <a:cubicBezTo>
                      <a:pt x="0" y="299"/>
                      <a:pt x="5" y="312"/>
                      <a:pt x="17" y="312"/>
                    </a:cubicBezTo>
                    <a:cubicBezTo>
                      <a:pt x="19" y="312"/>
                      <a:pt x="21" y="311"/>
                      <a:pt x="24" y="310"/>
                    </a:cubicBezTo>
                    <a:cubicBezTo>
                      <a:pt x="395" y="194"/>
                      <a:pt x="775" y="115"/>
                      <a:pt x="1165" y="81"/>
                    </a:cubicBezTo>
                    <a:cubicBezTo>
                      <a:pt x="1178" y="75"/>
                      <a:pt x="1187" y="65"/>
                      <a:pt x="1184" y="53"/>
                    </a:cubicBezTo>
                    <a:cubicBezTo>
                      <a:pt x="1181" y="40"/>
                      <a:pt x="1175" y="34"/>
                      <a:pt x="1165" y="30"/>
                    </a:cubicBezTo>
                    <a:cubicBezTo>
                      <a:pt x="1066" y="11"/>
                      <a:pt x="960"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a:extLst>
                  <a:ext uri="{FF2B5EF4-FFF2-40B4-BE49-F238E27FC236}">
                    <a16:creationId xmlns:a16="http://schemas.microsoft.com/office/drawing/2014/main" id="{4DF640F1-85EE-7E36-62DD-B39C3AAEE9A1}"/>
                  </a:ext>
                </a:extLst>
              </p:cNvPr>
              <p:cNvSpPr/>
              <p:nvPr/>
            </p:nvSpPr>
            <p:spPr>
              <a:xfrm>
                <a:off x="2151605" y="3679150"/>
                <a:ext cx="92359" cy="24391"/>
              </a:xfrm>
              <a:custGeom>
                <a:avLst/>
                <a:gdLst/>
                <a:ahLst/>
                <a:cxnLst/>
                <a:rect l="l" t="t" r="r" b="b"/>
                <a:pathLst>
                  <a:path w="1189" h="314" extrusionOk="0">
                    <a:moveTo>
                      <a:pt x="855" y="1"/>
                    </a:moveTo>
                    <a:cubicBezTo>
                      <a:pt x="547" y="1"/>
                      <a:pt x="229" y="85"/>
                      <a:pt x="9" y="290"/>
                    </a:cubicBezTo>
                    <a:cubicBezTo>
                      <a:pt x="1" y="298"/>
                      <a:pt x="7" y="314"/>
                      <a:pt x="18" y="314"/>
                    </a:cubicBezTo>
                    <a:cubicBezTo>
                      <a:pt x="20" y="314"/>
                      <a:pt x="22" y="313"/>
                      <a:pt x="25" y="312"/>
                    </a:cubicBezTo>
                    <a:cubicBezTo>
                      <a:pt x="396" y="196"/>
                      <a:pt x="776" y="117"/>
                      <a:pt x="1166" y="80"/>
                    </a:cubicBezTo>
                    <a:cubicBezTo>
                      <a:pt x="1179" y="80"/>
                      <a:pt x="1188" y="70"/>
                      <a:pt x="1188" y="57"/>
                    </a:cubicBezTo>
                    <a:cubicBezTo>
                      <a:pt x="1188" y="42"/>
                      <a:pt x="1179" y="29"/>
                      <a:pt x="1166" y="29"/>
                    </a:cubicBezTo>
                    <a:cubicBezTo>
                      <a:pt x="1067" y="11"/>
                      <a:pt x="962"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a:extLst>
                  <a:ext uri="{FF2B5EF4-FFF2-40B4-BE49-F238E27FC236}">
                    <a16:creationId xmlns:a16="http://schemas.microsoft.com/office/drawing/2014/main" id="{5C4FD6F4-D549-FD77-E91F-A1727C3EFC8C}"/>
                  </a:ext>
                </a:extLst>
              </p:cNvPr>
              <p:cNvSpPr/>
              <p:nvPr/>
            </p:nvSpPr>
            <p:spPr>
              <a:xfrm>
                <a:off x="2139565" y="3563176"/>
                <a:ext cx="104399" cy="84902"/>
              </a:xfrm>
              <a:custGeom>
                <a:avLst/>
                <a:gdLst/>
                <a:ahLst/>
                <a:cxnLst/>
                <a:rect l="l" t="t" r="r" b="b"/>
                <a:pathLst>
                  <a:path w="1344" h="1093" extrusionOk="0">
                    <a:moveTo>
                      <a:pt x="975" y="113"/>
                    </a:moveTo>
                    <a:cubicBezTo>
                      <a:pt x="1076" y="113"/>
                      <a:pt x="1149" y="173"/>
                      <a:pt x="1120" y="362"/>
                    </a:cubicBezTo>
                    <a:cubicBezTo>
                      <a:pt x="1085" y="594"/>
                      <a:pt x="711" y="742"/>
                      <a:pt x="522" y="811"/>
                    </a:cubicBezTo>
                    <a:cubicBezTo>
                      <a:pt x="368" y="874"/>
                      <a:pt x="208" y="925"/>
                      <a:pt x="54" y="991"/>
                    </a:cubicBezTo>
                    <a:cubicBezTo>
                      <a:pt x="164" y="815"/>
                      <a:pt x="287" y="645"/>
                      <a:pt x="412" y="484"/>
                    </a:cubicBezTo>
                    <a:cubicBezTo>
                      <a:pt x="475" y="406"/>
                      <a:pt x="541" y="330"/>
                      <a:pt x="617" y="264"/>
                    </a:cubicBezTo>
                    <a:cubicBezTo>
                      <a:pt x="680" y="208"/>
                      <a:pt x="849" y="113"/>
                      <a:pt x="975" y="113"/>
                    </a:cubicBezTo>
                    <a:close/>
                    <a:moveTo>
                      <a:pt x="953" y="0"/>
                    </a:moveTo>
                    <a:cubicBezTo>
                      <a:pt x="827" y="0"/>
                      <a:pt x="694" y="65"/>
                      <a:pt x="601" y="145"/>
                    </a:cubicBezTo>
                    <a:cubicBezTo>
                      <a:pt x="324" y="380"/>
                      <a:pt x="120" y="686"/>
                      <a:pt x="3" y="1028"/>
                    </a:cubicBezTo>
                    <a:cubicBezTo>
                      <a:pt x="0" y="1032"/>
                      <a:pt x="3" y="1038"/>
                      <a:pt x="7" y="1038"/>
                    </a:cubicBezTo>
                    <a:lnTo>
                      <a:pt x="10" y="1038"/>
                    </a:lnTo>
                    <a:cubicBezTo>
                      <a:pt x="10" y="1065"/>
                      <a:pt x="32" y="1093"/>
                      <a:pt x="58" y="1093"/>
                    </a:cubicBezTo>
                    <a:cubicBezTo>
                      <a:pt x="62" y="1093"/>
                      <a:pt x="66" y="1092"/>
                      <a:pt x="70" y="1091"/>
                    </a:cubicBezTo>
                    <a:cubicBezTo>
                      <a:pt x="387" y="972"/>
                      <a:pt x="746" y="887"/>
                      <a:pt x="1023" y="673"/>
                    </a:cubicBezTo>
                    <a:cubicBezTo>
                      <a:pt x="1186" y="553"/>
                      <a:pt x="1343" y="321"/>
                      <a:pt x="1199" y="123"/>
                    </a:cubicBezTo>
                    <a:cubicBezTo>
                      <a:pt x="1134" y="35"/>
                      <a:pt x="1045"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a:extLst>
                  <a:ext uri="{FF2B5EF4-FFF2-40B4-BE49-F238E27FC236}">
                    <a16:creationId xmlns:a16="http://schemas.microsoft.com/office/drawing/2014/main" id="{713F3D7D-87BA-0E0F-F40B-4D49714CDD04}"/>
                  </a:ext>
                </a:extLst>
              </p:cNvPr>
              <p:cNvSpPr/>
              <p:nvPr/>
            </p:nvSpPr>
            <p:spPr>
              <a:xfrm>
                <a:off x="2032291" y="3581974"/>
                <a:ext cx="114885" cy="66026"/>
              </a:xfrm>
              <a:custGeom>
                <a:avLst/>
                <a:gdLst/>
                <a:ahLst/>
                <a:cxnLst/>
                <a:rect l="l" t="t" r="r" b="b"/>
                <a:pathLst>
                  <a:path w="1479" h="850" extrusionOk="0">
                    <a:moveTo>
                      <a:pt x="407" y="118"/>
                    </a:moveTo>
                    <a:cubicBezTo>
                      <a:pt x="517" y="118"/>
                      <a:pt x="644" y="155"/>
                      <a:pt x="705" y="186"/>
                    </a:cubicBezTo>
                    <a:cubicBezTo>
                      <a:pt x="790" y="233"/>
                      <a:pt x="878" y="286"/>
                      <a:pt x="960" y="346"/>
                    </a:cubicBezTo>
                    <a:cubicBezTo>
                      <a:pt x="1130" y="469"/>
                      <a:pt x="1278" y="613"/>
                      <a:pt x="1435" y="745"/>
                    </a:cubicBezTo>
                    <a:cubicBezTo>
                      <a:pt x="1271" y="717"/>
                      <a:pt x="1105" y="708"/>
                      <a:pt x="938" y="686"/>
                    </a:cubicBezTo>
                    <a:cubicBezTo>
                      <a:pt x="737" y="664"/>
                      <a:pt x="340" y="620"/>
                      <a:pt x="240" y="406"/>
                    </a:cubicBezTo>
                    <a:cubicBezTo>
                      <a:pt x="141" y="182"/>
                      <a:pt x="260" y="118"/>
                      <a:pt x="407" y="118"/>
                    </a:cubicBezTo>
                    <a:close/>
                    <a:moveTo>
                      <a:pt x="409" y="0"/>
                    </a:moveTo>
                    <a:cubicBezTo>
                      <a:pt x="276" y="0"/>
                      <a:pt x="150" y="51"/>
                      <a:pt x="95" y="192"/>
                    </a:cubicBezTo>
                    <a:cubicBezTo>
                      <a:pt x="1" y="437"/>
                      <a:pt x="218" y="601"/>
                      <a:pt x="403" y="683"/>
                    </a:cubicBezTo>
                    <a:cubicBezTo>
                      <a:pt x="721" y="821"/>
                      <a:pt x="1086" y="815"/>
                      <a:pt x="1429" y="849"/>
                    </a:cubicBezTo>
                    <a:cubicBezTo>
                      <a:pt x="1457" y="849"/>
                      <a:pt x="1476" y="830"/>
                      <a:pt x="1476" y="802"/>
                    </a:cubicBezTo>
                    <a:cubicBezTo>
                      <a:pt x="1476" y="799"/>
                      <a:pt x="1476" y="790"/>
                      <a:pt x="1473" y="786"/>
                    </a:cubicBezTo>
                    <a:cubicBezTo>
                      <a:pt x="1476" y="783"/>
                      <a:pt x="1479" y="777"/>
                      <a:pt x="1479" y="774"/>
                    </a:cubicBezTo>
                    <a:lnTo>
                      <a:pt x="1479" y="771"/>
                    </a:lnTo>
                    <a:cubicBezTo>
                      <a:pt x="1278" y="469"/>
                      <a:pt x="1004" y="223"/>
                      <a:pt x="677" y="63"/>
                    </a:cubicBezTo>
                    <a:cubicBezTo>
                      <a:pt x="599" y="25"/>
                      <a:pt x="502"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a:extLst>
                  <a:ext uri="{FF2B5EF4-FFF2-40B4-BE49-F238E27FC236}">
                    <a16:creationId xmlns:a16="http://schemas.microsoft.com/office/drawing/2014/main" id="{D0611753-83BD-FE02-AA73-952D927BDD5A}"/>
                  </a:ext>
                </a:extLst>
              </p:cNvPr>
              <p:cNvSpPr/>
              <p:nvPr/>
            </p:nvSpPr>
            <p:spPr>
              <a:xfrm>
                <a:off x="1774322" y="2105309"/>
                <a:ext cx="423964" cy="1400681"/>
              </a:xfrm>
              <a:custGeom>
                <a:avLst/>
                <a:gdLst/>
                <a:ahLst/>
                <a:cxnLst/>
                <a:rect l="l" t="t" r="r" b="b"/>
                <a:pathLst>
                  <a:path w="5458" h="18032" extrusionOk="0">
                    <a:moveTo>
                      <a:pt x="0" y="0"/>
                    </a:moveTo>
                    <a:cubicBezTo>
                      <a:pt x="0" y="0"/>
                      <a:pt x="1026" y="10163"/>
                      <a:pt x="1051" y="10295"/>
                    </a:cubicBezTo>
                    <a:cubicBezTo>
                      <a:pt x="1051" y="10310"/>
                      <a:pt x="1060" y="10505"/>
                      <a:pt x="1070" y="10823"/>
                    </a:cubicBezTo>
                    <a:cubicBezTo>
                      <a:pt x="1123" y="12575"/>
                      <a:pt x="1261" y="18032"/>
                      <a:pt x="1261" y="18032"/>
                    </a:cubicBezTo>
                    <a:lnTo>
                      <a:pt x="5457" y="18032"/>
                    </a:lnTo>
                    <a:cubicBezTo>
                      <a:pt x="5457" y="18032"/>
                      <a:pt x="5180" y="11568"/>
                      <a:pt x="5023" y="10062"/>
                    </a:cubicBezTo>
                    <a:cubicBezTo>
                      <a:pt x="4825" y="8140"/>
                      <a:pt x="3561" y="0"/>
                      <a:pt x="3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a:extLst>
                  <a:ext uri="{FF2B5EF4-FFF2-40B4-BE49-F238E27FC236}">
                    <a16:creationId xmlns:a16="http://schemas.microsoft.com/office/drawing/2014/main" id="{D4B97B53-B482-A65B-1CA9-761BEFE0C24A}"/>
                  </a:ext>
                </a:extLst>
              </p:cNvPr>
              <p:cNvSpPr/>
              <p:nvPr/>
            </p:nvSpPr>
            <p:spPr>
              <a:xfrm>
                <a:off x="1809588" y="2134593"/>
                <a:ext cx="105253" cy="1319352"/>
              </a:xfrm>
              <a:custGeom>
                <a:avLst/>
                <a:gdLst/>
                <a:ahLst/>
                <a:cxnLst/>
                <a:rect l="l" t="t" r="r" b="b"/>
                <a:pathLst>
                  <a:path w="1355" h="16985" extrusionOk="0">
                    <a:moveTo>
                      <a:pt x="9" y="1"/>
                    </a:moveTo>
                    <a:cubicBezTo>
                      <a:pt x="5" y="1"/>
                      <a:pt x="1" y="4"/>
                      <a:pt x="2" y="10"/>
                    </a:cubicBezTo>
                    <a:cubicBezTo>
                      <a:pt x="323" y="2196"/>
                      <a:pt x="556" y="4404"/>
                      <a:pt x="754" y="6603"/>
                    </a:cubicBezTo>
                    <a:cubicBezTo>
                      <a:pt x="949" y="8801"/>
                      <a:pt x="1087" y="11006"/>
                      <a:pt x="1179" y="13214"/>
                    </a:cubicBezTo>
                    <a:cubicBezTo>
                      <a:pt x="1229" y="14466"/>
                      <a:pt x="1267" y="15714"/>
                      <a:pt x="1308" y="16966"/>
                    </a:cubicBezTo>
                    <a:cubicBezTo>
                      <a:pt x="1311" y="16979"/>
                      <a:pt x="1323" y="16985"/>
                      <a:pt x="1336" y="16985"/>
                    </a:cubicBezTo>
                    <a:cubicBezTo>
                      <a:pt x="1342" y="16985"/>
                      <a:pt x="1352" y="16979"/>
                      <a:pt x="1355" y="16966"/>
                    </a:cubicBezTo>
                    <a:cubicBezTo>
                      <a:pt x="1292" y="14739"/>
                      <a:pt x="1229" y="12506"/>
                      <a:pt x="1100" y="10283"/>
                    </a:cubicBezTo>
                    <a:cubicBezTo>
                      <a:pt x="968" y="8084"/>
                      <a:pt x="776" y="5885"/>
                      <a:pt x="518" y="3700"/>
                    </a:cubicBezTo>
                    <a:cubicBezTo>
                      <a:pt x="370" y="2470"/>
                      <a:pt x="194" y="1240"/>
                      <a:pt x="18" y="10"/>
                    </a:cubicBezTo>
                    <a:cubicBezTo>
                      <a:pt x="18"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a:extLst>
                  <a:ext uri="{FF2B5EF4-FFF2-40B4-BE49-F238E27FC236}">
                    <a16:creationId xmlns:a16="http://schemas.microsoft.com/office/drawing/2014/main" id="{E24326BA-39BE-9325-5A95-8A42634B7DD7}"/>
                  </a:ext>
                </a:extLst>
              </p:cNvPr>
              <p:cNvSpPr/>
              <p:nvPr/>
            </p:nvSpPr>
            <p:spPr>
              <a:xfrm>
                <a:off x="1885713" y="3449066"/>
                <a:ext cx="293000" cy="8778"/>
              </a:xfrm>
              <a:custGeom>
                <a:avLst/>
                <a:gdLst/>
                <a:ahLst/>
                <a:cxnLst/>
                <a:rect l="l" t="t" r="r" b="b"/>
                <a:pathLst>
                  <a:path w="3772" h="113" extrusionOk="0">
                    <a:moveTo>
                      <a:pt x="1848" y="0"/>
                    </a:moveTo>
                    <a:cubicBezTo>
                      <a:pt x="1514" y="0"/>
                      <a:pt x="1180" y="5"/>
                      <a:pt x="847" y="16"/>
                    </a:cubicBezTo>
                    <a:lnTo>
                      <a:pt x="441" y="32"/>
                    </a:lnTo>
                    <a:cubicBezTo>
                      <a:pt x="299" y="35"/>
                      <a:pt x="155" y="50"/>
                      <a:pt x="13" y="50"/>
                    </a:cubicBezTo>
                    <a:cubicBezTo>
                      <a:pt x="0" y="50"/>
                      <a:pt x="0" y="63"/>
                      <a:pt x="13" y="63"/>
                    </a:cubicBezTo>
                    <a:cubicBezTo>
                      <a:pt x="261" y="63"/>
                      <a:pt x="507" y="82"/>
                      <a:pt x="755" y="94"/>
                    </a:cubicBezTo>
                    <a:cubicBezTo>
                      <a:pt x="1004" y="104"/>
                      <a:pt x="1240" y="107"/>
                      <a:pt x="1482" y="110"/>
                    </a:cubicBezTo>
                    <a:cubicBezTo>
                      <a:pt x="1608" y="112"/>
                      <a:pt x="1734" y="113"/>
                      <a:pt x="1861" y="113"/>
                    </a:cubicBezTo>
                    <a:cubicBezTo>
                      <a:pt x="2224" y="113"/>
                      <a:pt x="2589" y="106"/>
                      <a:pt x="2951" y="94"/>
                    </a:cubicBezTo>
                    <a:cubicBezTo>
                      <a:pt x="3083" y="91"/>
                      <a:pt x="3218" y="85"/>
                      <a:pt x="3353" y="82"/>
                    </a:cubicBezTo>
                    <a:cubicBezTo>
                      <a:pt x="3426" y="82"/>
                      <a:pt x="3501" y="76"/>
                      <a:pt x="3570" y="76"/>
                    </a:cubicBezTo>
                    <a:cubicBezTo>
                      <a:pt x="3643" y="69"/>
                      <a:pt x="3696" y="76"/>
                      <a:pt x="3762" y="66"/>
                    </a:cubicBezTo>
                    <a:cubicBezTo>
                      <a:pt x="3768" y="66"/>
                      <a:pt x="3772" y="63"/>
                      <a:pt x="3772" y="60"/>
                    </a:cubicBezTo>
                    <a:cubicBezTo>
                      <a:pt x="3762" y="57"/>
                      <a:pt x="3759" y="50"/>
                      <a:pt x="3756" y="50"/>
                    </a:cubicBezTo>
                    <a:cubicBezTo>
                      <a:pt x="3646" y="35"/>
                      <a:pt x="3526" y="41"/>
                      <a:pt x="3416" y="35"/>
                    </a:cubicBezTo>
                    <a:cubicBezTo>
                      <a:pt x="3290" y="35"/>
                      <a:pt x="3165" y="32"/>
                      <a:pt x="3039" y="25"/>
                    </a:cubicBezTo>
                    <a:cubicBezTo>
                      <a:pt x="2797" y="16"/>
                      <a:pt x="2558" y="10"/>
                      <a:pt x="2312" y="3"/>
                    </a:cubicBezTo>
                    <a:cubicBezTo>
                      <a:pt x="2158" y="1"/>
                      <a:pt x="2003" y="0"/>
                      <a:pt x="1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a:extLst>
                  <a:ext uri="{FF2B5EF4-FFF2-40B4-BE49-F238E27FC236}">
                    <a16:creationId xmlns:a16="http://schemas.microsoft.com/office/drawing/2014/main" id="{AC4D52F5-22B3-EF2F-46FC-5E32A7240EFB}"/>
                  </a:ext>
                </a:extLst>
              </p:cNvPr>
              <p:cNvSpPr/>
              <p:nvPr/>
            </p:nvSpPr>
            <p:spPr>
              <a:xfrm>
                <a:off x="1774555" y="2105076"/>
                <a:ext cx="236528" cy="839538"/>
              </a:xfrm>
              <a:custGeom>
                <a:avLst/>
                <a:gdLst/>
                <a:ahLst/>
                <a:cxnLst/>
                <a:rect l="l" t="t" r="r" b="b"/>
                <a:pathLst>
                  <a:path w="3045" h="10808" extrusionOk="0">
                    <a:moveTo>
                      <a:pt x="0" y="0"/>
                    </a:moveTo>
                    <a:cubicBezTo>
                      <a:pt x="0" y="0"/>
                      <a:pt x="1026" y="10150"/>
                      <a:pt x="1051" y="10276"/>
                    </a:cubicBezTo>
                    <a:cubicBezTo>
                      <a:pt x="1051" y="10291"/>
                      <a:pt x="1063" y="10490"/>
                      <a:pt x="1070" y="10807"/>
                    </a:cubicBezTo>
                    <a:lnTo>
                      <a:pt x="3045"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a:extLst>
                  <a:ext uri="{FF2B5EF4-FFF2-40B4-BE49-F238E27FC236}">
                    <a16:creationId xmlns:a16="http://schemas.microsoft.com/office/drawing/2014/main" id="{B5181B1C-692D-58FE-F599-38F4F7B31F45}"/>
                  </a:ext>
                </a:extLst>
              </p:cNvPr>
              <p:cNvSpPr/>
              <p:nvPr/>
            </p:nvSpPr>
            <p:spPr>
              <a:xfrm>
                <a:off x="1119573" y="3190320"/>
                <a:ext cx="466686" cy="611866"/>
              </a:xfrm>
              <a:custGeom>
                <a:avLst/>
                <a:gdLst/>
                <a:ahLst/>
                <a:cxnLst/>
                <a:rect l="l" t="t" r="r" b="b"/>
                <a:pathLst>
                  <a:path w="6008" h="7877" extrusionOk="0">
                    <a:moveTo>
                      <a:pt x="2441" y="0"/>
                    </a:moveTo>
                    <a:cubicBezTo>
                      <a:pt x="2441" y="0"/>
                      <a:pt x="1925" y="894"/>
                      <a:pt x="1365" y="1982"/>
                    </a:cubicBezTo>
                    <a:cubicBezTo>
                      <a:pt x="1233" y="2233"/>
                      <a:pt x="1104" y="2494"/>
                      <a:pt x="975" y="2759"/>
                    </a:cubicBezTo>
                    <a:cubicBezTo>
                      <a:pt x="871" y="2966"/>
                      <a:pt x="793" y="3183"/>
                      <a:pt x="708" y="3388"/>
                    </a:cubicBezTo>
                    <a:cubicBezTo>
                      <a:pt x="305" y="4334"/>
                      <a:pt x="0" y="5127"/>
                      <a:pt x="53" y="5212"/>
                    </a:cubicBezTo>
                    <a:cubicBezTo>
                      <a:pt x="201" y="5432"/>
                      <a:pt x="5504" y="7854"/>
                      <a:pt x="5721" y="7876"/>
                    </a:cubicBezTo>
                    <a:cubicBezTo>
                      <a:pt x="5725" y="7876"/>
                      <a:pt x="5730" y="7877"/>
                      <a:pt x="5734" y="7877"/>
                    </a:cubicBezTo>
                    <a:cubicBezTo>
                      <a:pt x="5935" y="7877"/>
                      <a:pt x="6008" y="7286"/>
                      <a:pt x="5882" y="7036"/>
                    </a:cubicBezTo>
                    <a:cubicBezTo>
                      <a:pt x="5746" y="6775"/>
                      <a:pt x="4130" y="4938"/>
                      <a:pt x="4130" y="4938"/>
                    </a:cubicBezTo>
                    <a:lnTo>
                      <a:pt x="4428" y="4322"/>
                    </a:lnTo>
                    <a:lnTo>
                      <a:pt x="4831" y="3507"/>
                    </a:lnTo>
                    <a:lnTo>
                      <a:pt x="5803" y="1526"/>
                    </a:lnTo>
                    <a:lnTo>
                      <a:pt x="244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a:extLst>
                  <a:ext uri="{FF2B5EF4-FFF2-40B4-BE49-F238E27FC236}">
                    <a16:creationId xmlns:a16="http://schemas.microsoft.com/office/drawing/2014/main" id="{01C94AC0-B1DD-D40D-EBCD-14A71FDC9E78}"/>
                  </a:ext>
                </a:extLst>
              </p:cNvPr>
              <p:cNvSpPr/>
              <p:nvPr/>
            </p:nvSpPr>
            <p:spPr>
              <a:xfrm>
                <a:off x="1119573" y="3344201"/>
                <a:ext cx="466686" cy="457987"/>
              </a:xfrm>
              <a:custGeom>
                <a:avLst/>
                <a:gdLst/>
                <a:ahLst/>
                <a:cxnLst/>
                <a:rect l="l" t="t" r="r" b="b"/>
                <a:pathLst>
                  <a:path w="6008" h="5896" extrusionOk="0">
                    <a:moveTo>
                      <a:pt x="1365" y="1"/>
                    </a:moveTo>
                    <a:cubicBezTo>
                      <a:pt x="1233" y="252"/>
                      <a:pt x="1104" y="513"/>
                      <a:pt x="975" y="778"/>
                    </a:cubicBezTo>
                    <a:cubicBezTo>
                      <a:pt x="871" y="985"/>
                      <a:pt x="793" y="1202"/>
                      <a:pt x="708" y="1407"/>
                    </a:cubicBezTo>
                    <a:cubicBezTo>
                      <a:pt x="305" y="2353"/>
                      <a:pt x="0" y="3146"/>
                      <a:pt x="53" y="3231"/>
                    </a:cubicBezTo>
                    <a:cubicBezTo>
                      <a:pt x="201" y="3451"/>
                      <a:pt x="5504" y="5873"/>
                      <a:pt x="5721" y="5895"/>
                    </a:cubicBezTo>
                    <a:cubicBezTo>
                      <a:pt x="5725" y="5895"/>
                      <a:pt x="5730" y="5896"/>
                      <a:pt x="5734" y="5896"/>
                    </a:cubicBezTo>
                    <a:cubicBezTo>
                      <a:pt x="5935" y="5896"/>
                      <a:pt x="6008" y="5305"/>
                      <a:pt x="5875" y="5055"/>
                    </a:cubicBezTo>
                    <a:cubicBezTo>
                      <a:pt x="5743" y="4794"/>
                      <a:pt x="4127" y="2957"/>
                      <a:pt x="4127" y="2957"/>
                    </a:cubicBezTo>
                    <a:lnTo>
                      <a:pt x="4425" y="2341"/>
                    </a:lnTo>
                    <a:lnTo>
                      <a:pt x="4828" y="1526"/>
                    </a:lnTo>
                    <a:cubicBezTo>
                      <a:pt x="3897" y="1124"/>
                      <a:pt x="2403" y="466"/>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a:extLst>
                  <a:ext uri="{FF2B5EF4-FFF2-40B4-BE49-F238E27FC236}">
                    <a16:creationId xmlns:a16="http://schemas.microsoft.com/office/drawing/2014/main" id="{A0B949D9-7068-8C79-9B30-22816CDA1455}"/>
                  </a:ext>
                </a:extLst>
              </p:cNvPr>
              <p:cNvSpPr/>
              <p:nvPr/>
            </p:nvSpPr>
            <p:spPr>
              <a:xfrm>
                <a:off x="1117087" y="3403081"/>
                <a:ext cx="470415" cy="400350"/>
              </a:xfrm>
              <a:custGeom>
                <a:avLst/>
                <a:gdLst/>
                <a:ahLst/>
                <a:cxnLst/>
                <a:rect l="l" t="t" r="r" b="b"/>
                <a:pathLst>
                  <a:path w="6056" h="5154" extrusionOk="0">
                    <a:moveTo>
                      <a:pt x="991" y="1"/>
                    </a:moveTo>
                    <a:cubicBezTo>
                      <a:pt x="472" y="1218"/>
                      <a:pt x="1" y="2369"/>
                      <a:pt x="67" y="2470"/>
                    </a:cubicBezTo>
                    <a:cubicBezTo>
                      <a:pt x="211" y="2696"/>
                      <a:pt x="5549" y="5131"/>
                      <a:pt x="5763" y="5153"/>
                    </a:cubicBezTo>
                    <a:cubicBezTo>
                      <a:pt x="5767" y="5153"/>
                      <a:pt x="5771" y="5153"/>
                      <a:pt x="5776" y="5153"/>
                    </a:cubicBezTo>
                    <a:cubicBezTo>
                      <a:pt x="5983" y="5153"/>
                      <a:pt x="6055" y="4562"/>
                      <a:pt x="5920" y="4300"/>
                    </a:cubicBezTo>
                    <a:cubicBezTo>
                      <a:pt x="5788" y="4039"/>
                      <a:pt x="4165" y="2193"/>
                      <a:pt x="4165" y="2193"/>
                    </a:cubicBezTo>
                    <a:lnTo>
                      <a:pt x="4467" y="1573"/>
                    </a:lnTo>
                    <a:lnTo>
                      <a:pt x="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a:extLst>
                  <a:ext uri="{FF2B5EF4-FFF2-40B4-BE49-F238E27FC236}">
                    <a16:creationId xmlns:a16="http://schemas.microsoft.com/office/drawing/2014/main" id="{A644B4A9-4AAA-3E17-D1CE-2E8E7496F2EE}"/>
                  </a:ext>
                </a:extLst>
              </p:cNvPr>
              <p:cNvSpPr/>
              <p:nvPr/>
            </p:nvSpPr>
            <p:spPr>
              <a:xfrm>
                <a:off x="1146139" y="3594402"/>
                <a:ext cx="421633" cy="191087"/>
              </a:xfrm>
              <a:custGeom>
                <a:avLst/>
                <a:gdLst/>
                <a:ahLst/>
                <a:cxnLst/>
                <a:rect l="l" t="t" r="r" b="b"/>
                <a:pathLst>
                  <a:path w="5428" h="2460" extrusionOk="0">
                    <a:moveTo>
                      <a:pt x="10" y="0"/>
                    </a:moveTo>
                    <a:cubicBezTo>
                      <a:pt x="4" y="0"/>
                      <a:pt x="1" y="0"/>
                      <a:pt x="10" y="10"/>
                    </a:cubicBezTo>
                    <a:cubicBezTo>
                      <a:pt x="882" y="457"/>
                      <a:pt x="4499" y="2076"/>
                      <a:pt x="5404" y="2457"/>
                    </a:cubicBezTo>
                    <a:cubicBezTo>
                      <a:pt x="5408" y="2459"/>
                      <a:pt x="5411" y="2460"/>
                      <a:pt x="5414" y="2460"/>
                    </a:cubicBezTo>
                    <a:cubicBezTo>
                      <a:pt x="5424" y="2460"/>
                      <a:pt x="5428" y="2449"/>
                      <a:pt x="5411" y="2441"/>
                    </a:cubicBezTo>
                    <a:cubicBezTo>
                      <a:pt x="4524" y="2013"/>
                      <a:pt x="916" y="362"/>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a:extLst>
                  <a:ext uri="{FF2B5EF4-FFF2-40B4-BE49-F238E27FC236}">
                    <a16:creationId xmlns:a16="http://schemas.microsoft.com/office/drawing/2014/main" id="{CB7C98F6-778E-16F6-B89E-A626CC888517}"/>
                  </a:ext>
                </a:extLst>
              </p:cNvPr>
              <p:cNvSpPr/>
              <p:nvPr/>
            </p:nvSpPr>
            <p:spPr>
              <a:xfrm>
                <a:off x="1366279" y="3540494"/>
                <a:ext cx="92203" cy="25944"/>
              </a:xfrm>
              <a:custGeom>
                <a:avLst/>
                <a:gdLst/>
                <a:ahLst/>
                <a:cxnLst/>
                <a:rect l="l" t="t" r="r" b="b"/>
                <a:pathLst>
                  <a:path w="1187" h="334" extrusionOk="0">
                    <a:moveTo>
                      <a:pt x="327" y="1"/>
                    </a:moveTo>
                    <a:cubicBezTo>
                      <a:pt x="221" y="1"/>
                      <a:pt x="116" y="16"/>
                      <a:pt x="16" y="50"/>
                    </a:cubicBezTo>
                    <a:cubicBezTo>
                      <a:pt x="1" y="53"/>
                      <a:pt x="7" y="78"/>
                      <a:pt x="20" y="78"/>
                    </a:cubicBezTo>
                    <a:cubicBezTo>
                      <a:pt x="406" y="122"/>
                      <a:pt x="787" y="207"/>
                      <a:pt x="1152" y="333"/>
                    </a:cubicBezTo>
                    <a:cubicBezTo>
                      <a:pt x="1155" y="333"/>
                      <a:pt x="1158" y="334"/>
                      <a:pt x="1161" y="334"/>
                    </a:cubicBezTo>
                    <a:cubicBezTo>
                      <a:pt x="1171" y="334"/>
                      <a:pt x="1181" y="329"/>
                      <a:pt x="1183" y="317"/>
                    </a:cubicBezTo>
                    <a:cubicBezTo>
                      <a:pt x="1186" y="304"/>
                      <a:pt x="1183" y="295"/>
                      <a:pt x="1177" y="289"/>
                    </a:cubicBezTo>
                    <a:cubicBezTo>
                      <a:pt x="938" y="122"/>
                      <a:pt x="627"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a:extLst>
                  <a:ext uri="{FF2B5EF4-FFF2-40B4-BE49-F238E27FC236}">
                    <a16:creationId xmlns:a16="http://schemas.microsoft.com/office/drawing/2014/main" id="{7C547D38-A2FB-6B6A-F596-7678570E7A81}"/>
                  </a:ext>
                </a:extLst>
              </p:cNvPr>
              <p:cNvSpPr/>
              <p:nvPr/>
            </p:nvSpPr>
            <p:spPr>
              <a:xfrm>
                <a:off x="1380727" y="3561311"/>
                <a:ext cx="92203" cy="25867"/>
              </a:xfrm>
              <a:custGeom>
                <a:avLst/>
                <a:gdLst/>
                <a:ahLst/>
                <a:cxnLst/>
                <a:rect l="l" t="t" r="r" b="b"/>
                <a:pathLst>
                  <a:path w="1187" h="333" extrusionOk="0">
                    <a:moveTo>
                      <a:pt x="327" y="0"/>
                    </a:moveTo>
                    <a:cubicBezTo>
                      <a:pt x="221" y="0"/>
                      <a:pt x="116" y="15"/>
                      <a:pt x="16" y="49"/>
                    </a:cubicBezTo>
                    <a:cubicBezTo>
                      <a:pt x="0" y="52"/>
                      <a:pt x="7" y="77"/>
                      <a:pt x="19" y="77"/>
                    </a:cubicBezTo>
                    <a:cubicBezTo>
                      <a:pt x="403" y="121"/>
                      <a:pt x="787" y="206"/>
                      <a:pt x="1155" y="332"/>
                    </a:cubicBezTo>
                    <a:cubicBezTo>
                      <a:pt x="1156" y="333"/>
                      <a:pt x="1158" y="333"/>
                      <a:pt x="1160" y="333"/>
                    </a:cubicBezTo>
                    <a:cubicBezTo>
                      <a:pt x="1171" y="333"/>
                      <a:pt x="1183" y="324"/>
                      <a:pt x="1183" y="313"/>
                    </a:cubicBezTo>
                    <a:cubicBezTo>
                      <a:pt x="1186" y="304"/>
                      <a:pt x="1183" y="298"/>
                      <a:pt x="1173" y="288"/>
                    </a:cubicBezTo>
                    <a:cubicBezTo>
                      <a:pt x="937" y="121"/>
                      <a:pt x="626"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a:extLst>
                  <a:ext uri="{FF2B5EF4-FFF2-40B4-BE49-F238E27FC236}">
                    <a16:creationId xmlns:a16="http://schemas.microsoft.com/office/drawing/2014/main" id="{CE7B6898-F7A1-97DF-EDD9-2358737828B1}"/>
                  </a:ext>
                </a:extLst>
              </p:cNvPr>
              <p:cNvSpPr/>
              <p:nvPr/>
            </p:nvSpPr>
            <p:spPr>
              <a:xfrm>
                <a:off x="1394865" y="3582285"/>
                <a:ext cx="92669" cy="26255"/>
              </a:xfrm>
              <a:custGeom>
                <a:avLst/>
                <a:gdLst/>
                <a:ahLst/>
                <a:cxnLst/>
                <a:rect l="l" t="t" r="r" b="b"/>
                <a:pathLst>
                  <a:path w="1193" h="338" extrusionOk="0">
                    <a:moveTo>
                      <a:pt x="328" y="1"/>
                    </a:moveTo>
                    <a:cubicBezTo>
                      <a:pt x="222" y="1"/>
                      <a:pt x="117" y="16"/>
                      <a:pt x="16" y="50"/>
                    </a:cubicBezTo>
                    <a:cubicBezTo>
                      <a:pt x="1" y="56"/>
                      <a:pt x="10" y="78"/>
                      <a:pt x="23" y="78"/>
                    </a:cubicBezTo>
                    <a:cubicBezTo>
                      <a:pt x="406" y="122"/>
                      <a:pt x="787" y="207"/>
                      <a:pt x="1155" y="333"/>
                    </a:cubicBezTo>
                    <a:cubicBezTo>
                      <a:pt x="1159" y="336"/>
                      <a:pt x="1163" y="338"/>
                      <a:pt x="1167" y="338"/>
                    </a:cubicBezTo>
                    <a:cubicBezTo>
                      <a:pt x="1175" y="338"/>
                      <a:pt x="1183" y="333"/>
                      <a:pt x="1186" y="323"/>
                    </a:cubicBezTo>
                    <a:cubicBezTo>
                      <a:pt x="1193" y="311"/>
                      <a:pt x="1190" y="295"/>
                      <a:pt x="1177" y="292"/>
                    </a:cubicBezTo>
                    <a:cubicBezTo>
                      <a:pt x="940" y="122"/>
                      <a:pt x="62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a:extLst>
                  <a:ext uri="{FF2B5EF4-FFF2-40B4-BE49-F238E27FC236}">
                    <a16:creationId xmlns:a16="http://schemas.microsoft.com/office/drawing/2014/main" id="{80DF99E1-CE2A-1134-2273-26F08429C745}"/>
                  </a:ext>
                </a:extLst>
              </p:cNvPr>
              <p:cNvSpPr/>
              <p:nvPr/>
            </p:nvSpPr>
            <p:spPr>
              <a:xfrm>
                <a:off x="1409313" y="3603102"/>
                <a:ext cx="91892" cy="25867"/>
              </a:xfrm>
              <a:custGeom>
                <a:avLst/>
                <a:gdLst/>
                <a:ahLst/>
                <a:cxnLst/>
                <a:rect l="l" t="t" r="r" b="b"/>
                <a:pathLst>
                  <a:path w="1183" h="333" extrusionOk="0">
                    <a:moveTo>
                      <a:pt x="323" y="0"/>
                    </a:moveTo>
                    <a:cubicBezTo>
                      <a:pt x="218" y="0"/>
                      <a:pt x="115" y="15"/>
                      <a:pt x="16" y="49"/>
                    </a:cubicBezTo>
                    <a:cubicBezTo>
                      <a:pt x="0" y="55"/>
                      <a:pt x="10" y="77"/>
                      <a:pt x="19" y="77"/>
                    </a:cubicBezTo>
                    <a:cubicBezTo>
                      <a:pt x="406" y="121"/>
                      <a:pt x="787" y="206"/>
                      <a:pt x="1151" y="332"/>
                    </a:cubicBezTo>
                    <a:cubicBezTo>
                      <a:pt x="1154" y="332"/>
                      <a:pt x="1156" y="333"/>
                      <a:pt x="1158" y="333"/>
                    </a:cubicBezTo>
                    <a:cubicBezTo>
                      <a:pt x="1169" y="333"/>
                      <a:pt x="1180" y="326"/>
                      <a:pt x="1183" y="313"/>
                    </a:cubicBezTo>
                    <a:cubicBezTo>
                      <a:pt x="1183" y="307"/>
                      <a:pt x="1180" y="297"/>
                      <a:pt x="1177" y="291"/>
                    </a:cubicBezTo>
                    <a:cubicBezTo>
                      <a:pt x="937" y="123"/>
                      <a:pt x="624"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a:extLst>
                  <a:ext uri="{FF2B5EF4-FFF2-40B4-BE49-F238E27FC236}">
                    <a16:creationId xmlns:a16="http://schemas.microsoft.com/office/drawing/2014/main" id="{48F24753-70CF-BEEC-4578-B862C163CB91}"/>
                  </a:ext>
                </a:extLst>
              </p:cNvPr>
              <p:cNvSpPr/>
              <p:nvPr/>
            </p:nvSpPr>
            <p:spPr>
              <a:xfrm>
                <a:off x="1422518" y="3502975"/>
                <a:ext cx="118303" cy="55928"/>
              </a:xfrm>
              <a:custGeom>
                <a:avLst/>
                <a:gdLst/>
                <a:ahLst/>
                <a:cxnLst/>
                <a:rect l="l" t="t" r="r" b="b"/>
                <a:pathLst>
                  <a:path w="1523" h="720" extrusionOk="0">
                    <a:moveTo>
                      <a:pt x="1090" y="91"/>
                    </a:moveTo>
                    <a:cubicBezTo>
                      <a:pt x="1276" y="91"/>
                      <a:pt x="1477" y="158"/>
                      <a:pt x="1309" y="410"/>
                    </a:cubicBezTo>
                    <a:cubicBezTo>
                      <a:pt x="1213" y="554"/>
                      <a:pt x="975" y="580"/>
                      <a:pt x="777" y="580"/>
                    </a:cubicBezTo>
                    <a:cubicBezTo>
                      <a:pt x="702" y="580"/>
                      <a:pt x="632" y="576"/>
                      <a:pt x="579" y="574"/>
                    </a:cubicBezTo>
                    <a:cubicBezTo>
                      <a:pt x="409" y="564"/>
                      <a:pt x="242" y="548"/>
                      <a:pt x="76" y="545"/>
                    </a:cubicBezTo>
                    <a:cubicBezTo>
                      <a:pt x="255" y="435"/>
                      <a:pt x="425" y="319"/>
                      <a:pt x="613" y="231"/>
                    </a:cubicBezTo>
                    <a:cubicBezTo>
                      <a:pt x="705" y="187"/>
                      <a:pt x="799" y="146"/>
                      <a:pt x="893" y="118"/>
                    </a:cubicBezTo>
                    <a:cubicBezTo>
                      <a:pt x="937" y="103"/>
                      <a:pt x="1012" y="91"/>
                      <a:pt x="1090" y="91"/>
                    </a:cubicBezTo>
                    <a:close/>
                    <a:moveTo>
                      <a:pt x="1103" y="0"/>
                    </a:moveTo>
                    <a:cubicBezTo>
                      <a:pt x="1041" y="0"/>
                      <a:pt x="979" y="10"/>
                      <a:pt x="925" y="26"/>
                    </a:cubicBezTo>
                    <a:cubicBezTo>
                      <a:pt x="579" y="127"/>
                      <a:pt x="264" y="322"/>
                      <a:pt x="10" y="583"/>
                    </a:cubicBezTo>
                    <a:cubicBezTo>
                      <a:pt x="6" y="589"/>
                      <a:pt x="6" y="592"/>
                      <a:pt x="6" y="596"/>
                    </a:cubicBezTo>
                    <a:lnTo>
                      <a:pt x="10" y="599"/>
                    </a:lnTo>
                    <a:cubicBezTo>
                      <a:pt x="0" y="624"/>
                      <a:pt x="6" y="652"/>
                      <a:pt x="32" y="662"/>
                    </a:cubicBezTo>
                    <a:cubicBezTo>
                      <a:pt x="35" y="668"/>
                      <a:pt x="38" y="668"/>
                      <a:pt x="47" y="668"/>
                    </a:cubicBezTo>
                    <a:cubicBezTo>
                      <a:pt x="271" y="683"/>
                      <a:pt x="506" y="719"/>
                      <a:pt x="738" y="719"/>
                    </a:cubicBezTo>
                    <a:cubicBezTo>
                      <a:pt x="855" y="719"/>
                      <a:pt x="971" y="710"/>
                      <a:pt x="1085" y="684"/>
                    </a:cubicBezTo>
                    <a:cubicBezTo>
                      <a:pt x="1286" y="637"/>
                      <a:pt x="1522" y="495"/>
                      <a:pt x="1475" y="253"/>
                    </a:cubicBezTo>
                    <a:cubicBezTo>
                      <a:pt x="1436" y="68"/>
                      <a:pt x="1268" y="0"/>
                      <a:pt x="1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a:extLst>
                  <a:ext uri="{FF2B5EF4-FFF2-40B4-BE49-F238E27FC236}">
                    <a16:creationId xmlns:a16="http://schemas.microsoft.com/office/drawing/2014/main" id="{14941830-C4B9-9541-3E28-F2F3214A92C0}"/>
                  </a:ext>
                </a:extLst>
              </p:cNvPr>
              <p:cNvSpPr/>
              <p:nvPr/>
            </p:nvSpPr>
            <p:spPr>
              <a:xfrm>
                <a:off x="1336761" y="3458931"/>
                <a:ext cx="93601" cy="95699"/>
              </a:xfrm>
              <a:custGeom>
                <a:avLst/>
                <a:gdLst/>
                <a:ahLst/>
                <a:cxnLst/>
                <a:rect l="l" t="t" r="r" b="b"/>
                <a:pathLst>
                  <a:path w="1205" h="1232" extrusionOk="0">
                    <a:moveTo>
                      <a:pt x="375" y="105"/>
                    </a:moveTo>
                    <a:cubicBezTo>
                      <a:pt x="505" y="105"/>
                      <a:pt x="682" y="244"/>
                      <a:pt x="739" y="317"/>
                    </a:cubicBezTo>
                    <a:cubicBezTo>
                      <a:pt x="796" y="401"/>
                      <a:pt x="852" y="483"/>
                      <a:pt x="903" y="568"/>
                    </a:cubicBezTo>
                    <a:cubicBezTo>
                      <a:pt x="1000" y="754"/>
                      <a:pt x="1092" y="939"/>
                      <a:pt x="1170" y="1131"/>
                    </a:cubicBezTo>
                    <a:cubicBezTo>
                      <a:pt x="1029" y="1040"/>
                      <a:pt x="884" y="958"/>
                      <a:pt x="742" y="873"/>
                    </a:cubicBezTo>
                    <a:cubicBezTo>
                      <a:pt x="569" y="769"/>
                      <a:pt x="223" y="562"/>
                      <a:pt x="227" y="329"/>
                    </a:cubicBezTo>
                    <a:cubicBezTo>
                      <a:pt x="228" y="162"/>
                      <a:pt x="292" y="105"/>
                      <a:pt x="375" y="105"/>
                    </a:cubicBezTo>
                    <a:close/>
                    <a:moveTo>
                      <a:pt x="385" y="0"/>
                    </a:moveTo>
                    <a:cubicBezTo>
                      <a:pt x="314" y="0"/>
                      <a:pt x="244" y="24"/>
                      <a:pt x="183" y="84"/>
                    </a:cubicBezTo>
                    <a:cubicBezTo>
                      <a:pt x="0" y="266"/>
                      <a:pt x="129" y="502"/>
                      <a:pt x="261" y="653"/>
                    </a:cubicBezTo>
                    <a:cubicBezTo>
                      <a:pt x="494" y="908"/>
                      <a:pt x="834" y="1053"/>
                      <a:pt x="1126" y="1226"/>
                    </a:cubicBezTo>
                    <a:cubicBezTo>
                      <a:pt x="1134" y="1229"/>
                      <a:pt x="1142" y="1231"/>
                      <a:pt x="1149" y="1231"/>
                    </a:cubicBezTo>
                    <a:cubicBezTo>
                      <a:pt x="1167" y="1231"/>
                      <a:pt x="1182" y="1222"/>
                      <a:pt x="1189" y="1207"/>
                    </a:cubicBezTo>
                    <a:cubicBezTo>
                      <a:pt x="1195" y="1204"/>
                      <a:pt x="1195" y="1194"/>
                      <a:pt x="1195" y="1191"/>
                    </a:cubicBezTo>
                    <a:cubicBezTo>
                      <a:pt x="1202" y="1191"/>
                      <a:pt x="1205" y="1188"/>
                      <a:pt x="1205" y="1181"/>
                    </a:cubicBezTo>
                    <a:lnTo>
                      <a:pt x="1205" y="1178"/>
                    </a:lnTo>
                    <a:cubicBezTo>
                      <a:pt x="1148" y="820"/>
                      <a:pt x="997" y="486"/>
                      <a:pt x="771" y="206"/>
                    </a:cubicBezTo>
                    <a:cubicBezTo>
                      <a:pt x="678" y="99"/>
                      <a:pt x="529"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a:extLst>
                  <a:ext uri="{FF2B5EF4-FFF2-40B4-BE49-F238E27FC236}">
                    <a16:creationId xmlns:a16="http://schemas.microsoft.com/office/drawing/2014/main" id="{F801544C-2F4B-031F-FF4E-D6F0A0EE12C1}"/>
                  </a:ext>
                </a:extLst>
              </p:cNvPr>
              <p:cNvSpPr/>
              <p:nvPr/>
            </p:nvSpPr>
            <p:spPr>
              <a:xfrm>
                <a:off x="1212166" y="2105309"/>
                <a:ext cx="836121" cy="1333800"/>
              </a:xfrm>
              <a:custGeom>
                <a:avLst/>
                <a:gdLst/>
                <a:ahLst/>
                <a:cxnLst/>
                <a:rect l="l" t="t" r="r" b="b"/>
                <a:pathLst>
                  <a:path w="10764" h="17171" extrusionOk="0">
                    <a:moveTo>
                      <a:pt x="6108" y="0"/>
                    </a:moveTo>
                    <a:cubicBezTo>
                      <a:pt x="6108" y="0"/>
                      <a:pt x="5221" y="878"/>
                      <a:pt x="5473" y="2752"/>
                    </a:cubicBezTo>
                    <a:cubicBezTo>
                      <a:pt x="5492" y="2907"/>
                      <a:pt x="3768" y="9027"/>
                      <a:pt x="3542" y="9313"/>
                    </a:cubicBezTo>
                    <a:cubicBezTo>
                      <a:pt x="3196" y="9747"/>
                      <a:pt x="0" y="15377"/>
                      <a:pt x="0" y="15377"/>
                    </a:cubicBezTo>
                    <a:lnTo>
                      <a:pt x="4189" y="17170"/>
                    </a:lnTo>
                    <a:cubicBezTo>
                      <a:pt x="4189" y="17170"/>
                      <a:pt x="6904" y="12119"/>
                      <a:pt x="7407" y="10631"/>
                    </a:cubicBezTo>
                    <a:cubicBezTo>
                      <a:pt x="7700" y="9766"/>
                      <a:pt x="9584" y="2218"/>
                      <a:pt x="9584" y="2218"/>
                    </a:cubicBezTo>
                    <a:cubicBezTo>
                      <a:pt x="10606" y="1472"/>
                      <a:pt x="10763" y="4"/>
                      <a:pt x="10763" y="4"/>
                    </a:cubicBezTo>
                    <a:lnTo>
                      <a:pt x="6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a:extLst>
                  <a:ext uri="{FF2B5EF4-FFF2-40B4-BE49-F238E27FC236}">
                    <a16:creationId xmlns:a16="http://schemas.microsoft.com/office/drawing/2014/main" id="{541D026E-6334-ABF8-94DE-E41E808748FF}"/>
                  </a:ext>
                </a:extLst>
              </p:cNvPr>
              <p:cNvSpPr/>
              <p:nvPr/>
            </p:nvSpPr>
            <p:spPr>
              <a:xfrm>
                <a:off x="1706121" y="2147566"/>
                <a:ext cx="119468" cy="89718"/>
              </a:xfrm>
              <a:custGeom>
                <a:avLst/>
                <a:gdLst/>
                <a:ahLst/>
                <a:cxnLst/>
                <a:rect l="l" t="t" r="r" b="b"/>
                <a:pathLst>
                  <a:path w="1538" h="1155" extrusionOk="0">
                    <a:moveTo>
                      <a:pt x="1520" y="1"/>
                    </a:moveTo>
                    <a:cubicBezTo>
                      <a:pt x="1514" y="1"/>
                      <a:pt x="1509" y="4"/>
                      <a:pt x="1507" y="10"/>
                    </a:cubicBezTo>
                    <a:cubicBezTo>
                      <a:pt x="1419" y="306"/>
                      <a:pt x="1243" y="567"/>
                      <a:pt x="995" y="746"/>
                    </a:cubicBezTo>
                    <a:cubicBezTo>
                      <a:pt x="724" y="938"/>
                      <a:pt x="397" y="1054"/>
                      <a:pt x="64" y="1064"/>
                    </a:cubicBezTo>
                    <a:cubicBezTo>
                      <a:pt x="10" y="1064"/>
                      <a:pt x="1" y="1155"/>
                      <a:pt x="64" y="1155"/>
                    </a:cubicBezTo>
                    <a:cubicBezTo>
                      <a:pt x="749" y="1155"/>
                      <a:pt x="1435" y="724"/>
                      <a:pt x="1536" y="16"/>
                    </a:cubicBezTo>
                    <a:cubicBezTo>
                      <a:pt x="1537" y="7"/>
                      <a:pt x="1528" y="1"/>
                      <a:pt x="1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a:extLst>
                  <a:ext uri="{FF2B5EF4-FFF2-40B4-BE49-F238E27FC236}">
                    <a16:creationId xmlns:a16="http://schemas.microsoft.com/office/drawing/2014/main" id="{1A4BF503-0CBA-4CAF-2A1E-F2A6B25E0D8C}"/>
                  </a:ext>
                </a:extLst>
              </p:cNvPr>
              <p:cNvSpPr/>
              <p:nvPr/>
            </p:nvSpPr>
            <p:spPr>
              <a:xfrm>
                <a:off x="1899772" y="2242877"/>
                <a:ext cx="109137" cy="66880"/>
              </a:xfrm>
              <a:custGeom>
                <a:avLst/>
                <a:gdLst/>
                <a:ahLst/>
                <a:cxnLst/>
                <a:rect l="l" t="t" r="r" b="b"/>
                <a:pathLst>
                  <a:path w="1405" h="861" extrusionOk="0">
                    <a:moveTo>
                      <a:pt x="1389" y="0"/>
                    </a:moveTo>
                    <a:cubicBezTo>
                      <a:pt x="1140" y="98"/>
                      <a:pt x="905" y="223"/>
                      <a:pt x="684" y="371"/>
                    </a:cubicBezTo>
                    <a:cubicBezTo>
                      <a:pt x="448" y="519"/>
                      <a:pt x="238" y="686"/>
                      <a:pt x="8" y="843"/>
                    </a:cubicBezTo>
                    <a:cubicBezTo>
                      <a:pt x="0" y="848"/>
                      <a:pt x="6" y="860"/>
                      <a:pt x="13" y="860"/>
                    </a:cubicBezTo>
                    <a:cubicBezTo>
                      <a:pt x="15" y="860"/>
                      <a:pt x="16" y="860"/>
                      <a:pt x="18" y="859"/>
                    </a:cubicBezTo>
                    <a:cubicBezTo>
                      <a:pt x="253" y="724"/>
                      <a:pt x="499" y="604"/>
                      <a:pt x="735" y="462"/>
                    </a:cubicBezTo>
                    <a:cubicBezTo>
                      <a:pt x="971" y="334"/>
                      <a:pt x="1191" y="183"/>
                      <a:pt x="1401" y="16"/>
                    </a:cubicBezTo>
                    <a:cubicBezTo>
                      <a:pt x="1405" y="10"/>
                      <a:pt x="1401" y="3"/>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a:extLst>
                  <a:ext uri="{FF2B5EF4-FFF2-40B4-BE49-F238E27FC236}">
                    <a16:creationId xmlns:a16="http://schemas.microsoft.com/office/drawing/2014/main" id="{C4786F12-1115-9456-59E6-0F21A5B3D1F7}"/>
                  </a:ext>
                </a:extLst>
              </p:cNvPr>
              <p:cNvSpPr/>
              <p:nvPr/>
            </p:nvSpPr>
            <p:spPr>
              <a:xfrm>
                <a:off x="1945836" y="2131642"/>
                <a:ext cx="70920" cy="147277"/>
              </a:xfrm>
              <a:custGeom>
                <a:avLst/>
                <a:gdLst/>
                <a:ahLst/>
                <a:cxnLst/>
                <a:rect l="l" t="t" r="r" b="b"/>
                <a:pathLst>
                  <a:path w="913" h="1896" extrusionOk="0">
                    <a:moveTo>
                      <a:pt x="898" y="1"/>
                    </a:moveTo>
                    <a:cubicBezTo>
                      <a:pt x="894" y="1"/>
                      <a:pt x="891" y="3"/>
                      <a:pt x="890" y="7"/>
                    </a:cubicBezTo>
                    <a:cubicBezTo>
                      <a:pt x="856" y="165"/>
                      <a:pt x="808" y="319"/>
                      <a:pt x="768" y="476"/>
                    </a:cubicBezTo>
                    <a:cubicBezTo>
                      <a:pt x="730" y="627"/>
                      <a:pt x="698" y="768"/>
                      <a:pt x="654" y="913"/>
                    </a:cubicBezTo>
                    <a:cubicBezTo>
                      <a:pt x="613" y="1048"/>
                      <a:pt x="541" y="1174"/>
                      <a:pt x="428" y="1269"/>
                    </a:cubicBezTo>
                    <a:cubicBezTo>
                      <a:pt x="371" y="1319"/>
                      <a:pt x="302" y="1363"/>
                      <a:pt x="242" y="1410"/>
                    </a:cubicBezTo>
                    <a:cubicBezTo>
                      <a:pt x="205" y="1435"/>
                      <a:pt x="170" y="1464"/>
                      <a:pt x="135" y="1486"/>
                    </a:cubicBezTo>
                    <a:cubicBezTo>
                      <a:pt x="139" y="1467"/>
                      <a:pt x="145" y="1442"/>
                      <a:pt x="151" y="1423"/>
                    </a:cubicBezTo>
                    <a:cubicBezTo>
                      <a:pt x="161" y="1363"/>
                      <a:pt x="179" y="1306"/>
                      <a:pt x="189" y="1240"/>
                    </a:cubicBezTo>
                    <a:cubicBezTo>
                      <a:pt x="217" y="1108"/>
                      <a:pt x="245" y="979"/>
                      <a:pt x="271" y="844"/>
                    </a:cubicBezTo>
                    <a:cubicBezTo>
                      <a:pt x="324" y="586"/>
                      <a:pt x="374" y="322"/>
                      <a:pt x="441" y="67"/>
                    </a:cubicBezTo>
                    <a:cubicBezTo>
                      <a:pt x="441" y="61"/>
                      <a:pt x="441" y="58"/>
                      <a:pt x="437" y="55"/>
                    </a:cubicBezTo>
                    <a:cubicBezTo>
                      <a:pt x="434" y="55"/>
                      <a:pt x="428" y="55"/>
                      <a:pt x="425" y="58"/>
                    </a:cubicBezTo>
                    <a:cubicBezTo>
                      <a:pt x="346" y="309"/>
                      <a:pt x="264" y="561"/>
                      <a:pt x="198" y="819"/>
                    </a:cubicBezTo>
                    <a:cubicBezTo>
                      <a:pt x="167" y="945"/>
                      <a:pt x="35" y="1564"/>
                      <a:pt x="28" y="1608"/>
                    </a:cubicBezTo>
                    <a:cubicBezTo>
                      <a:pt x="22" y="1652"/>
                      <a:pt x="16" y="1699"/>
                      <a:pt x="13" y="1747"/>
                    </a:cubicBezTo>
                    <a:cubicBezTo>
                      <a:pt x="6" y="1794"/>
                      <a:pt x="0" y="1841"/>
                      <a:pt x="6" y="1888"/>
                    </a:cubicBezTo>
                    <a:cubicBezTo>
                      <a:pt x="6" y="1893"/>
                      <a:pt x="10" y="1895"/>
                      <a:pt x="15" y="1895"/>
                    </a:cubicBezTo>
                    <a:cubicBezTo>
                      <a:pt x="19" y="1895"/>
                      <a:pt x="24" y="1893"/>
                      <a:pt x="25" y="1888"/>
                    </a:cubicBezTo>
                    <a:cubicBezTo>
                      <a:pt x="44" y="1847"/>
                      <a:pt x="63" y="1803"/>
                      <a:pt x="76" y="1766"/>
                    </a:cubicBezTo>
                    <a:cubicBezTo>
                      <a:pt x="88" y="1721"/>
                      <a:pt x="104" y="1674"/>
                      <a:pt x="110" y="1630"/>
                    </a:cubicBezTo>
                    <a:cubicBezTo>
                      <a:pt x="110" y="1615"/>
                      <a:pt x="120" y="1599"/>
                      <a:pt x="123" y="1580"/>
                    </a:cubicBezTo>
                    <a:cubicBezTo>
                      <a:pt x="186" y="1545"/>
                      <a:pt x="245" y="1498"/>
                      <a:pt x="302" y="1457"/>
                    </a:cubicBezTo>
                    <a:cubicBezTo>
                      <a:pt x="359" y="1420"/>
                      <a:pt x="434" y="1376"/>
                      <a:pt x="497" y="1328"/>
                    </a:cubicBezTo>
                    <a:cubicBezTo>
                      <a:pt x="610" y="1243"/>
                      <a:pt x="692" y="1124"/>
                      <a:pt x="736" y="986"/>
                    </a:cubicBezTo>
                    <a:cubicBezTo>
                      <a:pt x="780" y="841"/>
                      <a:pt x="812" y="693"/>
                      <a:pt x="831" y="539"/>
                    </a:cubicBezTo>
                    <a:cubicBezTo>
                      <a:pt x="859" y="356"/>
                      <a:pt x="881" y="180"/>
                      <a:pt x="912" y="7"/>
                    </a:cubicBezTo>
                    <a:cubicBezTo>
                      <a:pt x="910" y="5"/>
                      <a:pt x="903"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a:extLst>
                  <a:ext uri="{FF2B5EF4-FFF2-40B4-BE49-F238E27FC236}">
                    <a16:creationId xmlns:a16="http://schemas.microsoft.com/office/drawing/2014/main" id="{1C47EBFF-410A-C330-3224-4A0C62AD38BD}"/>
                  </a:ext>
                </a:extLst>
              </p:cNvPr>
              <p:cNvSpPr/>
              <p:nvPr/>
            </p:nvSpPr>
            <p:spPr>
              <a:xfrm>
                <a:off x="1268327" y="3257589"/>
                <a:ext cx="270628" cy="118614"/>
              </a:xfrm>
              <a:custGeom>
                <a:avLst/>
                <a:gdLst/>
                <a:ahLst/>
                <a:cxnLst/>
                <a:rect l="l" t="t" r="r" b="b"/>
                <a:pathLst>
                  <a:path w="3484" h="1527" extrusionOk="0">
                    <a:moveTo>
                      <a:pt x="21" y="0"/>
                    </a:moveTo>
                    <a:cubicBezTo>
                      <a:pt x="0" y="0"/>
                      <a:pt x="4" y="16"/>
                      <a:pt x="35" y="31"/>
                    </a:cubicBezTo>
                    <a:cubicBezTo>
                      <a:pt x="262" y="141"/>
                      <a:pt x="1152" y="550"/>
                      <a:pt x="1372" y="650"/>
                    </a:cubicBezTo>
                    <a:cubicBezTo>
                      <a:pt x="1815" y="855"/>
                      <a:pt x="3413" y="1506"/>
                      <a:pt x="3476" y="1525"/>
                    </a:cubicBezTo>
                    <a:cubicBezTo>
                      <a:pt x="3477" y="1526"/>
                      <a:pt x="3478" y="1526"/>
                      <a:pt x="3479" y="1526"/>
                    </a:cubicBezTo>
                    <a:cubicBezTo>
                      <a:pt x="3483" y="1526"/>
                      <a:pt x="3484" y="1517"/>
                      <a:pt x="3476" y="1509"/>
                    </a:cubicBezTo>
                    <a:cubicBezTo>
                      <a:pt x="3382" y="1455"/>
                      <a:pt x="2391" y="990"/>
                      <a:pt x="2171" y="889"/>
                    </a:cubicBezTo>
                    <a:cubicBezTo>
                      <a:pt x="1724" y="685"/>
                      <a:pt x="192" y="56"/>
                      <a:pt x="48" y="6"/>
                    </a:cubicBezTo>
                    <a:cubicBezTo>
                      <a:pt x="36" y="2"/>
                      <a:pt x="27"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a:extLst>
                  <a:ext uri="{FF2B5EF4-FFF2-40B4-BE49-F238E27FC236}">
                    <a16:creationId xmlns:a16="http://schemas.microsoft.com/office/drawing/2014/main" id="{79575085-5DDA-3DA8-4C90-A2BE29B7669B}"/>
                  </a:ext>
                </a:extLst>
              </p:cNvPr>
              <p:cNvSpPr/>
              <p:nvPr/>
            </p:nvSpPr>
            <p:spPr>
              <a:xfrm>
                <a:off x="1286892" y="2120223"/>
                <a:ext cx="420546" cy="1136111"/>
              </a:xfrm>
              <a:custGeom>
                <a:avLst/>
                <a:gdLst/>
                <a:ahLst/>
                <a:cxnLst/>
                <a:rect l="l" t="t" r="r" b="b"/>
                <a:pathLst>
                  <a:path w="5414" h="14626" extrusionOk="0">
                    <a:moveTo>
                      <a:pt x="5413" y="0"/>
                    </a:moveTo>
                    <a:lnTo>
                      <a:pt x="5413" y="0"/>
                    </a:lnTo>
                    <a:cubicBezTo>
                      <a:pt x="5045" y="557"/>
                      <a:pt x="4844" y="1205"/>
                      <a:pt x="4835" y="1868"/>
                    </a:cubicBezTo>
                    <a:cubicBezTo>
                      <a:pt x="4835" y="2035"/>
                      <a:pt x="4847" y="2202"/>
                      <a:pt x="4876" y="2369"/>
                    </a:cubicBezTo>
                    <a:cubicBezTo>
                      <a:pt x="4882" y="2406"/>
                      <a:pt x="4888" y="2450"/>
                      <a:pt x="4894" y="2491"/>
                    </a:cubicBezTo>
                    <a:lnTo>
                      <a:pt x="4907" y="2554"/>
                    </a:lnTo>
                    <a:cubicBezTo>
                      <a:pt x="4910" y="2570"/>
                      <a:pt x="4913" y="2589"/>
                      <a:pt x="4913" y="2604"/>
                    </a:cubicBezTo>
                    <a:cubicBezTo>
                      <a:pt x="4904" y="2680"/>
                      <a:pt x="4882" y="2762"/>
                      <a:pt x="4866" y="2840"/>
                    </a:cubicBezTo>
                    <a:cubicBezTo>
                      <a:pt x="4794" y="3158"/>
                      <a:pt x="4706" y="3476"/>
                      <a:pt x="4624" y="3797"/>
                    </a:cubicBezTo>
                    <a:cubicBezTo>
                      <a:pt x="4281" y="5064"/>
                      <a:pt x="3935" y="6335"/>
                      <a:pt x="3573" y="7602"/>
                    </a:cubicBezTo>
                    <a:lnTo>
                      <a:pt x="3306" y="8549"/>
                    </a:lnTo>
                    <a:cubicBezTo>
                      <a:pt x="3259" y="8706"/>
                      <a:pt x="3212" y="8863"/>
                      <a:pt x="3161" y="9021"/>
                    </a:cubicBezTo>
                    <a:cubicBezTo>
                      <a:pt x="3136" y="9099"/>
                      <a:pt x="3108" y="9178"/>
                      <a:pt x="3083" y="9247"/>
                    </a:cubicBezTo>
                    <a:cubicBezTo>
                      <a:pt x="3051" y="9320"/>
                      <a:pt x="3010" y="9395"/>
                      <a:pt x="2973" y="9464"/>
                    </a:cubicBezTo>
                    <a:cubicBezTo>
                      <a:pt x="2661" y="10043"/>
                      <a:pt x="2328" y="10609"/>
                      <a:pt x="2004" y="11181"/>
                    </a:cubicBezTo>
                    <a:cubicBezTo>
                      <a:pt x="2004" y="11181"/>
                      <a:pt x="353" y="13959"/>
                      <a:pt x="10" y="14594"/>
                    </a:cubicBezTo>
                    <a:cubicBezTo>
                      <a:pt x="1" y="14613"/>
                      <a:pt x="0" y="14626"/>
                      <a:pt x="8" y="14626"/>
                    </a:cubicBezTo>
                    <a:cubicBezTo>
                      <a:pt x="13" y="14626"/>
                      <a:pt x="22" y="14619"/>
                      <a:pt x="35" y="14603"/>
                    </a:cubicBezTo>
                    <a:cubicBezTo>
                      <a:pt x="331" y="14217"/>
                      <a:pt x="1406" y="12355"/>
                      <a:pt x="2076" y="11222"/>
                    </a:cubicBezTo>
                    <a:cubicBezTo>
                      <a:pt x="2410" y="10656"/>
                      <a:pt x="2743" y="10087"/>
                      <a:pt x="3061" y="9508"/>
                    </a:cubicBezTo>
                    <a:cubicBezTo>
                      <a:pt x="3102" y="9436"/>
                      <a:pt x="3136" y="9357"/>
                      <a:pt x="3177" y="9282"/>
                    </a:cubicBezTo>
                    <a:cubicBezTo>
                      <a:pt x="3215" y="9209"/>
                      <a:pt x="3234" y="9125"/>
                      <a:pt x="3259" y="9046"/>
                    </a:cubicBezTo>
                    <a:cubicBezTo>
                      <a:pt x="3309" y="8889"/>
                      <a:pt x="3356" y="8731"/>
                      <a:pt x="3404" y="8574"/>
                    </a:cubicBezTo>
                    <a:cubicBezTo>
                      <a:pt x="3498" y="8260"/>
                      <a:pt x="3592" y="7945"/>
                      <a:pt x="3684" y="7627"/>
                    </a:cubicBezTo>
                    <a:cubicBezTo>
                      <a:pt x="4036" y="6360"/>
                      <a:pt x="4388" y="5092"/>
                      <a:pt x="4709" y="3815"/>
                    </a:cubicBezTo>
                    <a:cubicBezTo>
                      <a:pt x="4788" y="3495"/>
                      <a:pt x="4866" y="3177"/>
                      <a:pt x="4938" y="2850"/>
                    </a:cubicBezTo>
                    <a:cubicBezTo>
                      <a:pt x="4954" y="2768"/>
                      <a:pt x="4973" y="2693"/>
                      <a:pt x="4986" y="2604"/>
                    </a:cubicBezTo>
                    <a:cubicBezTo>
                      <a:pt x="4986" y="2579"/>
                      <a:pt x="4979" y="2557"/>
                      <a:pt x="4973" y="2532"/>
                    </a:cubicBezTo>
                    <a:lnTo>
                      <a:pt x="4961" y="2476"/>
                    </a:lnTo>
                    <a:cubicBezTo>
                      <a:pt x="4951" y="2435"/>
                      <a:pt x="4945" y="2397"/>
                      <a:pt x="4938" y="2353"/>
                    </a:cubicBezTo>
                    <a:cubicBezTo>
                      <a:pt x="4910" y="2189"/>
                      <a:pt x="4894" y="2029"/>
                      <a:pt x="4894" y="1865"/>
                    </a:cubicBezTo>
                    <a:cubicBezTo>
                      <a:pt x="4888" y="1211"/>
                      <a:pt x="5067" y="563"/>
                      <a:pt x="5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a:extLst>
                  <a:ext uri="{FF2B5EF4-FFF2-40B4-BE49-F238E27FC236}">
                    <a16:creationId xmlns:a16="http://schemas.microsoft.com/office/drawing/2014/main" id="{C54118A4-C1BD-DA3A-5D17-824358D1C6F5}"/>
                  </a:ext>
                </a:extLst>
              </p:cNvPr>
              <p:cNvSpPr/>
              <p:nvPr/>
            </p:nvSpPr>
            <p:spPr>
              <a:xfrm>
                <a:off x="1868701" y="1643899"/>
                <a:ext cx="596330" cy="386446"/>
              </a:xfrm>
              <a:custGeom>
                <a:avLst/>
                <a:gdLst/>
                <a:ahLst/>
                <a:cxnLst/>
                <a:rect l="l" t="t" r="r" b="b"/>
                <a:pathLst>
                  <a:path w="7677" h="4975" extrusionOk="0">
                    <a:moveTo>
                      <a:pt x="471" y="0"/>
                    </a:moveTo>
                    <a:cubicBezTo>
                      <a:pt x="174" y="0"/>
                      <a:pt x="1" y="276"/>
                      <a:pt x="135" y="713"/>
                    </a:cubicBezTo>
                    <a:cubicBezTo>
                      <a:pt x="474" y="1820"/>
                      <a:pt x="2229" y="4660"/>
                      <a:pt x="3368" y="4899"/>
                    </a:cubicBezTo>
                    <a:cubicBezTo>
                      <a:pt x="3627" y="4954"/>
                      <a:pt x="4013" y="4975"/>
                      <a:pt x="4449" y="4975"/>
                    </a:cubicBezTo>
                    <a:cubicBezTo>
                      <a:pt x="5554" y="4975"/>
                      <a:pt x="6978" y="4838"/>
                      <a:pt x="7453" y="4755"/>
                    </a:cubicBezTo>
                    <a:cubicBezTo>
                      <a:pt x="7677" y="4714"/>
                      <a:pt x="7284" y="2103"/>
                      <a:pt x="7023" y="2103"/>
                    </a:cubicBezTo>
                    <a:cubicBezTo>
                      <a:pt x="6477" y="2103"/>
                      <a:pt x="4896" y="2649"/>
                      <a:pt x="4165" y="2649"/>
                    </a:cubicBezTo>
                    <a:cubicBezTo>
                      <a:pt x="4065" y="2649"/>
                      <a:pt x="3982" y="2639"/>
                      <a:pt x="3918" y="2616"/>
                    </a:cubicBezTo>
                    <a:cubicBezTo>
                      <a:pt x="3711" y="2540"/>
                      <a:pt x="2484" y="1506"/>
                      <a:pt x="1015" y="248"/>
                    </a:cubicBezTo>
                    <a:cubicBezTo>
                      <a:pt x="818" y="77"/>
                      <a:pt x="627" y="0"/>
                      <a:pt x="47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a:extLst>
                  <a:ext uri="{FF2B5EF4-FFF2-40B4-BE49-F238E27FC236}">
                    <a16:creationId xmlns:a16="http://schemas.microsoft.com/office/drawing/2014/main" id="{D22EB85B-6B3F-886E-904E-2D4C0B259251}"/>
                  </a:ext>
                </a:extLst>
              </p:cNvPr>
              <p:cNvSpPr/>
              <p:nvPr/>
            </p:nvSpPr>
            <p:spPr>
              <a:xfrm>
                <a:off x="2460919" y="1748843"/>
                <a:ext cx="77211" cy="167162"/>
              </a:xfrm>
              <a:custGeom>
                <a:avLst/>
                <a:gdLst/>
                <a:ahLst/>
                <a:cxnLst/>
                <a:rect l="l" t="t" r="r" b="b"/>
                <a:pathLst>
                  <a:path w="994" h="2152" extrusionOk="0">
                    <a:moveTo>
                      <a:pt x="993" y="0"/>
                    </a:moveTo>
                    <a:lnTo>
                      <a:pt x="993" y="0"/>
                    </a:lnTo>
                    <a:cubicBezTo>
                      <a:pt x="902" y="441"/>
                      <a:pt x="386" y="630"/>
                      <a:pt x="34" y="828"/>
                    </a:cubicBezTo>
                    <a:cubicBezTo>
                      <a:pt x="15" y="834"/>
                      <a:pt x="6" y="859"/>
                      <a:pt x="18" y="875"/>
                    </a:cubicBezTo>
                    <a:cubicBezTo>
                      <a:pt x="21" y="878"/>
                      <a:pt x="21" y="881"/>
                      <a:pt x="24" y="887"/>
                    </a:cubicBezTo>
                    <a:cubicBezTo>
                      <a:pt x="160" y="1252"/>
                      <a:pt x="241" y="1803"/>
                      <a:pt x="6" y="2136"/>
                    </a:cubicBezTo>
                    <a:cubicBezTo>
                      <a:pt x="1" y="2145"/>
                      <a:pt x="8" y="2151"/>
                      <a:pt x="15" y="2151"/>
                    </a:cubicBezTo>
                    <a:cubicBezTo>
                      <a:pt x="17" y="2151"/>
                      <a:pt x="20" y="2150"/>
                      <a:pt x="21" y="2149"/>
                    </a:cubicBezTo>
                    <a:cubicBezTo>
                      <a:pt x="323" y="1822"/>
                      <a:pt x="286" y="1274"/>
                      <a:pt x="113" y="887"/>
                    </a:cubicBezTo>
                    <a:cubicBezTo>
                      <a:pt x="474" y="692"/>
                      <a:pt x="981" y="479"/>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a:extLst>
                  <a:ext uri="{FF2B5EF4-FFF2-40B4-BE49-F238E27FC236}">
                    <a16:creationId xmlns:a16="http://schemas.microsoft.com/office/drawing/2014/main" id="{82D3813C-771D-0AE4-B09F-8AAAC1543C1E}"/>
                  </a:ext>
                </a:extLst>
              </p:cNvPr>
              <p:cNvSpPr/>
              <p:nvPr/>
            </p:nvSpPr>
            <p:spPr>
              <a:xfrm>
                <a:off x="1856506" y="1626697"/>
                <a:ext cx="480280" cy="423731"/>
              </a:xfrm>
              <a:custGeom>
                <a:avLst/>
                <a:gdLst/>
                <a:ahLst/>
                <a:cxnLst/>
                <a:rect l="l" t="t" r="r" b="b"/>
                <a:pathLst>
                  <a:path w="6183" h="5455" extrusionOk="0">
                    <a:moveTo>
                      <a:pt x="498" y="0"/>
                    </a:moveTo>
                    <a:cubicBezTo>
                      <a:pt x="25" y="0"/>
                      <a:pt x="1" y="673"/>
                      <a:pt x="332" y="1409"/>
                    </a:cubicBezTo>
                    <a:cubicBezTo>
                      <a:pt x="807" y="2463"/>
                      <a:pt x="2437" y="4775"/>
                      <a:pt x="3320" y="5086"/>
                    </a:cubicBezTo>
                    <a:cubicBezTo>
                      <a:pt x="4210" y="5401"/>
                      <a:pt x="6167" y="5454"/>
                      <a:pt x="6167" y="5454"/>
                    </a:cubicBezTo>
                    <a:lnTo>
                      <a:pt x="6183" y="2227"/>
                    </a:lnTo>
                    <a:lnTo>
                      <a:pt x="6183" y="2227"/>
                    </a:lnTo>
                    <a:cubicBezTo>
                      <a:pt x="6182" y="2227"/>
                      <a:pt x="4234" y="2650"/>
                      <a:pt x="4086" y="2650"/>
                    </a:cubicBezTo>
                    <a:cubicBezTo>
                      <a:pt x="4082" y="2650"/>
                      <a:pt x="4080" y="2649"/>
                      <a:pt x="4078" y="2649"/>
                    </a:cubicBezTo>
                    <a:cubicBezTo>
                      <a:pt x="4037" y="2623"/>
                      <a:pt x="2622" y="1425"/>
                      <a:pt x="1367" y="425"/>
                    </a:cubicBezTo>
                    <a:cubicBezTo>
                      <a:pt x="989" y="125"/>
                      <a:pt x="702" y="0"/>
                      <a:pt x="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a:extLst>
                  <a:ext uri="{FF2B5EF4-FFF2-40B4-BE49-F238E27FC236}">
                    <a16:creationId xmlns:a16="http://schemas.microsoft.com/office/drawing/2014/main" id="{8B079BD8-8ECD-663E-3FE7-990D57FCE444}"/>
                  </a:ext>
                </a:extLst>
              </p:cNvPr>
              <p:cNvSpPr/>
              <p:nvPr/>
            </p:nvSpPr>
            <p:spPr>
              <a:xfrm>
                <a:off x="1882761" y="1650890"/>
                <a:ext cx="456200" cy="406875"/>
              </a:xfrm>
              <a:custGeom>
                <a:avLst/>
                <a:gdLst/>
                <a:ahLst/>
                <a:cxnLst/>
                <a:rect l="l" t="t" r="r" b="b"/>
                <a:pathLst>
                  <a:path w="5873" h="5238" extrusionOk="0">
                    <a:moveTo>
                      <a:pt x="661" y="0"/>
                    </a:moveTo>
                    <a:cubicBezTo>
                      <a:pt x="620" y="0"/>
                      <a:pt x="586" y="32"/>
                      <a:pt x="586" y="76"/>
                    </a:cubicBezTo>
                    <a:cubicBezTo>
                      <a:pt x="586" y="113"/>
                      <a:pt x="617" y="151"/>
                      <a:pt x="661" y="151"/>
                    </a:cubicBezTo>
                    <a:cubicBezTo>
                      <a:pt x="699" y="151"/>
                      <a:pt x="734" y="120"/>
                      <a:pt x="734" y="76"/>
                    </a:cubicBezTo>
                    <a:cubicBezTo>
                      <a:pt x="734" y="35"/>
                      <a:pt x="702" y="0"/>
                      <a:pt x="661" y="0"/>
                    </a:cubicBezTo>
                    <a:close/>
                    <a:moveTo>
                      <a:pt x="1284" y="827"/>
                    </a:moveTo>
                    <a:cubicBezTo>
                      <a:pt x="1243" y="827"/>
                      <a:pt x="1212" y="859"/>
                      <a:pt x="1212" y="900"/>
                    </a:cubicBezTo>
                    <a:cubicBezTo>
                      <a:pt x="1212" y="944"/>
                      <a:pt x="1243" y="975"/>
                      <a:pt x="1284" y="975"/>
                    </a:cubicBezTo>
                    <a:cubicBezTo>
                      <a:pt x="1328" y="975"/>
                      <a:pt x="1359" y="944"/>
                      <a:pt x="1359" y="900"/>
                    </a:cubicBezTo>
                    <a:cubicBezTo>
                      <a:pt x="1359" y="859"/>
                      <a:pt x="1328" y="827"/>
                      <a:pt x="1284" y="827"/>
                    </a:cubicBezTo>
                    <a:close/>
                    <a:moveTo>
                      <a:pt x="73" y="853"/>
                    </a:moveTo>
                    <a:cubicBezTo>
                      <a:pt x="32" y="853"/>
                      <a:pt x="1" y="890"/>
                      <a:pt x="1" y="928"/>
                    </a:cubicBezTo>
                    <a:cubicBezTo>
                      <a:pt x="1" y="972"/>
                      <a:pt x="35" y="1004"/>
                      <a:pt x="73" y="1004"/>
                    </a:cubicBezTo>
                    <a:cubicBezTo>
                      <a:pt x="117" y="1004"/>
                      <a:pt x="149" y="969"/>
                      <a:pt x="149" y="928"/>
                    </a:cubicBezTo>
                    <a:cubicBezTo>
                      <a:pt x="149" y="890"/>
                      <a:pt x="117" y="853"/>
                      <a:pt x="73" y="853"/>
                    </a:cubicBezTo>
                    <a:close/>
                    <a:moveTo>
                      <a:pt x="2935" y="1746"/>
                    </a:moveTo>
                    <a:cubicBezTo>
                      <a:pt x="2916" y="1780"/>
                      <a:pt x="2932" y="1828"/>
                      <a:pt x="2967" y="1850"/>
                    </a:cubicBezTo>
                    <a:cubicBezTo>
                      <a:pt x="2979" y="1853"/>
                      <a:pt x="2992" y="1856"/>
                      <a:pt x="3004" y="1856"/>
                    </a:cubicBezTo>
                    <a:cubicBezTo>
                      <a:pt x="3020" y="1856"/>
                      <a:pt x="3036" y="1853"/>
                      <a:pt x="3052" y="1840"/>
                    </a:cubicBezTo>
                    <a:cubicBezTo>
                      <a:pt x="3011" y="1809"/>
                      <a:pt x="2970" y="1777"/>
                      <a:pt x="2935" y="1746"/>
                    </a:cubicBezTo>
                    <a:close/>
                    <a:moveTo>
                      <a:pt x="661" y="1724"/>
                    </a:moveTo>
                    <a:cubicBezTo>
                      <a:pt x="617" y="1724"/>
                      <a:pt x="586" y="1758"/>
                      <a:pt x="586" y="1796"/>
                    </a:cubicBezTo>
                    <a:cubicBezTo>
                      <a:pt x="586" y="1840"/>
                      <a:pt x="620" y="1872"/>
                      <a:pt x="661" y="1872"/>
                    </a:cubicBezTo>
                    <a:cubicBezTo>
                      <a:pt x="702" y="1872"/>
                      <a:pt x="734" y="1837"/>
                      <a:pt x="734" y="1796"/>
                    </a:cubicBezTo>
                    <a:cubicBezTo>
                      <a:pt x="734" y="1755"/>
                      <a:pt x="702" y="1724"/>
                      <a:pt x="661" y="1724"/>
                    </a:cubicBezTo>
                    <a:close/>
                    <a:moveTo>
                      <a:pt x="1856" y="1717"/>
                    </a:moveTo>
                    <a:cubicBezTo>
                      <a:pt x="1849" y="1717"/>
                      <a:pt x="1840" y="1719"/>
                      <a:pt x="1831" y="1724"/>
                    </a:cubicBezTo>
                    <a:cubicBezTo>
                      <a:pt x="1823" y="1721"/>
                      <a:pt x="1816" y="1720"/>
                      <a:pt x="1809" y="1720"/>
                    </a:cubicBezTo>
                    <a:cubicBezTo>
                      <a:pt x="1777" y="1720"/>
                      <a:pt x="1756" y="1747"/>
                      <a:pt x="1756" y="1780"/>
                    </a:cubicBezTo>
                    <a:cubicBezTo>
                      <a:pt x="1756" y="1824"/>
                      <a:pt x="1793" y="1856"/>
                      <a:pt x="1831" y="1903"/>
                    </a:cubicBezTo>
                    <a:cubicBezTo>
                      <a:pt x="1875" y="1856"/>
                      <a:pt x="1907" y="1824"/>
                      <a:pt x="1907" y="1780"/>
                    </a:cubicBezTo>
                    <a:cubicBezTo>
                      <a:pt x="1907" y="1748"/>
                      <a:pt x="1887" y="1717"/>
                      <a:pt x="1856" y="1717"/>
                    </a:cubicBezTo>
                    <a:close/>
                    <a:moveTo>
                      <a:pt x="5845" y="2573"/>
                    </a:moveTo>
                    <a:lnTo>
                      <a:pt x="5845" y="2620"/>
                    </a:lnTo>
                    <a:lnTo>
                      <a:pt x="5854" y="2620"/>
                    </a:lnTo>
                    <a:cubicBezTo>
                      <a:pt x="5845" y="2604"/>
                      <a:pt x="5845" y="2589"/>
                      <a:pt x="5845" y="2573"/>
                    </a:cubicBezTo>
                    <a:close/>
                    <a:moveTo>
                      <a:pt x="5829" y="2620"/>
                    </a:moveTo>
                    <a:cubicBezTo>
                      <a:pt x="5829" y="2633"/>
                      <a:pt x="5832" y="2652"/>
                      <a:pt x="5845" y="2661"/>
                    </a:cubicBezTo>
                    <a:lnTo>
                      <a:pt x="5845" y="2620"/>
                    </a:lnTo>
                    <a:close/>
                    <a:moveTo>
                      <a:pt x="1196" y="2529"/>
                    </a:moveTo>
                    <a:cubicBezTo>
                      <a:pt x="1152" y="2529"/>
                      <a:pt x="1120" y="2560"/>
                      <a:pt x="1120" y="2604"/>
                    </a:cubicBezTo>
                    <a:cubicBezTo>
                      <a:pt x="1120" y="2645"/>
                      <a:pt x="1152" y="2677"/>
                      <a:pt x="1196" y="2677"/>
                    </a:cubicBezTo>
                    <a:cubicBezTo>
                      <a:pt x="1237" y="2677"/>
                      <a:pt x="1268" y="2645"/>
                      <a:pt x="1268" y="2604"/>
                    </a:cubicBezTo>
                    <a:cubicBezTo>
                      <a:pt x="1268" y="2567"/>
                      <a:pt x="1246" y="2532"/>
                      <a:pt x="1205" y="2529"/>
                    </a:cubicBezTo>
                    <a:close/>
                    <a:moveTo>
                      <a:pt x="2401" y="2529"/>
                    </a:moveTo>
                    <a:cubicBezTo>
                      <a:pt x="2360" y="2529"/>
                      <a:pt x="2328" y="2564"/>
                      <a:pt x="2328" y="2604"/>
                    </a:cubicBezTo>
                    <a:cubicBezTo>
                      <a:pt x="2328" y="2645"/>
                      <a:pt x="2363" y="2677"/>
                      <a:pt x="2401" y="2677"/>
                    </a:cubicBezTo>
                    <a:cubicBezTo>
                      <a:pt x="2445" y="2677"/>
                      <a:pt x="2476" y="2642"/>
                      <a:pt x="2476" y="2604"/>
                    </a:cubicBezTo>
                    <a:cubicBezTo>
                      <a:pt x="2476" y="2567"/>
                      <a:pt x="2454" y="2535"/>
                      <a:pt x="2416" y="2529"/>
                    </a:cubicBezTo>
                    <a:close/>
                    <a:moveTo>
                      <a:pt x="3564" y="2529"/>
                    </a:moveTo>
                    <a:cubicBezTo>
                      <a:pt x="3523" y="2529"/>
                      <a:pt x="3492" y="2564"/>
                      <a:pt x="3492" y="2604"/>
                    </a:cubicBezTo>
                    <a:cubicBezTo>
                      <a:pt x="3492" y="2645"/>
                      <a:pt x="3526" y="2677"/>
                      <a:pt x="3564" y="2677"/>
                    </a:cubicBezTo>
                    <a:cubicBezTo>
                      <a:pt x="3608" y="2677"/>
                      <a:pt x="3640" y="2642"/>
                      <a:pt x="3640" y="2604"/>
                    </a:cubicBezTo>
                    <a:cubicBezTo>
                      <a:pt x="3640" y="2567"/>
                      <a:pt x="3618" y="2535"/>
                      <a:pt x="3586" y="2529"/>
                    </a:cubicBezTo>
                    <a:close/>
                    <a:moveTo>
                      <a:pt x="4734" y="2529"/>
                    </a:moveTo>
                    <a:cubicBezTo>
                      <a:pt x="4690" y="2529"/>
                      <a:pt x="4659" y="2564"/>
                      <a:pt x="4659" y="2604"/>
                    </a:cubicBezTo>
                    <a:cubicBezTo>
                      <a:pt x="4659" y="2645"/>
                      <a:pt x="4693" y="2677"/>
                      <a:pt x="4734" y="2677"/>
                    </a:cubicBezTo>
                    <a:cubicBezTo>
                      <a:pt x="4775" y="2677"/>
                      <a:pt x="4807" y="2642"/>
                      <a:pt x="4807" y="2604"/>
                    </a:cubicBezTo>
                    <a:cubicBezTo>
                      <a:pt x="4813" y="2567"/>
                      <a:pt x="4788" y="2535"/>
                      <a:pt x="4756" y="2529"/>
                    </a:cubicBezTo>
                    <a:close/>
                    <a:moveTo>
                      <a:pt x="4171" y="3407"/>
                    </a:moveTo>
                    <a:cubicBezTo>
                      <a:pt x="4168" y="3407"/>
                      <a:pt x="4165" y="3408"/>
                      <a:pt x="4162" y="3410"/>
                    </a:cubicBezTo>
                    <a:cubicBezTo>
                      <a:pt x="4160" y="3409"/>
                      <a:pt x="4157" y="3409"/>
                      <a:pt x="4155" y="3409"/>
                    </a:cubicBezTo>
                    <a:cubicBezTo>
                      <a:pt x="4117" y="3409"/>
                      <a:pt x="4083" y="3434"/>
                      <a:pt x="4080" y="3476"/>
                    </a:cubicBezTo>
                    <a:cubicBezTo>
                      <a:pt x="4077" y="3520"/>
                      <a:pt x="4105" y="3554"/>
                      <a:pt x="4146" y="3557"/>
                    </a:cubicBezTo>
                    <a:lnTo>
                      <a:pt x="4162" y="3557"/>
                    </a:lnTo>
                    <a:cubicBezTo>
                      <a:pt x="4166" y="3558"/>
                      <a:pt x="4170" y="3558"/>
                      <a:pt x="4174" y="3558"/>
                    </a:cubicBezTo>
                    <a:cubicBezTo>
                      <a:pt x="4212" y="3558"/>
                      <a:pt x="4241" y="3531"/>
                      <a:pt x="4247" y="3491"/>
                    </a:cubicBezTo>
                    <a:cubicBezTo>
                      <a:pt x="4250" y="3447"/>
                      <a:pt x="4222" y="3413"/>
                      <a:pt x="4178" y="3410"/>
                    </a:cubicBezTo>
                    <a:cubicBezTo>
                      <a:pt x="4176" y="3408"/>
                      <a:pt x="4174" y="3407"/>
                      <a:pt x="4171" y="3407"/>
                    </a:cubicBezTo>
                    <a:close/>
                    <a:moveTo>
                      <a:pt x="1831" y="3425"/>
                    </a:moveTo>
                    <a:cubicBezTo>
                      <a:pt x="1787" y="3425"/>
                      <a:pt x="1756" y="3460"/>
                      <a:pt x="1756" y="3498"/>
                    </a:cubicBezTo>
                    <a:cubicBezTo>
                      <a:pt x="1756" y="3542"/>
                      <a:pt x="1793" y="3573"/>
                      <a:pt x="1831" y="3573"/>
                    </a:cubicBezTo>
                    <a:cubicBezTo>
                      <a:pt x="1875" y="3573"/>
                      <a:pt x="1907" y="3539"/>
                      <a:pt x="1907" y="3498"/>
                    </a:cubicBezTo>
                    <a:cubicBezTo>
                      <a:pt x="1907" y="3460"/>
                      <a:pt x="1875" y="3425"/>
                      <a:pt x="1831" y="3425"/>
                    </a:cubicBezTo>
                    <a:close/>
                    <a:moveTo>
                      <a:pt x="2995" y="3425"/>
                    </a:moveTo>
                    <a:cubicBezTo>
                      <a:pt x="2951" y="3425"/>
                      <a:pt x="2919" y="3460"/>
                      <a:pt x="2919" y="3498"/>
                    </a:cubicBezTo>
                    <a:cubicBezTo>
                      <a:pt x="2919" y="3542"/>
                      <a:pt x="2957" y="3573"/>
                      <a:pt x="2995" y="3573"/>
                    </a:cubicBezTo>
                    <a:cubicBezTo>
                      <a:pt x="3039" y="3573"/>
                      <a:pt x="3070" y="3539"/>
                      <a:pt x="3070" y="3498"/>
                    </a:cubicBezTo>
                    <a:cubicBezTo>
                      <a:pt x="3070" y="3460"/>
                      <a:pt x="3039" y="3425"/>
                      <a:pt x="2998" y="3425"/>
                    </a:cubicBezTo>
                    <a:close/>
                    <a:moveTo>
                      <a:pt x="5322" y="3425"/>
                    </a:moveTo>
                    <a:cubicBezTo>
                      <a:pt x="5278" y="3425"/>
                      <a:pt x="5247" y="3457"/>
                      <a:pt x="5247" y="3498"/>
                    </a:cubicBezTo>
                    <a:cubicBezTo>
                      <a:pt x="5247" y="3542"/>
                      <a:pt x="5278" y="3573"/>
                      <a:pt x="5322" y="3573"/>
                    </a:cubicBezTo>
                    <a:cubicBezTo>
                      <a:pt x="5366" y="3573"/>
                      <a:pt x="5398" y="3542"/>
                      <a:pt x="5398" y="3498"/>
                    </a:cubicBezTo>
                    <a:cubicBezTo>
                      <a:pt x="5398" y="3463"/>
                      <a:pt x="5373" y="3429"/>
                      <a:pt x="5335" y="3425"/>
                    </a:cubicBezTo>
                    <a:close/>
                    <a:moveTo>
                      <a:pt x="5845" y="4293"/>
                    </a:moveTo>
                    <a:lnTo>
                      <a:pt x="5845" y="4322"/>
                    </a:lnTo>
                    <a:lnTo>
                      <a:pt x="5873" y="4322"/>
                    </a:lnTo>
                    <a:cubicBezTo>
                      <a:pt x="5860" y="4312"/>
                      <a:pt x="5854" y="4306"/>
                      <a:pt x="5845" y="4293"/>
                    </a:cubicBezTo>
                    <a:close/>
                    <a:moveTo>
                      <a:pt x="5841" y="4322"/>
                    </a:moveTo>
                    <a:cubicBezTo>
                      <a:pt x="5841" y="4328"/>
                      <a:pt x="5841" y="4341"/>
                      <a:pt x="5845" y="4350"/>
                    </a:cubicBezTo>
                    <a:lnTo>
                      <a:pt x="5845" y="4322"/>
                    </a:lnTo>
                    <a:close/>
                    <a:moveTo>
                      <a:pt x="2394" y="4234"/>
                    </a:moveTo>
                    <a:cubicBezTo>
                      <a:pt x="2350" y="4234"/>
                      <a:pt x="2319" y="4271"/>
                      <a:pt x="2319" y="4309"/>
                    </a:cubicBezTo>
                    <a:cubicBezTo>
                      <a:pt x="2319" y="4353"/>
                      <a:pt x="2353" y="4385"/>
                      <a:pt x="2394" y="4385"/>
                    </a:cubicBezTo>
                    <a:cubicBezTo>
                      <a:pt x="2438" y="4385"/>
                      <a:pt x="2470" y="4350"/>
                      <a:pt x="2470" y="4309"/>
                    </a:cubicBezTo>
                    <a:cubicBezTo>
                      <a:pt x="2470" y="4275"/>
                      <a:pt x="2448" y="4246"/>
                      <a:pt x="2416" y="4234"/>
                    </a:cubicBezTo>
                    <a:close/>
                    <a:moveTo>
                      <a:pt x="3558" y="4234"/>
                    </a:moveTo>
                    <a:cubicBezTo>
                      <a:pt x="3514" y="4234"/>
                      <a:pt x="3482" y="4271"/>
                      <a:pt x="3482" y="4309"/>
                    </a:cubicBezTo>
                    <a:cubicBezTo>
                      <a:pt x="3482" y="4353"/>
                      <a:pt x="3517" y="4385"/>
                      <a:pt x="3558" y="4385"/>
                    </a:cubicBezTo>
                    <a:cubicBezTo>
                      <a:pt x="3599" y="4385"/>
                      <a:pt x="3633" y="4350"/>
                      <a:pt x="3633" y="4309"/>
                    </a:cubicBezTo>
                    <a:cubicBezTo>
                      <a:pt x="3633" y="4278"/>
                      <a:pt x="3618" y="4246"/>
                      <a:pt x="3586" y="4234"/>
                    </a:cubicBezTo>
                    <a:close/>
                    <a:moveTo>
                      <a:pt x="4725" y="4234"/>
                    </a:moveTo>
                    <a:cubicBezTo>
                      <a:pt x="4681" y="4234"/>
                      <a:pt x="4649" y="4271"/>
                      <a:pt x="4649" y="4309"/>
                    </a:cubicBezTo>
                    <a:cubicBezTo>
                      <a:pt x="4649" y="4353"/>
                      <a:pt x="4687" y="4385"/>
                      <a:pt x="4725" y="4385"/>
                    </a:cubicBezTo>
                    <a:cubicBezTo>
                      <a:pt x="4769" y="4385"/>
                      <a:pt x="4800" y="4350"/>
                      <a:pt x="4800" y="4309"/>
                    </a:cubicBezTo>
                    <a:cubicBezTo>
                      <a:pt x="4803" y="4278"/>
                      <a:pt x="4785" y="4246"/>
                      <a:pt x="4756" y="4234"/>
                    </a:cubicBezTo>
                    <a:close/>
                    <a:moveTo>
                      <a:pt x="5291" y="5127"/>
                    </a:moveTo>
                    <a:lnTo>
                      <a:pt x="5291" y="5130"/>
                    </a:lnTo>
                    <a:cubicBezTo>
                      <a:pt x="5250" y="5130"/>
                      <a:pt x="5215" y="5162"/>
                      <a:pt x="5215" y="5206"/>
                    </a:cubicBezTo>
                    <a:cubicBezTo>
                      <a:pt x="5215" y="5215"/>
                      <a:pt x="5215" y="5221"/>
                      <a:pt x="5219" y="5231"/>
                    </a:cubicBezTo>
                    <a:lnTo>
                      <a:pt x="5357" y="5237"/>
                    </a:lnTo>
                    <a:cubicBezTo>
                      <a:pt x="5360" y="5224"/>
                      <a:pt x="5366" y="5215"/>
                      <a:pt x="5366" y="5202"/>
                    </a:cubicBezTo>
                    <a:cubicBezTo>
                      <a:pt x="5366" y="5171"/>
                      <a:pt x="5344" y="5140"/>
                      <a:pt x="5313" y="5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a:extLst>
                  <a:ext uri="{FF2B5EF4-FFF2-40B4-BE49-F238E27FC236}">
                    <a16:creationId xmlns:a16="http://schemas.microsoft.com/office/drawing/2014/main" id="{B585FB96-DAE1-BF29-C675-901F4F4904F6}"/>
                  </a:ext>
                </a:extLst>
              </p:cNvPr>
              <p:cNvSpPr/>
              <p:nvPr/>
            </p:nvSpPr>
            <p:spPr>
              <a:xfrm>
                <a:off x="2287619" y="1828541"/>
                <a:ext cx="6447" cy="216720"/>
              </a:xfrm>
              <a:custGeom>
                <a:avLst/>
                <a:gdLst/>
                <a:ahLst/>
                <a:cxnLst/>
                <a:rect l="l" t="t" r="r" b="b"/>
                <a:pathLst>
                  <a:path w="83" h="2790" extrusionOk="0">
                    <a:moveTo>
                      <a:pt x="43" y="0"/>
                    </a:moveTo>
                    <a:cubicBezTo>
                      <a:pt x="41" y="0"/>
                      <a:pt x="38" y="2"/>
                      <a:pt x="38" y="6"/>
                    </a:cubicBezTo>
                    <a:cubicBezTo>
                      <a:pt x="19" y="233"/>
                      <a:pt x="10" y="1154"/>
                      <a:pt x="10" y="1387"/>
                    </a:cubicBezTo>
                    <a:cubicBezTo>
                      <a:pt x="10" y="1849"/>
                      <a:pt x="0" y="2318"/>
                      <a:pt x="38" y="2780"/>
                    </a:cubicBezTo>
                    <a:cubicBezTo>
                      <a:pt x="38" y="2786"/>
                      <a:pt x="41" y="2790"/>
                      <a:pt x="44" y="2790"/>
                    </a:cubicBezTo>
                    <a:cubicBezTo>
                      <a:pt x="48" y="2790"/>
                      <a:pt x="51" y="2786"/>
                      <a:pt x="51" y="2780"/>
                    </a:cubicBezTo>
                    <a:cubicBezTo>
                      <a:pt x="82" y="2321"/>
                      <a:pt x="82" y="1859"/>
                      <a:pt x="82" y="1393"/>
                    </a:cubicBezTo>
                    <a:cubicBezTo>
                      <a:pt x="82" y="1160"/>
                      <a:pt x="76" y="233"/>
                      <a:pt x="51" y="6"/>
                    </a:cubicBezTo>
                    <a:cubicBezTo>
                      <a:pt x="51" y="3"/>
                      <a:pt x="47"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a:extLst>
                  <a:ext uri="{FF2B5EF4-FFF2-40B4-BE49-F238E27FC236}">
                    <a16:creationId xmlns:a16="http://schemas.microsoft.com/office/drawing/2014/main" id="{12A85F37-B0E5-4239-8B9E-16B81D22F0B2}"/>
                  </a:ext>
                </a:extLst>
              </p:cNvPr>
              <p:cNvSpPr/>
              <p:nvPr/>
            </p:nvSpPr>
            <p:spPr>
              <a:xfrm>
                <a:off x="1858448" y="1634345"/>
                <a:ext cx="380620" cy="417050"/>
              </a:xfrm>
              <a:custGeom>
                <a:avLst/>
                <a:gdLst/>
                <a:ahLst/>
                <a:cxnLst/>
                <a:rect l="l" t="t" r="r" b="b"/>
                <a:pathLst>
                  <a:path w="4900" h="5369" extrusionOk="0">
                    <a:moveTo>
                      <a:pt x="498" y="0"/>
                    </a:moveTo>
                    <a:cubicBezTo>
                      <a:pt x="24" y="0"/>
                      <a:pt x="0" y="675"/>
                      <a:pt x="333" y="1408"/>
                    </a:cubicBezTo>
                    <a:cubicBezTo>
                      <a:pt x="808" y="2459"/>
                      <a:pt x="2437" y="4774"/>
                      <a:pt x="3321" y="5085"/>
                    </a:cubicBezTo>
                    <a:cubicBezTo>
                      <a:pt x="3720" y="5227"/>
                      <a:pt x="4343" y="5312"/>
                      <a:pt x="4899" y="5368"/>
                    </a:cubicBezTo>
                    <a:lnTo>
                      <a:pt x="880" y="106"/>
                    </a:lnTo>
                    <a:cubicBezTo>
                      <a:pt x="730" y="33"/>
                      <a:pt x="603" y="0"/>
                      <a:pt x="498" y="0"/>
                    </a:cubicBezTo>
                    <a:close/>
                  </a:path>
                </a:pathLst>
              </a:custGeom>
              <a:solidFill>
                <a:srgbClr val="423542">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a:extLst>
                  <a:ext uri="{FF2B5EF4-FFF2-40B4-BE49-F238E27FC236}">
                    <a16:creationId xmlns:a16="http://schemas.microsoft.com/office/drawing/2014/main" id="{BDC6A182-4AF4-A22C-1440-E034FC243883}"/>
                  </a:ext>
                </a:extLst>
              </p:cNvPr>
              <p:cNvSpPr/>
              <p:nvPr/>
            </p:nvSpPr>
            <p:spPr>
              <a:xfrm>
                <a:off x="1666583" y="1638772"/>
                <a:ext cx="397786" cy="494417"/>
              </a:xfrm>
              <a:custGeom>
                <a:avLst/>
                <a:gdLst/>
                <a:ahLst/>
                <a:cxnLst/>
                <a:rect l="l" t="t" r="r" b="b"/>
                <a:pathLst>
                  <a:path w="5121" h="6365" extrusionOk="0">
                    <a:moveTo>
                      <a:pt x="2846" y="1"/>
                    </a:moveTo>
                    <a:cubicBezTo>
                      <a:pt x="2580" y="1"/>
                      <a:pt x="2295" y="115"/>
                      <a:pt x="2029" y="373"/>
                    </a:cubicBezTo>
                    <a:cubicBezTo>
                      <a:pt x="2023" y="376"/>
                      <a:pt x="2016" y="380"/>
                      <a:pt x="2013" y="383"/>
                    </a:cubicBezTo>
                    <a:lnTo>
                      <a:pt x="1960" y="436"/>
                    </a:lnTo>
                    <a:cubicBezTo>
                      <a:pt x="1787" y="631"/>
                      <a:pt x="1642" y="851"/>
                      <a:pt x="1529" y="1087"/>
                    </a:cubicBezTo>
                    <a:lnTo>
                      <a:pt x="1510" y="1122"/>
                    </a:lnTo>
                    <a:cubicBezTo>
                      <a:pt x="1214" y="1745"/>
                      <a:pt x="969" y="2389"/>
                      <a:pt x="780" y="3050"/>
                    </a:cubicBezTo>
                    <a:cubicBezTo>
                      <a:pt x="780" y="3056"/>
                      <a:pt x="777" y="3066"/>
                      <a:pt x="774" y="3072"/>
                    </a:cubicBezTo>
                    <a:cubicBezTo>
                      <a:pt x="302" y="4663"/>
                      <a:pt x="0" y="6308"/>
                      <a:pt x="0" y="6308"/>
                    </a:cubicBezTo>
                    <a:cubicBezTo>
                      <a:pt x="588" y="6355"/>
                      <a:pt x="2208" y="6365"/>
                      <a:pt x="3466" y="6365"/>
                    </a:cubicBezTo>
                    <a:lnTo>
                      <a:pt x="3856" y="5852"/>
                    </a:lnTo>
                    <a:lnTo>
                      <a:pt x="4136" y="6365"/>
                    </a:lnTo>
                    <a:lnTo>
                      <a:pt x="5114" y="6359"/>
                    </a:lnTo>
                    <a:lnTo>
                      <a:pt x="4765" y="3842"/>
                    </a:lnTo>
                    <a:cubicBezTo>
                      <a:pt x="4765" y="3842"/>
                      <a:pt x="5121" y="3239"/>
                      <a:pt x="5017" y="2688"/>
                    </a:cubicBezTo>
                    <a:cubicBezTo>
                      <a:pt x="4944" y="2345"/>
                      <a:pt x="4548" y="1701"/>
                      <a:pt x="4183" y="1163"/>
                    </a:cubicBezTo>
                    <a:cubicBezTo>
                      <a:pt x="4177" y="1153"/>
                      <a:pt x="4171" y="1147"/>
                      <a:pt x="4168" y="1144"/>
                    </a:cubicBezTo>
                    <a:cubicBezTo>
                      <a:pt x="3872" y="710"/>
                      <a:pt x="3608" y="361"/>
                      <a:pt x="3561" y="317"/>
                    </a:cubicBezTo>
                    <a:cubicBezTo>
                      <a:pt x="3365" y="116"/>
                      <a:pt x="3115"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a:extLst>
                  <a:ext uri="{FF2B5EF4-FFF2-40B4-BE49-F238E27FC236}">
                    <a16:creationId xmlns:a16="http://schemas.microsoft.com/office/drawing/2014/main" id="{69D2206E-5315-17D8-CC62-3E7316975EF2}"/>
                  </a:ext>
                </a:extLst>
              </p:cNvPr>
              <p:cNvSpPr/>
              <p:nvPr/>
            </p:nvSpPr>
            <p:spPr>
              <a:xfrm>
                <a:off x="1700062" y="1650890"/>
                <a:ext cx="330828" cy="474998"/>
              </a:xfrm>
              <a:custGeom>
                <a:avLst/>
                <a:gdLst/>
                <a:ahLst/>
                <a:cxnLst/>
                <a:rect l="l" t="t" r="r" b="b"/>
                <a:pathLst>
                  <a:path w="4259" h="6115" extrusionOk="0">
                    <a:moveTo>
                      <a:pt x="2982" y="10"/>
                    </a:moveTo>
                    <a:cubicBezTo>
                      <a:pt x="2941" y="25"/>
                      <a:pt x="2925" y="73"/>
                      <a:pt x="2944" y="107"/>
                    </a:cubicBezTo>
                    <a:cubicBezTo>
                      <a:pt x="2960" y="132"/>
                      <a:pt x="2986" y="149"/>
                      <a:pt x="3014" y="149"/>
                    </a:cubicBezTo>
                    <a:cubicBezTo>
                      <a:pt x="3024" y="149"/>
                      <a:pt x="3034" y="147"/>
                      <a:pt x="3045" y="142"/>
                    </a:cubicBezTo>
                    <a:cubicBezTo>
                      <a:pt x="3064" y="135"/>
                      <a:pt x="3079" y="113"/>
                      <a:pt x="3086" y="91"/>
                    </a:cubicBezTo>
                    <a:cubicBezTo>
                      <a:pt x="3054" y="63"/>
                      <a:pt x="3019" y="32"/>
                      <a:pt x="2982" y="10"/>
                    </a:cubicBezTo>
                    <a:close/>
                    <a:moveTo>
                      <a:pt x="1843" y="0"/>
                    </a:moveTo>
                    <a:cubicBezTo>
                      <a:pt x="1805" y="0"/>
                      <a:pt x="1771" y="32"/>
                      <a:pt x="1771" y="76"/>
                    </a:cubicBezTo>
                    <a:cubicBezTo>
                      <a:pt x="1771" y="113"/>
                      <a:pt x="1802" y="151"/>
                      <a:pt x="1843" y="151"/>
                    </a:cubicBezTo>
                    <a:cubicBezTo>
                      <a:pt x="1884" y="151"/>
                      <a:pt x="1919" y="120"/>
                      <a:pt x="1919" y="76"/>
                    </a:cubicBezTo>
                    <a:cubicBezTo>
                      <a:pt x="1919" y="35"/>
                      <a:pt x="1884" y="0"/>
                      <a:pt x="1843" y="0"/>
                    </a:cubicBezTo>
                    <a:close/>
                    <a:moveTo>
                      <a:pt x="1258" y="827"/>
                    </a:moveTo>
                    <a:cubicBezTo>
                      <a:pt x="1214" y="827"/>
                      <a:pt x="1183" y="862"/>
                      <a:pt x="1183" y="900"/>
                    </a:cubicBezTo>
                    <a:cubicBezTo>
                      <a:pt x="1183" y="944"/>
                      <a:pt x="1220" y="975"/>
                      <a:pt x="1258" y="975"/>
                    </a:cubicBezTo>
                    <a:cubicBezTo>
                      <a:pt x="1302" y="975"/>
                      <a:pt x="1334" y="941"/>
                      <a:pt x="1334" y="900"/>
                    </a:cubicBezTo>
                    <a:cubicBezTo>
                      <a:pt x="1334" y="859"/>
                      <a:pt x="1302" y="827"/>
                      <a:pt x="1258" y="827"/>
                    </a:cubicBezTo>
                    <a:close/>
                    <a:moveTo>
                      <a:pt x="2422" y="827"/>
                    </a:moveTo>
                    <a:cubicBezTo>
                      <a:pt x="2378" y="827"/>
                      <a:pt x="2346" y="862"/>
                      <a:pt x="2346" y="900"/>
                    </a:cubicBezTo>
                    <a:cubicBezTo>
                      <a:pt x="2346" y="944"/>
                      <a:pt x="2384" y="975"/>
                      <a:pt x="2422" y="975"/>
                    </a:cubicBezTo>
                    <a:cubicBezTo>
                      <a:pt x="2466" y="975"/>
                      <a:pt x="2497" y="941"/>
                      <a:pt x="2497" y="900"/>
                    </a:cubicBezTo>
                    <a:cubicBezTo>
                      <a:pt x="2501" y="859"/>
                      <a:pt x="2466" y="827"/>
                      <a:pt x="2422" y="827"/>
                    </a:cubicBezTo>
                    <a:close/>
                    <a:moveTo>
                      <a:pt x="3636" y="827"/>
                    </a:moveTo>
                    <a:cubicBezTo>
                      <a:pt x="3595" y="827"/>
                      <a:pt x="3564" y="859"/>
                      <a:pt x="3564" y="900"/>
                    </a:cubicBezTo>
                    <a:cubicBezTo>
                      <a:pt x="3564" y="944"/>
                      <a:pt x="3595" y="975"/>
                      <a:pt x="3636" y="975"/>
                    </a:cubicBezTo>
                    <a:cubicBezTo>
                      <a:pt x="3680" y="975"/>
                      <a:pt x="3711" y="944"/>
                      <a:pt x="3711" y="900"/>
                    </a:cubicBezTo>
                    <a:cubicBezTo>
                      <a:pt x="3711" y="862"/>
                      <a:pt x="3680" y="827"/>
                      <a:pt x="3642" y="827"/>
                    </a:cubicBezTo>
                    <a:close/>
                    <a:moveTo>
                      <a:pt x="739" y="1724"/>
                    </a:moveTo>
                    <a:cubicBezTo>
                      <a:pt x="727" y="1758"/>
                      <a:pt x="711" y="1796"/>
                      <a:pt x="695" y="1834"/>
                    </a:cubicBezTo>
                    <a:cubicBezTo>
                      <a:pt x="727" y="1821"/>
                      <a:pt x="749" y="1793"/>
                      <a:pt x="749" y="1762"/>
                    </a:cubicBezTo>
                    <a:cubicBezTo>
                      <a:pt x="749" y="1746"/>
                      <a:pt x="742" y="1733"/>
                      <a:pt x="739" y="1724"/>
                    </a:cubicBezTo>
                    <a:close/>
                    <a:moveTo>
                      <a:pt x="4183" y="1702"/>
                    </a:moveTo>
                    <a:cubicBezTo>
                      <a:pt x="4139" y="1702"/>
                      <a:pt x="4108" y="1736"/>
                      <a:pt x="4108" y="1777"/>
                    </a:cubicBezTo>
                    <a:cubicBezTo>
                      <a:pt x="4114" y="1819"/>
                      <a:pt x="4148" y="1844"/>
                      <a:pt x="4186" y="1844"/>
                    </a:cubicBezTo>
                    <a:cubicBezTo>
                      <a:pt x="4188" y="1844"/>
                      <a:pt x="4190" y="1844"/>
                      <a:pt x="4193" y="1843"/>
                    </a:cubicBezTo>
                    <a:cubicBezTo>
                      <a:pt x="4227" y="1840"/>
                      <a:pt x="4256" y="1812"/>
                      <a:pt x="4259" y="1777"/>
                    </a:cubicBezTo>
                    <a:lnTo>
                      <a:pt x="4218" y="1714"/>
                    </a:lnTo>
                    <a:cubicBezTo>
                      <a:pt x="4208" y="1708"/>
                      <a:pt x="4196" y="1702"/>
                      <a:pt x="4183" y="1702"/>
                    </a:cubicBezTo>
                    <a:close/>
                    <a:moveTo>
                      <a:pt x="1843" y="1724"/>
                    </a:moveTo>
                    <a:cubicBezTo>
                      <a:pt x="1802" y="1724"/>
                      <a:pt x="1771" y="1758"/>
                      <a:pt x="1771" y="1796"/>
                    </a:cubicBezTo>
                    <a:cubicBezTo>
                      <a:pt x="1771" y="1837"/>
                      <a:pt x="1805" y="1872"/>
                      <a:pt x="1843" y="1872"/>
                    </a:cubicBezTo>
                    <a:cubicBezTo>
                      <a:pt x="1887" y="1872"/>
                      <a:pt x="1919" y="1837"/>
                      <a:pt x="1919" y="1796"/>
                    </a:cubicBezTo>
                    <a:cubicBezTo>
                      <a:pt x="1919" y="1755"/>
                      <a:pt x="1887" y="1724"/>
                      <a:pt x="1843" y="1724"/>
                    </a:cubicBezTo>
                    <a:close/>
                    <a:moveTo>
                      <a:pt x="3013" y="1724"/>
                    </a:moveTo>
                    <a:cubicBezTo>
                      <a:pt x="2969" y="1724"/>
                      <a:pt x="2938" y="1758"/>
                      <a:pt x="2938" y="1796"/>
                    </a:cubicBezTo>
                    <a:cubicBezTo>
                      <a:pt x="2938" y="1840"/>
                      <a:pt x="2972" y="1872"/>
                      <a:pt x="3013" y="1872"/>
                    </a:cubicBezTo>
                    <a:cubicBezTo>
                      <a:pt x="3054" y="1872"/>
                      <a:pt x="3086" y="1837"/>
                      <a:pt x="3086" y="1796"/>
                    </a:cubicBezTo>
                    <a:cubicBezTo>
                      <a:pt x="3086" y="1755"/>
                      <a:pt x="3051" y="1724"/>
                      <a:pt x="3013" y="1724"/>
                    </a:cubicBezTo>
                    <a:close/>
                    <a:moveTo>
                      <a:pt x="3636" y="2529"/>
                    </a:moveTo>
                    <a:cubicBezTo>
                      <a:pt x="3595" y="2529"/>
                      <a:pt x="3564" y="2560"/>
                      <a:pt x="3564" y="2604"/>
                    </a:cubicBezTo>
                    <a:cubicBezTo>
                      <a:pt x="3564" y="2645"/>
                      <a:pt x="3595" y="2677"/>
                      <a:pt x="3636" y="2677"/>
                    </a:cubicBezTo>
                    <a:cubicBezTo>
                      <a:pt x="3680" y="2677"/>
                      <a:pt x="3711" y="2645"/>
                      <a:pt x="3711" y="2604"/>
                    </a:cubicBezTo>
                    <a:cubicBezTo>
                      <a:pt x="3711" y="2564"/>
                      <a:pt x="3680" y="2529"/>
                      <a:pt x="3636" y="2529"/>
                    </a:cubicBezTo>
                    <a:close/>
                    <a:moveTo>
                      <a:pt x="1261" y="2560"/>
                    </a:moveTo>
                    <a:cubicBezTo>
                      <a:pt x="1220" y="2560"/>
                      <a:pt x="1189" y="2595"/>
                      <a:pt x="1189" y="2633"/>
                    </a:cubicBezTo>
                    <a:cubicBezTo>
                      <a:pt x="1189" y="2677"/>
                      <a:pt x="1224" y="2708"/>
                      <a:pt x="1261" y="2708"/>
                    </a:cubicBezTo>
                    <a:cubicBezTo>
                      <a:pt x="1305" y="2708"/>
                      <a:pt x="1337" y="2674"/>
                      <a:pt x="1337" y="2633"/>
                    </a:cubicBezTo>
                    <a:cubicBezTo>
                      <a:pt x="1337" y="2592"/>
                      <a:pt x="1302" y="2560"/>
                      <a:pt x="1261" y="2560"/>
                    </a:cubicBezTo>
                    <a:close/>
                    <a:moveTo>
                      <a:pt x="2435" y="2558"/>
                    </a:moveTo>
                    <a:cubicBezTo>
                      <a:pt x="2433" y="2558"/>
                      <a:pt x="2430" y="2559"/>
                      <a:pt x="2425" y="2560"/>
                    </a:cubicBezTo>
                    <a:cubicBezTo>
                      <a:pt x="2421" y="2560"/>
                      <a:pt x="2417" y="2560"/>
                      <a:pt x="2414" y="2560"/>
                    </a:cubicBezTo>
                    <a:cubicBezTo>
                      <a:pt x="2377" y="2560"/>
                      <a:pt x="2346" y="2587"/>
                      <a:pt x="2343" y="2627"/>
                    </a:cubicBezTo>
                    <a:cubicBezTo>
                      <a:pt x="2340" y="2671"/>
                      <a:pt x="2368" y="2705"/>
                      <a:pt x="2409" y="2708"/>
                    </a:cubicBezTo>
                    <a:lnTo>
                      <a:pt x="2425" y="2708"/>
                    </a:lnTo>
                    <a:cubicBezTo>
                      <a:pt x="2429" y="2709"/>
                      <a:pt x="2433" y="2709"/>
                      <a:pt x="2437" y="2709"/>
                    </a:cubicBezTo>
                    <a:cubicBezTo>
                      <a:pt x="2475" y="2709"/>
                      <a:pt x="2504" y="2682"/>
                      <a:pt x="2510" y="2642"/>
                    </a:cubicBezTo>
                    <a:cubicBezTo>
                      <a:pt x="2513" y="2598"/>
                      <a:pt x="2485" y="2564"/>
                      <a:pt x="2441" y="2560"/>
                    </a:cubicBezTo>
                    <a:cubicBezTo>
                      <a:pt x="2439" y="2559"/>
                      <a:pt x="2438" y="2558"/>
                      <a:pt x="2435" y="2558"/>
                    </a:cubicBezTo>
                    <a:close/>
                    <a:moveTo>
                      <a:pt x="670" y="3425"/>
                    </a:moveTo>
                    <a:cubicBezTo>
                      <a:pt x="626" y="3425"/>
                      <a:pt x="595" y="3460"/>
                      <a:pt x="595" y="3498"/>
                    </a:cubicBezTo>
                    <a:cubicBezTo>
                      <a:pt x="595" y="3542"/>
                      <a:pt x="629" y="3573"/>
                      <a:pt x="670" y="3573"/>
                    </a:cubicBezTo>
                    <a:cubicBezTo>
                      <a:pt x="711" y="3573"/>
                      <a:pt x="742" y="3539"/>
                      <a:pt x="742" y="3498"/>
                    </a:cubicBezTo>
                    <a:cubicBezTo>
                      <a:pt x="742" y="3460"/>
                      <a:pt x="711" y="3425"/>
                      <a:pt x="673" y="3425"/>
                    </a:cubicBezTo>
                    <a:close/>
                    <a:moveTo>
                      <a:pt x="1837" y="3425"/>
                    </a:moveTo>
                    <a:cubicBezTo>
                      <a:pt x="1793" y="3425"/>
                      <a:pt x="1761" y="3460"/>
                      <a:pt x="1761" y="3498"/>
                    </a:cubicBezTo>
                    <a:cubicBezTo>
                      <a:pt x="1761" y="3542"/>
                      <a:pt x="1796" y="3573"/>
                      <a:pt x="1837" y="3573"/>
                    </a:cubicBezTo>
                    <a:cubicBezTo>
                      <a:pt x="1881" y="3573"/>
                      <a:pt x="1912" y="3539"/>
                      <a:pt x="1912" y="3498"/>
                    </a:cubicBezTo>
                    <a:cubicBezTo>
                      <a:pt x="1912" y="3460"/>
                      <a:pt x="1884" y="3429"/>
                      <a:pt x="1843" y="3425"/>
                    </a:cubicBezTo>
                    <a:close/>
                    <a:moveTo>
                      <a:pt x="3001" y="3425"/>
                    </a:moveTo>
                    <a:cubicBezTo>
                      <a:pt x="2957" y="3425"/>
                      <a:pt x="2925" y="3460"/>
                      <a:pt x="2925" y="3498"/>
                    </a:cubicBezTo>
                    <a:cubicBezTo>
                      <a:pt x="2925" y="3542"/>
                      <a:pt x="2960" y="3573"/>
                      <a:pt x="3001" y="3573"/>
                    </a:cubicBezTo>
                    <a:cubicBezTo>
                      <a:pt x="3045" y="3573"/>
                      <a:pt x="3076" y="3539"/>
                      <a:pt x="3076" y="3498"/>
                    </a:cubicBezTo>
                    <a:cubicBezTo>
                      <a:pt x="3076" y="3460"/>
                      <a:pt x="3048" y="3429"/>
                      <a:pt x="3013" y="3425"/>
                    </a:cubicBezTo>
                    <a:close/>
                    <a:moveTo>
                      <a:pt x="4171" y="3425"/>
                    </a:moveTo>
                    <a:cubicBezTo>
                      <a:pt x="4130" y="3425"/>
                      <a:pt x="4098" y="3460"/>
                      <a:pt x="4098" y="3498"/>
                    </a:cubicBezTo>
                    <a:cubicBezTo>
                      <a:pt x="4098" y="3542"/>
                      <a:pt x="4133" y="3573"/>
                      <a:pt x="4171" y="3573"/>
                    </a:cubicBezTo>
                    <a:cubicBezTo>
                      <a:pt x="4215" y="3573"/>
                      <a:pt x="4246" y="3539"/>
                      <a:pt x="4246" y="3498"/>
                    </a:cubicBezTo>
                    <a:cubicBezTo>
                      <a:pt x="4246" y="3460"/>
                      <a:pt x="4218" y="3429"/>
                      <a:pt x="4183" y="3425"/>
                    </a:cubicBezTo>
                    <a:close/>
                    <a:moveTo>
                      <a:pt x="79" y="4234"/>
                    </a:moveTo>
                    <a:cubicBezTo>
                      <a:pt x="35" y="4234"/>
                      <a:pt x="3" y="4271"/>
                      <a:pt x="3" y="4309"/>
                    </a:cubicBezTo>
                    <a:cubicBezTo>
                      <a:pt x="3" y="4353"/>
                      <a:pt x="41" y="4385"/>
                      <a:pt x="79" y="4385"/>
                    </a:cubicBezTo>
                    <a:cubicBezTo>
                      <a:pt x="123" y="4385"/>
                      <a:pt x="154" y="4350"/>
                      <a:pt x="154" y="4309"/>
                    </a:cubicBezTo>
                    <a:cubicBezTo>
                      <a:pt x="154" y="4271"/>
                      <a:pt x="126" y="4240"/>
                      <a:pt x="88" y="4234"/>
                    </a:cubicBezTo>
                    <a:close/>
                    <a:moveTo>
                      <a:pt x="1246" y="4234"/>
                    </a:moveTo>
                    <a:cubicBezTo>
                      <a:pt x="1205" y="4234"/>
                      <a:pt x="1173" y="4271"/>
                      <a:pt x="1173" y="4309"/>
                    </a:cubicBezTo>
                    <a:cubicBezTo>
                      <a:pt x="1173" y="4353"/>
                      <a:pt x="1208" y="4385"/>
                      <a:pt x="1246" y="4385"/>
                    </a:cubicBezTo>
                    <a:cubicBezTo>
                      <a:pt x="1290" y="4385"/>
                      <a:pt x="1321" y="4350"/>
                      <a:pt x="1321" y="4309"/>
                    </a:cubicBezTo>
                    <a:cubicBezTo>
                      <a:pt x="1321" y="4275"/>
                      <a:pt x="1299" y="4243"/>
                      <a:pt x="1258" y="4234"/>
                    </a:cubicBezTo>
                    <a:close/>
                    <a:moveTo>
                      <a:pt x="3582" y="4262"/>
                    </a:moveTo>
                    <a:cubicBezTo>
                      <a:pt x="3538" y="4262"/>
                      <a:pt x="3507" y="4297"/>
                      <a:pt x="3507" y="4338"/>
                    </a:cubicBezTo>
                    <a:cubicBezTo>
                      <a:pt x="3507" y="4382"/>
                      <a:pt x="3542" y="4410"/>
                      <a:pt x="3582" y="4410"/>
                    </a:cubicBezTo>
                    <a:cubicBezTo>
                      <a:pt x="3627" y="4410"/>
                      <a:pt x="3658" y="4375"/>
                      <a:pt x="3658" y="4338"/>
                    </a:cubicBezTo>
                    <a:cubicBezTo>
                      <a:pt x="3658" y="4293"/>
                      <a:pt x="3627" y="4262"/>
                      <a:pt x="3582" y="4262"/>
                    </a:cubicBezTo>
                    <a:close/>
                    <a:moveTo>
                      <a:pt x="2416" y="4234"/>
                    </a:moveTo>
                    <a:cubicBezTo>
                      <a:pt x="2372" y="4262"/>
                      <a:pt x="2340" y="4293"/>
                      <a:pt x="2340" y="4338"/>
                    </a:cubicBezTo>
                    <a:cubicBezTo>
                      <a:pt x="2340" y="4382"/>
                      <a:pt x="2375" y="4413"/>
                      <a:pt x="2416" y="4416"/>
                    </a:cubicBezTo>
                    <a:cubicBezTo>
                      <a:pt x="2456" y="4416"/>
                      <a:pt x="2488" y="4382"/>
                      <a:pt x="2488" y="4341"/>
                    </a:cubicBezTo>
                    <a:cubicBezTo>
                      <a:pt x="2488" y="4293"/>
                      <a:pt x="2453" y="4262"/>
                      <a:pt x="2416" y="4234"/>
                    </a:cubicBezTo>
                    <a:close/>
                    <a:moveTo>
                      <a:pt x="673" y="5130"/>
                    </a:moveTo>
                    <a:cubicBezTo>
                      <a:pt x="629" y="5130"/>
                      <a:pt x="598" y="5168"/>
                      <a:pt x="598" y="5206"/>
                    </a:cubicBezTo>
                    <a:cubicBezTo>
                      <a:pt x="598" y="5250"/>
                      <a:pt x="632" y="5281"/>
                      <a:pt x="673" y="5281"/>
                    </a:cubicBezTo>
                    <a:cubicBezTo>
                      <a:pt x="717" y="5281"/>
                      <a:pt x="749" y="5246"/>
                      <a:pt x="749" y="5206"/>
                    </a:cubicBezTo>
                    <a:cubicBezTo>
                      <a:pt x="749" y="5162"/>
                      <a:pt x="717" y="5130"/>
                      <a:pt x="673" y="5130"/>
                    </a:cubicBezTo>
                    <a:close/>
                    <a:moveTo>
                      <a:pt x="1840" y="5130"/>
                    </a:moveTo>
                    <a:cubicBezTo>
                      <a:pt x="1796" y="5130"/>
                      <a:pt x="1765" y="5168"/>
                      <a:pt x="1765" y="5206"/>
                    </a:cubicBezTo>
                    <a:cubicBezTo>
                      <a:pt x="1765" y="5250"/>
                      <a:pt x="1802" y="5281"/>
                      <a:pt x="1840" y="5281"/>
                    </a:cubicBezTo>
                    <a:cubicBezTo>
                      <a:pt x="1884" y="5281"/>
                      <a:pt x="1916" y="5246"/>
                      <a:pt x="1916" y="5206"/>
                    </a:cubicBezTo>
                    <a:cubicBezTo>
                      <a:pt x="1916" y="5168"/>
                      <a:pt x="1884" y="5136"/>
                      <a:pt x="1843" y="5130"/>
                    </a:cubicBezTo>
                    <a:close/>
                    <a:moveTo>
                      <a:pt x="3004" y="5130"/>
                    </a:moveTo>
                    <a:cubicBezTo>
                      <a:pt x="2960" y="5130"/>
                      <a:pt x="2928" y="5168"/>
                      <a:pt x="2928" y="5206"/>
                    </a:cubicBezTo>
                    <a:cubicBezTo>
                      <a:pt x="2928" y="5250"/>
                      <a:pt x="2966" y="5281"/>
                      <a:pt x="3004" y="5281"/>
                    </a:cubicBezTo>
                    <a:cubicBezTo>
                      <a:pt x="3048" y="5281"/>
                      <a:pt x="3079" y="5246"/>
                      <a:pt x="3079" y="5206"/>
                    </a:cubicBezTo>
                    <a:cubicBezTo>
                      <a:pt x="3079" y="5168"/>
                      <a:pt x="3051" y="5136"/>
                      <a:pt x="3013" y="5130"/>
                    </a:cubicBezTo>
                    <a:close/>
                    <a:moveTo>
                      <a:pt x="4177" y="5130"/>
                    </a:moveTo>
                    <a:cubicBezTo>
                      <a:pt x="4133" y="5130"/>
                      <a:pt x="4101" y="5168"/>
                      <a:pt x="4101" y="5206"/>
                    </a:cubicBezTo>
                    <a:cubicBezTo>
                      <a:pt x="4101" y="5250"/>
                      <a:pt x="4136" y="5281"/>
                      <a:pt x="4177" y="5281"/>
                    </a:cubicBezTo>
                    <a:cubicBezTo>
                      <a:pt x="4218" y="5281"/>
                      <a:pt x="4249" y="5246"/>
                      <a:pt x="4249" y="5206"/>
                    </a:cubicBezTo>
                    <a:cubicBezTo>
                      <a:pt x="4249" y="5168"/>
                      <a:pt x="4221" y="5136"/>
                      <a:pt x="4183" y="5130"/>
                    </a:cubicBezTo>
                    <a:close/>
                    <a:moveTo>
                      <a:pt x="3564" y="5935"/>
                    </a:moveTo>
                    <a:lnTo>
                      <a:pt x="3630" y="6064"/>
                    </a:lnTo>
                    <a:cubicBezTo>
                      <a:pt x="3645" y="6049"/>
                      <a:pt x="3652" y="6033"/>
                      <a:pt x="3652" y="6011"/>
                    </a:cubicBezTo>
                    <a:cubicBezTo>
                      <a:pt x="3652" y="5976"/>
                      <a:pt x="3633" y="5948"/>
                      <a:pt x="3601" y="5938"/>
                    </a:cubicBezTo>
                    <a:lnTo>
                      <a:pt x="3579" y="5935"/>
                    </a:lnTo>
                    <a:close/>
                    <a:moveTo>
                      <a:pt x="76" y="5964"/>
                    </a:moveTo>
                    <a:cubicBezTo>
                      <a:pt x="32" y="5964"/>
                      <a:pt x="0" y="6001"/>
                      <a:pt x="0" y="6039"/>
                    </a:cubicBezTo>
                    <a:cubicBezTo>
                      <a:pt x="0" y="6080"/>
                      <a:pt x="35" y="6115"/>
                      <a:pt x="76" y="6115"/>
                    </a:cubicBezTo>
                    <a:cubicBezTo>
                      <a:pt x="120" y="6115"/>
                      <a:pt x="151" y="6080"/>
                      <a:pt x="151" y="6039"/>
                    </a:cubicBezTo>
                    <a:cubicBezTo>
                      <a:pt x="151" y="6004"/>
                      <a:pt x="126" y="5970"/>
                      <a:pt x="91" y="5964"/>
                    </a:cubicBezTo>
                    <a:close/>
                    <a:moveTo>
                      <a:pt x="1239" y="5964"/>
                    </a:moveTo>
                    <a:cubicBezTo>
                      <a:pt x="1195" y="5964"/>
                      <a:pt x="1164" y="6001"/>
                      <a:pt x="1164" y="6039"/>
                    </a:cubicBezTo>
                    <a:cubicBezTo>
                      <a:pt x="1164" y="6080"/>
                      <a:pt x="1198" y="6115"/>
                      <a:pt x="1239" y="6115"/>
                    </a:cubicBezTo>
                    <a:cubicBezTo>
                      <a:pt x="1283" y="6115"/>
                      <a:pt x="1315" y="6080"/>
                      <a:pt x="1315" y="6039"/>
                    </a:cubicBezTo>
                    <a:cubicBezTo>
                      <a:pt x="1315" y="6004"/>
                      <a:pt x="1293" y="5973"/>
                      <a:pt x="1258" y="5964"/>
                    </a:cubicBezTo>
                    <a:close/>
                    <a:moveTo>
                      <a:pt x="2406" y="5964"/>
                    </a:moveTo>
                    <a:cubicBezTo>
                      <a:pt x="2362" y="5964"/>
                      <a:pt x="2331" y="6001"/>
                      <a:pt x="2331" y="6039"/>
                    </a:cubicBezTo>
                    <a:cubicBezTo>
                      <a:pt x="2331" y="6080"/>
                      <a:pt x="2368" y="6115"/>
                      <a:pt x="2406" y="6115"/>
                    </a:cubicBezTo>
                    <a:cubicBezTo>
                      <a:pt x="2450" y="6115"/>
                      <a:pt x="2482" y="6080"/>
                      <a:pt x="2482" y="6039"/>
                    </a:cubicBezTo>
                    <a:cubicBezTo>
                      <a:pt x="2482" y="6004"/>
                      <a:pt x="2463" y="5973"/>
                      <a:pt x="2425" y="59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a:extLst>
                  <a:ext uri="{FF2B5EF4-FFF2-40B4-BE49-F238E27FC236}">
                    <a16:creationId xmlns:a16="http://schemas.microsoft.com/office/drawing/2014/main" id="{B3792429-59E0-32BA-B404-6971CCC5C290}"/>
                  </a:ext>
                </a:extLst>
              </p:cNvPr>
              <p:cNvSpPr/>
              <p:nvPr/>
            </p:nvSpPr>
            <p:spPr>
              <a:xfrm>
                <a:off x="2011862" y="1751251"/>
                <a:ext cx="54452" cy="291990"/>
              </a:xfrm>
              <a:custGeom>
                <a:avLst/>
                <a:gdLst/>
                <a:ahLst/>
                <a:cxnLst/>
                <a:rect l="l" t="t" r="r" b="b"/>
                <a:pathLst>
                  <a:path w="701" h="3759" extrusionOk="0">
                    <a:moveTo>
                      <a:pt x="6" y="0"/>
                    </a:moveTo>
                    <a:cubicBezTo>
                      <a:pt x="1" y="0"/>
                      <a:pt x="1" y="9"/>
                      <a:pt x="12" y="26"/>
                    </a:cubicBezTo>
                    <a:cubicBezTo>
                      <a:pt x="122" y="215"/>
                      <a:pt x="204" y="372"/>
                      <a:pt x="304" y="564"/>
                    </a:cubicBezTo>
                    <a:cubicBezTo>
                      <a:pt x="405" y="753"/>
                      <a:pt x="487" y="951"/>
                      <a:pt x="556" y="1155"/>
                    </a:cubicBezTo>
                    <a:cubicBezTo>
                      <a:pt x="588" y="1253"/>
                      <a:pt x="603" y="1353"/>
                      <a:pt x="603" y="1460"/>
                    </a:cubicBezTo>
                    <a:cubicBezTo>
                      <a:pt x="603" y="1564"/>
                      <a:pt x="594" y="1668"/>
                      <a:pt x="572" y="1772"/>
                    </a:cubicBezTo>
                    <a:cubicBezTo>
                      <a:pt x="528" y="1976"/>
                      <a:pt x="449" y="2177"/>
                      <a:pt x="336" y="2354"/>
                    </a:cubicBezTo>
                    <a:lnTo>
                      <a:pt x="323" y="2369"/>
                    </a:lnTo>
                    <a:lnTo>
                      <a:pt x="323" y="2385"/>
                    </a:lnTo>
                    <a:cubicBezTo>
                      <a:pt x="355" y="2611"/>
                      <a:pt x="399" y="2844"/>
                      <a:pt x="433" y="3077"/>
                    </a:cubicBezTo>
                    <a:cubicBezTo>
                      <a:pt x="468" y="3310"/>
                      <a:pt x="503" y="3489"/>
                      <a:pt x="547" y="3719"/>
                    </a:cubicBezTo>
                    <a:cubicBezTo>
                      <a:pt x="552" y="3749"/>
                      <a:pt x="556" y="3759"/>
                      <a:pt x="559" y="3759"/>
                    </a:cubicBezTo>
                    <a:cubicBezTo>
                      <a:pt x="564" y="3759"/>
                      <a:pt x="567" y="3729"/>
                      <a:pt x="575" y="3719"/>
                    </a:cubicBezTo>
                    <a:cubicBezTo>
                      <a:pt x="556" y="3505"/>
                      <a:pt x="528" y="3281"/>
                      <a:pt x="503" y="3074"/>
                    </a:cubicBezTo>
                    <a:cubicBezTo>
                      <a:pt x="478" y="2844"/>
                      <a:pt x="454" y="2617"/>
                      <a:pt x="423" y="2390"/>
                    </a:cubicBezTo>
                    <a:lnTo>
                      <a:pt x="423" y="2390"/>
                    </a:lnTo>
                    <a:cubicBezTo>
                      <a:pt x="538" y="2208"/>
                      <a:pt x="626" y="2005"/>
                      <a:pt x="669" y="1791"/>
                    </a:cubicBezTo>
                    <a:cubicBezTo>
                      <a:pt x="691" y="1680"/>
                      <a:pt x="701" y="1567"/>
                      <a:pt x="698" y="1457"/>
                    </a:cubicBezTo>
                    <a:cubicBezTo>
                      <a:pt x="691" y="1344"/>
                      <a:pt x="672" y="1234"/>
                      <a:pt x="638" y="1127"/>
                    </a:cubicBezTo>
                    <a:cubicBezTo>
                      <a:pt x="562" y="922"/>
                      <a:pt x="468" y="724"/>
                      <a:pt x="355" y="536"/>
                    </a:cubicBezTo>
                    <a:cubicBezTo>
                      <a:pt x="257" y="372"/>
                      <a:pt x="135" y="168"/>
                      <a:pt x="25" y="14"/>
                    </a:cubicBezTo>
                    <a:cubicBezTo>
                      <a:pt x="17" y="5"/>
                      <a:pt x="10"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6">
                <a:extLst>
                  <a:ext uri="{FF2B5EF4-FFF2-40B4-BE49-F238E27FC236}">
                    <a16:creationId xmlns:a16="http://schemas.microsoft.com/office/drawing/2014/main" id="{ECB40E6A-B723-A698-948A-BA43AB03ECB7}"/>
                  </a:ext>
                </a:extLst>
              </p:cNvPr>
              <p:cNvSpPr/>
              <p:nvPr/>
            </p:nvSpPr>
            <p:spPr>
              <a:xfrm>
                <a:off x="1919891" y="1929600"/>
                <a:ext cx="103699" cy="10409"/>
              </a:xfrm>
              <a:custGeom>
                <a:avLst/>
                <a:gdLst/>
                <a:ahLst/>
                <a:cxnLst/>
                <a:rect l="l" t="t" r="r" b="b"/>
                <a:pathLst>
                  <a:path w="1335" h="134" extrusionOk="0">
                    <a:moveTo>
                      <a:pt x="1086" y="84"/>
                    </a:moveTo>
                    <a:cubicBezTo>
                      <a:pt x="1111" y="88"/>
                      <a:pt x="1136" y="91"/>
                      <a:pt x="1161" y="92"/>
                    </a:cubicBezTo>
                    <a:cubicBezTo>
                      <a:pt x="1197" y="101"/>
                      <a:pt x="1235" y="103"/>
                      <a:pt x="1275" y="103"/>
                    </a:cubicBezTo>
                    <a:cubicBezTo>
                      <a:pt x="1295" y="103"/>
                      <a:pt x="1314" y="103"/>
                      <a:pt x="1334" y="102"/>
                    </a:cubicBezTo>
                    <a:lnTo>
                      <a:pt x="1086" y="84"/>
                    </a:lnTo>
                    <a:close/>
                    <a:moveTo>
                      <a:pt x="257" y="0"/>
                    </a:moveTo>
                    <a:cubicBezTo>
                      <a:pt x="175" y="0"/>
                      <a:pt x="92" y="3"/>
                      <a:pt x="10" y="7"/>
                    </a:cubicBezTo>
                    <a:cubicBezTo>
                      <a:pt x="4" y="10"/>
                      <a:pt x="1" y="10"/>
                      <a:pt x="1" y="14"/>
                    </a:cubicBezTo>
                    <a:cubicBezTo>
                      <a:pt x="1" y="17"/>
                      <a:pt x="4" y="26"/>
                      <a:pt x="10" y="26"/>
                    </a:cubicBezTo>
                    <a:cubicBezTo>
                      <a:pt x="234" y="32"/>
                      <a:pt x="457" y="61"/>
                      <a:pt x="680" y="86"/>
                    </a:cubicBezTo>
                    <a:cubicBezTo>
                      <a:pt x="797" y="95"/>
                      <a:pt x="907" y="111"/>
                      <a:pt x="1017" y="124"/>
                    </a:cubicBezTo>
                    <a:cubicBezTo>
                      <a:pt x="1067" y="133"/>
                      <a:pt x="1120" y="133"/>
                      <a:pt x="1174" y="133"/>
                    </a:cubicBezTo>
                    <a:cubicBezTo>
                      <a:pt x="1227" y="127"/>
                      <a:pt x="1278" y="124"/>
                      <a:pt x="1334" y="111"/>
                    </a:cubicBezTo>
                    <a:lnTo>
                      <a:pt x="10" y="7"/>
                    </a:lnTo>
                    <a:lnTo>
                      <a:pt x="10" y="7"/>
                    </a:lnTo>
                    <a:lnTo>
                      <a:pt x="1086" y="84"/>
                    </a:lnTo>
                    <a:lnTo>
                      <a:pt x="1086" y="84"/>
                    </a:lnTo>
                    <a:cubicBezTo>
                      <a:pt x="1057" y="79"/>
                      <a:pt x="1028" y="74"/>
                      <a:pt x="998" y="67"/>
                    </a:cubicBezTo>
                    <a:cubicBezTo>
                      <a:pt x="891" y="54"/>
                      <a:pt x="784" y="32"/>
                      <a:pt x="674" y="23"/>
                    </a:cubicBezTo>
                    <a:cubicBezTo>
                      <a:pt x="536" y="7"/>
                      <a:pt x="396"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a:extLst>
                  <a:ext uri="{FF2B5EF4-FFF2-40B4-BE49-F238E27FC236}">
                    <a16:creationId xmlns:a16="http://schemas.microsoft.com/office/drawing/2014/main" id="{ADD24A56-86B4-9FD4-3DA8-F3027D5DF029}"/>
                  </a:ext>
                </a:extLst>
              </p:cNvPr>
              <p:cNvSpPr/>
              <p:nvPr/>
            </p:nvSpPr>
            <p:spPr>
              <a:xfrm>
                <a:off x="1880353" y="1944514"/>
                <a:ext cx="84591" cy="11108"/>
              </a:xfrm>
              <a:custGeom>
                <a:avLst/>
                <a:gdLst/>
                <a:ahLst/>
                <a:cxnLst/>
                <a:rect l="l" t="t" r="r" b="b"/>
                <a:pathLst>
                  <a:path w="1089" h="143" extrusionOk="0">
                    <a:moveTo>
                      <a:pt x="809" y="1"/>
                    </a:moveTo>
                    <a:cubicBezTo>
                      <a:pt x="724" y="7"/>
                      <a:pt x="632" y="13"/>
                      <a:pt x="541" y="26"/>
                    </a:cubicBezTo>
                    <a:cubicBezTo>
                      <a:pt x="362" y="51"/>
                      <a:pt x="180" y="86"/>
                      <a:pt x="3" y="130"/>
                    </a:cubicBezTo>
                    <a:cubicBezTo>
                      <a:pt x="3" y="130"/>
                      <a:pt x="0" y="133"/>
                      <a:pt x="3" y="133"/>
                    </a:cubicBezTo>
                    <a:cubicBezTo>
                      <a:pt x="0" y="139"/>
                      <a:pt x="3" y="142"/>
                      <a:pt x="7" y="142"/>
                    </a:cubicBezTo>
                    <a:cubicBezTo>
                      <a:pt x="192" y="117"/>
                      <a:pt x="368" y="95"/>
                      <a:pt x="551" y="76"/>
                    </a:cubicBezTo>
                    <a:lnTo>
                      <a:pt x="818" y="45"/>
                    </a:lnTo>
                    <a:lnTo>
                      <a:pt x="950" y="29"/>
                    </a:lnTo>
                    <a:cubicBezTo>
                      <a:pt x="994" y="23"/>
                      <a:pt x="1035" y="10"/>
                      <a:pt x="1085" y="10"/>
                    </a:cubicBezTo>
                    <a:cubicBezTo>
                      <a:pt x="1088" y="10"/>
                      <a:pt x="1085" y="1"/>
                      <a:pt x="1085" y="1"/>
                    </a:cubicBezTo>
                    <a:cubicBezTo>
                      <a:pt x="1068" y="3"/>
                      <a:pt x="1050" y="4"/>
                      <a:pt x="1034" y="4"/>
                    </a:cubicBezTo>
                    <a:cubicBezTo>
                      <a:pt x="1000" y="4"/>
                      <a:pt x="969"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6">
                <a:extLst>
                  <a:ext uri="{FF2B5EF4-FFF2-40B4-BE49-F238E27FC236}">
                    <a16:creationId xmlns:a16="http://schemas.microsoft.com/office/drawing/2014/main" id="{53FC1ECF-E2E8-2390-B847-186976DA88E9}"/>
                  </a:ext>
                </a:extLst>
              </p:cNvPr>
              <p:cNvSpPr/>
              <p:nvPr/>
            </p:nvSpPr>
            <p:spPr>
              <a:xfrm>
                <a:off x="1596206" y="1658813"/>
                <a:ext cx="475076" cy="583979"/>
              </a:xfrm>
              <a:custGeom>
                <a:avLst/>
                <a:gdLst/>
                <a:ahLst/>
                <a:cxnLst/>
                <a:rect l="l" t="t" r="r" b="b"/>
                <a:pathLst>
                  <a:path w="6116" h="7518" extrusionOk="0">
                    <a:moveTo>
                      <a:pt x="3198" y="1"/>
                    </a:moveTo>
                    <a:cubicBezTo>
                      <a:pt x="3068" y="1"/>
                      <a:pt x="2903" y="129"/>
                      <a:pt x="2740" y="351"/>
                    </a:cubicBezTo>
                    <a:cubicBezTo>
                      <a:pt x="1796" y="1625"/>
                      <a:pt x="0" y="4641"/>
                      <a:pt x="607" y="5305"/>
                    </a:cubicBezTo>
                    <a:cubicBezTo>
                      <a:pt x="1592" y="6396"/>
                      <a:pt x="3979" y="7337"/>
                      <a:pt x="4718" y="7516"/>
                    </a:cubicBezTo>
                    <a:cubicBezTo>
                      <a:pt x="4724" y="7517"/>
                      <a:pt x="4729" y="7518"/>
                      <a:pt x="4735" y="7518"/>
                    </a:cubicBezTo>
                    <a:cubicBezTo>
                      <a:pt x="5078" y="7518"/>
                      <a:pt x="6116" y="5261"/>
                      <a:pt x="5816" y="5078"/>
                    </a:cubicBezTo>
                    <a:cubicBezTo>
                      <a:pt x="5451" y="4858"/>
                      <a:pt x="2894" y="4078"/>
                      <a:pt x="2903" y="3861"/>
                    </a:cubicBezTo>
                    <a:cubicBezTo>
                      <a:pt x="2907" y="3739"/>
                      <a:pt x="3171" y="2704"/>
                      <a:pt x="3394" y="1377"/>
                    </a:cubicBezTo>
                    <a:cubicBezTo>
                      <a:pt x="3554" y="395"/>
                      <a:pt x="3428" y="1"/>
                      <a:pt x="319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6">
                <a:extLst>
                  <a:ext uri="{FF2B5EF4-FFF2-40B4-BE49-F238E27FC236}">
                    <a16:creationId xmlns:a16="http://schemas.microsoft.com/office/drawing/2014/main" id="{F28009C9-2BAB-6762-4A37-114378924252}"/>
                  </a:ext>
                </a:extLst>
              </p:cNvPr>
              <p:cNvSpPr/>
              <p:nvPr/>
            </p:nvSpPr>
            <p:spPr>
              <a:xfrm>
                <a:off x="1953836" y="1992753"/>
                <a:ext cx="401049" cy="250277"/>
              </a:xfrm>
              <a:custGeom>
                <a:avLst/>
                <a:gdLst/>
                <a:ahLst/>
                <a:cxnLst/>
                <a:rect l="l" t="t" r="r" b="b"/>
                <a:pathLst>
                  <a:path w="5163" h="3222" extrusionOk="0">
                    <a:moveTo>
                      <a:pt x="2759" y="1"/>
                    </a:moveTo>
                    <a:cubicBezTo>
                      <a:pt x="2434" y="1"/>
                      <a:pt x="1949" y="90"/>
                      <a:pt x="1652" y="169"/>
                    </a:cubicBezTo>
                    <a:cubicBezTo>
                      <a:pt x="1011" y="342"/>
                      <a:pt x="48" y="647"/>
                      <a:pt x="48" y="647"/>
                    </a:cubicBezTo>
                    <a:cubicBezTo>
                      <a:pt x="48" y="647"/>
                      <a:pt x="1" y="3208"/>
                      <a:pt x="117" y="3214"/>
                    </a:cubicBezTo>
                    <a:cubicBezTo>
                      <a:pt x="174" y="3219"/>
                      <a:pt x="233" y="3221"/>
                      <a:pt x="294" y="3221"/>
                    </a:cubicBezTo>
                    <a:cubicBezTo>
                      <a:pt x="756" y="3221"/>
                      <a:pt x="1344" y="3061"/>
                      <a:pt x="1989" y="2380"/>
                    </a:cubicBezTo>
                    <a:cubicBezTo>
                      <a:pt x="1989" y="2380"/>
                      <a:pt x="2851" y="2805"/>
                      <a:pt x="3347" y="2805"/>
                    </a:cubicBezTo>
                    <a:cubicBezTo>
                      <a:pt x="3483" y="2805"/>
                      <a:pt x="3591" y="2773"/>
                      <a:pt x="3646" y="2692"/>
                    </a:cubicBezTo>
                    <a:cubicBezTo>
                      <a:pt x="3752" y="2534"/>
                      <a:pt x="3523" y="2333"/>
                      <a:pt x="3245" y="2162"/>
                    </a:cubicBezTo>
                    <a:lnTo>
                      <a:pt x="3245" y="2162"/>
                    </a:lnTo>
                    <a:cubicBezTo>
                      <a:pt x="3526" y="2285"/>
                      <a:pt x="3828" y="2392"/>
                      <a:pt x="4029" y="2392"/>
                    </a:cubicBezTo>
                    <a:cubicBezTo>
                      <a:pt x="4120" y="2392"/>
                      <a:pt x="4190" y="2370"/>
                      <a:pt x="4228" y="2317"/>
                    </a:cubicBezTo>
                    <a:cubicBezTo>
                      <a:pt x="4343" y="2162"/>
                      <a:pt x="4205" y="1980"/>
                      <a:pt x="3983" y="1811"/>
                    </a:cubicBezTo>
                    <a:lnTo>
                      <a:pt x="3983" y="1811"/>
                    </a:lnTo>
                    <a:cubicBezTo>
                      <a:pt x="4179" y="1890"/>
                      <a:pt x="4367" y="1946"/>
                      <a:pt x="4512" y="1946"/>
                    </a:cubicBezTo>
                    <a:cubicBezTo>
                      <a:pt x="4625" y="1946"/>
                      <a:pt x="4711" y="1912"/>
                      <a:pt x="4753" y="1830"/>
                    </a:cubicBezTo>
                    <a:cubicBezTo>
                      <a:pt x="4902" y="1545"/>
                      <a:pt x="4324" y="1207"/>
                      <a:pt x="3886" y="999"/>
                    </a:cubicBezTo>
                    <a:lnTo>
                      <a:pt x="3886" y="999"/>
                    </a:lnTo>
                    <a:cubicBezTo>
                      <a:pt x="4177" y="1113"/>
                      <a:pt x="4543" y="1234"/>
                      <a:pt x="4784" y="1234"/>
                    </a:cubicBezTo>
                    <a:cubicBezTo>
                      <a:pt x="4911" y="1234"/>
                      <a:pt x="5003" y="1200"/>
                      <a:pt x="5030" y="1113"/>
                    </a:cubicBezTo>
                    <a:cubicBezTo>
                      <a:pt x="5162" y="672"/>
                      <a:pt x="3369" y="84"/>
                      <a:pt x="2929" y="12"/>
                    </a:cubicBezTo>
                    <a:cubicBezTo>
                      <a:pt x="2880" y="4"/>
                      <a:pt x="2823" y="1"/>
                      <a:pt x="27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a:extLst>
                  <a:ext uri="{FF2B5EF4-FFF2-40B4-BE49-F238E27FC236}">
                    <a16:creationId xmlns:a16="http://schemas.microsoft.com/office/drawing/2014/main" id="{2B99CD29-0FC2-6FC7-E3C9-6D5609449B3A}"/>
                  </a:ext>
                </a:extLst>
              </p:cNvPr>
              <p:cNvSpPr/>
              <p:nvPr/>
            </p:nvSpPr>
            <p:spPr>
              <a:xfrm>
                <a:off x="2178948" y="2037107"/>
                <a:ext cx="133139" cy="68512"/>
              </a:xfrm>
              <a:custGeom>
                <a:avLst/>
                <a:gdLst/>
                <a:ahLst/>
                <a:cxnLst/>
                <a:rect l="l" t="t" r="r" b="b"/>
                <a:pathLst>
                  <a:path w="1714" h="882" extrusionOk="0">
                    <a:moveTo>
                      <a:pt x="7" y="0"/>
                    </a:moveTo>
                    <a:cubicBezTo>
                      <a:pt x="2" y="0"/>
                      <a:pt x="0" y="8"/>
                      <a:pt x="3" y="10"/>
                    </a:cubicBezTo>
                    <a:cubicBezTo>
                      <a:pt x="182" y="83"/>
                      <a:pt x="355" y="171"/>
                      <a:pt x="534" y="249"/>
                    </a:cubicBezTo>
                    <a:cubicBezTo>
                      <a:pt x="717" y="325"/>
                      <a:pt x="1349" y="614"/>
                      <a:pt x="1714" y="882"/>
                    </a:cubicBezTo>
                    <a:cubicBezTo>
                      <a:pt x="1522" y="718"/>
                      <a:pt x="1308" y="570"/>
                      <a:pt x="1085" y="454"/>
                    </a:cubicBezTo>
                    <a:cubicBezTo>
                      <a:pt x="915" y="359"/>
                      <a:pt x="736" y="278"/>
                      <a:pt x="560" y="199"/>
                    </a:cubicBezTo>
                    <a:cubicBezTo>
                      <a:pt x="380" y="124"/>
                      <a:pt x="192" y="64"/>
                      <a:pt x="9" y="1"/>
                    </a:cubicBezTo>
                    <a:cubicBezTo>
                      <a:pt x="8" y="0"/>
                      <a:pt x="7"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a:extLst>
                  <a:ext uri="{FF2B5EF4-FFF2-40B4-BE49-F238E27FC236}">
                    <a16:creationId xmlns:a16="http://schemas.microsoft.com/office/drawing/2014/main" id="{70DB510D-9ADF-E7A1-0FAE-18A9C88841D6}"/>
                  </a:ext>
                </a:extLst>
              </p:cNvPr>
              <p:cNvSpPr/>
              <p:nvPr/>
            </p:nvSpPr>
            <p:spPr>
              <a:xfrm>
                <a:off x="2156654" y="2086743"/>
                <a:ext cx="106263" cy="46684"/>
              </a:xfrm>
              <a:custGeom>
                <a:avLst/>
                <a:gdLst/>
                <a:ahLst/>
                <a:cxnLst/>
                <a:rect l="l" t="t" r="r" b="b"/>
                <a:pathLst>
                  <a:path w="1368" h="601" extrusionOk="0">
                    <a:moveTo>
                      <a:pt x="4" y="0"/>
                    </a:moveTo>
                    <a:lnTo>
                      <a:pt x="0" y="3"/>
                    </a:lnTo>
                    <a:cubicBezTo>
                      <a:pt x="205" y="114"/>
                      <a:pt x="1120" y="494"/>
                      <a:pt x="1344" y="598"/>
                    </a:cubicBezTo>
                    <a:cubicBezTo>
                      <a:pt x="1350" y="600"/>
                      <a:pt x="1355" y="600"/>
                      <a:pt x="1358" y="600"/>
                    </a:cubicBezTo>
                    <a:cubicBezTo>
                      <a:pt x="1367" y="600"/>
                      <a:pt x="1367" y="595"/>
                      <a:pt x="1356" y="588"/>
                    </a:cubicBezTo>
                    <a:cubicBezTo>
                      <a:pt x="928" y="343"/>
                      <a:pt x="475" y="142"/>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a:extLst>
                  <a:ext uri="{FF2B5EF4-FFF2-40B4-BE49-F238E27FC236}">
                    <a16:creationId xmlns:a16="http://schemas.microsoft.com/office/drawing/2014/main" id="{F027A446-E1E1-1F11-CD9D-0620A91B7529}"/>
                  </a:ext>
                </a:extLst>
              </p:cNvPr>
              <p:cNvSpPr/>
              <p:nvPr/>
            </p:nvSpPr>
            <p:spPr>
              <a:xfrm>
                <a:off x="2128845" y="2126049"/>
                <a:ext cx="78144" cy="35732"/>
              </a:xfrm>
              <a:custGeom>
                <a:avLst/>
                <a:gdLst/>
                <a:ahLst/>
                <a:cxnLst/>
                <a:rect l="l" t="t" r="r" b="b"/>
                <a:pathLst>
                  <a:path w="1006" h="460" extrusionOk="0">
                    <a:moveTo>
                      <a:pt x="10" y="0"/>
                    </a:moveTo>
                    <a:cubicBezTo>
                      <a:pt x="3" y="0"/>
                      <a:pt x="1" y="10"/>
                      <a:pt x="9" y="13"/>
                    </a:cubicBezTo>
                    <a:cubicBezTo>
                      <a:pt x="437" y="218"/>
                      <a:pt x="660" y="309"/>
                      <a:pt x="978" y="457"/>
                    </a:cubicBezTo>
                    <a:cubicBezTo>
                      <a:pt x="982" y="459"/>
                      <a:pt x="987" y="459"/>
                      <a:pt x="991" y="459"/>
                    </a:cubicBezTo>
                    <a:cubicBezTo>
                      <a:pt x="1000" y="459"/>
                      <a:pt x="1005" y="454"/>
                      <a:pt x="994" y="447"/>
                    </a:cubicBezTo>
                    <a:cubicBezTo>
                      <a:pt x="689" y="262"/>
                      <a:pt x="358" y="108"/>
                      <a:pt x="13" y="1"/>
                    </a:cubicBezTo>
                    <a:cubicBezTo>
                      <a:pt x="11" y="0"/>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6">
                <a:extLst>
                  <a:ext uri="{FF2B5EF4-FFF2-40B4-BE49-F238E27FC236}">
                    <a16:creationId xmlns:a16="http://schemas.microsoft.com/office/drawing/2014/main" id="{22B77E04-9A1B-D09A-6213-64F24CF8CC60}"/>
                  </a:ext>
                </a:extLst>
              </p:cNvPr>
              <p:cNvSpPr/>
              <p:nvPr/>
            </p:nvSpPr>
            <p:spPr>
              <a:xfrm>
                <a:off x="1598847" y="1656794"/>
                <a:ext cx="382950" cy="605651"/>
              </a:xfrm>
              <a:custGeom>
                <a:avLst/>
                <a:gdLst/>
                <a:ahLst/>
                <a:cxnLst/>
                <a:rect l="l" t="t" r="r" b="b"/>
                <a:pathLst>
                  <a:path w="4930" h="7797" extrusionOk="0">
                    <a:moveTo>
                      <a:pt x="3160" y="0"/>
                    </a:moveTo>
                    <a:cubicBezTo>
                      <a:pt x="2991" y="0"/>
                      <a:pt x="2767" y="185"/>
                      <a:pt x="2542" y="487"/>
                    </a:cubicBezTo>
                    <a:cubicBezTo>
                      <a:pt x="2061" y="1132"/>
                      <a:pt x="1" y="4434"/>
                      <a:pt x="432" y="5240"/>
                    </a:cubicBezTo>
                    <a:cubicBezTo>
                      <a:pt x="910" y="6139"/>
                      <a:pt x="3552" y="7797"/>
                      <a:pt x="3552" y="7797"/>
                    </a:cubicBezTo>
                    <a:lnTo>
                      <a:pt x="4930" y="4718"/>
                    </a:lnTo>
                    <a:cubicBezTo>
                      <a:pt x="4930" y="4718"/>
                      <a:pt x="2942" y="3900"/>
                      <a:pt x="2942" y="3868"/>
                    </a:cubicBezTo>
                    <a:cubicBezTo>
                      <a:pt x="2942" y="3837"/>
                      <a:pt x="3392" y="1887"/>
                      <a:pt x="3442" y="808"/>
                    </a:cubicBezTo>
                    <a:cubicBezTo>
                      <a:pt x="3472" y="237"/>
                      <a:pt x="3351"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6">
                <a:extLst>
                  <a:ext uri="{FF2B5EF4-FFF2-40B4-BE49-F238E27FC236}">
                    <a16:creationId xmlns:a16="http://schemas.microsoft.com/office/drawing/2014/main" id="{51CE7043-5E2D-0ED9-E78F-C02C2CC3736E}"/>
                  </a:ext>
                </a:extLst>
              </p:cNvPr>
              <p:cNvSpPr/>
              <p:nvPr/>
            </p:nvSpPr>
            <p:spPr>
              <a:xfrm>
                <a:off x="1655552" y="1656716"/>
                <a:ext cx="283523" cy="536596"/>
              </a:xfrm>
              <a:custGeom>
                <a:avLst/>
                <a:gdLst/>
                <a:ahLst/>
                <a:cxnLst/>
                <a:rect l="l" t="t" r="r" b="b"/>
                <a:pathLst>
                  <a:path w="3650" h="6908" extrusionOk="0">
                    <a:moveTo>
                      <a:pt x="2426" y="1"/>
                    </a:moveTo>
                    <a:cubicBezTo>
                      <a:pt x="2398" y="1"/>
                      <a:pt x="2370" y="4"/>
                      <a:pt x="2344" y="13"/>
                    </a:cubicBezTo>
                    <a:cubicBezTo>
                      <a:pt x="2350" y="45"/>
                      <a:pt x="2375" y="67"/>
                      <a:pt x="2407" y="70"/>
                    </a:cubicBezTo>
                    <a:cubicBezTo>
                      <a:pt x="2412" y="71"/>
                      <a:pt x="2417" y="72"/>
                      <a:pt x="2422" y="72"/>
                    </a:cubicBezTo>
                    <a:cubicBezTo>
                      <a:pt x="2457" y="72"/>
                      <a:pt x="2489" y="43"/>
                      <a:pt x="2492" y="7"/>
                    </a:cubicBezTo>
                    <a:cubicBezTo>
                      <a:pt x="2470" y="3"/>
                      <a:pt x="2448" y="1"/>
                      <a:pt x="2426" y="1"/>
                    </a:cubicBezTo>
                    <a:close/>
                    <a:moveTo>
                      <a:pt x="1834" y="778"/>
                    </a:moveTo>
                    <a:cubicBezTo>
                      <a:pt x="1793" y="778"/>
                      <a:pt x="1762" y="815"/>
                      <a:pt x="1762" y="853"/>
                    </a:cubicBezTo>
                    <a:cubicBezTo>
                      <a:pt x="1762" y="897"/>
                      <a:pt x="1797" y="929"/>
                      <a:pt x="1834" y="929"/>
                    </a:cubicBezTo>
                    <a:cubicBezTo>
                      <a:pt x="1878" y="929"/>
                      <a:pt x="1910" y="894"/>
                      <a:pt x="1910" y="853"/>
                    </a:cubicBezTo>
                    <a:cubicBezTo>
                      <a:pt x="1910" y="815"/>
                      <a:pt x="1875" y="778"/>
                      <a:pt x="1834" y="778"/>
                    </a:cubicBezTo>
                    <a:close/>
                    <a:moveTo>
                      <a:pt x="1246" y="1627"/>
                    </a:moveTo>
                    <a:cubicBezTo>
                      <a:pt x="1202" y="1627"/>
                      <a:pt x="1171" y="1665"/>
                      <a:pt x="1171" y="1702"/>
                    </a:cubicBezTo>
                    <a:cubicBezTo>
                      <a:pt x="1171" y="1746"/>
                      <a:pt x="1205" y="1778"/>
                      <a:pt x="1246" y="1778"/>
                    </a:cubicBezTo>
                    <a:cubicBezTo>
                      <a:pt x="1290" y="1778"/>
                      <a:pt x="1322" y="1743"/>
                      <a:pt x="1322" y="1702"/>
                    </a:cubicBezTo>
                    <a:cubicBezTo>
                      <a:pt x="1322" y="1665"/>
                      <a:pt x="1290" y="1627"/>
                      <a:pt x="1246" y="1627"/>
                    </a:cubicBezTo>
                    <a:close/>
                    <a:moveTo>
                      <a:pt x="2413" y="1649"/>
                    </a:moveTo>
                    <a:cubicBezTo>
                      <a:pt x="2369" y="1649"/>
                      <a:pt x="2338" y="1683"/>
                      <a:pt x="2338" y="1721"/>
                    </a:cubicBezTo>
                    <a:cubicBezTo>
                      <a:pt x="2338" y="1765"/>
                      <a:pt x="2375" y="1797"/>
                      <a:pt x="2413" y="1797"/>
                    </a:cubicBezTo>
                    <a:cubicBezTo>
                      <a:pt x="2457" y="1797"/>
                      <a:pt x="2489" y="1762"/>
                      <a:pt x="2489" y="1721"/>
                    </a:cubicBezTo>
                    <a:cubicBezTo>
                      <a:pt x="2489" y="1683"/>
                      <a:pt x="2457" y="1649"/>
                      <a:pt x="2413" y="1649"/>
                    </a:cubicBezTo>
                    <a:close/>
                    <a:moveTo>
                      <a:pt x="661" y="2454"/>
                    </a:moveTo>
                    <a:cubicBezTo>
                      <a:pt x="617" y="2454"/>
                      <a:pt x="586" y="2489"/>
                      <a:pt x="586" y="2529"/>
                    </a:cubicBezTo>
                    <a:cubicBezTo>
                      <a:pt x="586" y="2570"/>
                      <a:pt x="620" y="2602"/>
                      <a:pt x="661" y="2602"/>
                    </a:cubicBezTo>
                    <a:cubicBezTo>
                      <a:pt x="702" y="2602"/>
                      <a:pt x="733" y="2567"/>
                      <a:pt x="733" y="2529"/>
                    </a:cubicBezTo>
                    <a:cubicBezTo>
                      <a:pt x="740" y="2489"/>
                      <a:pt x="702" y="2454"/>
                      <a:pt x="661" y="2454"/>
                    </a:cubicBezTo>
                    <a:close/>
                    <a:moveTo>
                      <a:pt x="1828" y="2454"/>
                    </a:moveTo>
                    <a:cubicBezTo>
                      <a:pt x="1784" y="2454"/>
                      <a:pt x="1753" y="2489"/>
                      <a:pt x="1753" y="2529"/>
                    </a:cubicBezTo>
                    <a:cubicBezTo>
                      <a:pt x="1753" y="2570"/>
                      <a:pt x="1787" y="2602"/>
                      <a:pt x="1828" y="2602"/>
                    </a:cubicBezTo>
                    <a:cubicBezTo>
                      <a:pt x="1872" y="2602"/>
                      <a:pt x="1904" y="2567"/>
                      <a:pt x="1904" y="2529"/>
                    </a:cubicBezTo>
                    <a:cubicBezTo>
                      <a:pt x="1904" y="2489"/>
                      <a:pt x="1872" y="2457"/>
                      <a:pt x="1831" y="2454"/>
                    </a:cubicBezTo>
                    <a:close/>
                    <a:moveTo>
                      <a:pt x="136" y="3366"/>
                    </a:moveTo>
                    <a:cubicBezTo>
                      <a:pt x="120" y="3404"/>
                      <a:pt x="101" y="3445"/>
                      <a:pt x="82" y="3482"/>
                    </a:cubicBezTo>
                    <a:cubicBezTo>
                      <a:pt x="120" y="3479"/>
                      <a:pt x="152" y="3445"/>
                      <a:pt x="148" y="3401"/>
                    </a:cubicBezTo>
                    <a:cubicBezTo>
                      <a:pt x="148" y="3388"/>
                      <a:pt x="145" y="3372"/>
                      <a:pt x="136" y="3366"/>
                    </a:cubicBezTo>
                    <a:close/>
                    <a:moveTo>
                      <a:pt x="1246" y="3335"/>
                    </a:moveTo>
                    <a:cubicBezTo>
                      <a:pt x="1202" y="3335"/>
                      <a:pt x="1171" y="3369"/>
                      <a:pt x="1171" y="3410"/>
                    </a:cubicBezTo>
                    <a:cubicBezTo>
                      <a:pt x="1171" y="3451"/>
                      <a:pt x="1205" y="3482"/>
                      <a:pt x="1246" y="3482"/>
                    </a:cubicBezTo>
                    <a:cubicBezTo>
                      <a:pt x="1290" y="3482"/>
                      <a:pt x="1322" y="3448"/>
                      <a:pt x="1322" y="3410"/>
                    </a:cubicBezTo>
                    <a:cubicBezTo>
                      <a:pt x="1322" y="3366"/>
                      <a:pt x="1290" y="3335"/>
                      <a:pt x="1246" y="3335"/>
                    </a:cubicBezTo>
                    <a:close/>
                    <a:moveTo>
                      <a:pt x="649" y="4159"/>
                    </a:moveTo>
                    <a:cubicBezTo>
                      <a:pt x="605" y="4159"/>
                      <a:pt x="573" y="4196"/>
                      <a:pt x="573" y="4234"/>
                    </a:cubicBezTo>
                    <a:cubicBezTo>
                      <a:pt x="573" y="4278"/>
                      <a:pt x="608" y="4310"/>
                      <a:pt x="649" y="4310"/>
                    </a:cubicBezTo>
                    <a:cubicBezTo>
                      <a:pt x="693" y="4310"/>
                      <a:pt x="724" y="4275"/>
                      <a:pt x="724" y="4234"/>
                    </a:cubicBezTo>
                    <a:cubicBezTo>
                      <a:pt x="724" y="4200"/>
                      <a:pt x="699" y="4168"/>
                      <a:pt x="661" y="4159"/>
                    </a:cubicBezTo>
                    <a:close/>
                    <a:moveTo>
                      <a:pt x="1812" y="4159"/>
                    </a:moveTo>
                    <a:cubicBezTo>
                      <a:pt x="1768" y="4159"/>
                      <a:pt x="1737" y="4196"/>
                      <a:pt x="1737" y="4234"/>
                    </a:cubicBezTo>
                    <a:cubicBezTo>
                      <a:pt x="1737" y="4278"/>
                      <a:pt x="1771" y="4310"/>
                      <a:pt x="1812" y="4310"/>
                    </a:cubicBezTo>
                    <a:cubicBezTo>
                      <a:pt x="1856" y="4310"/>
                      <a:pt x="1888" y="4275"/>
                      <a:pt x="1888" y="4234"/>
                    </a:cubicBezTo>
                    <a:cubicBezTo>
                      <a:pt x="1888" y="4200"/>
                      <a:pt x="1866" y="4168"/>
                      <a:pt x="1831" y="4159"/>
                    </a:cubicBezTo>
                    <a:close/>
                    <a:moveTo>
                      <a:pt x="2945" y="4200"/>
                    </a:moveTo>
                    <a:cubicBezTo>
                      <a:pt x="2910" y="4222"/>
                      <a:pt x="2901" y="4269"/>
                      <a:pt x="2926" y="4307"/>
                    </a:cubicBezTo>
                    <a:cubicBezTo>
                      <a:pt x="2935" y="4325"/>
                      <a:pt x="2960" y="4338"/>
                      <a:pt x="2982" y="4338"/>
                    </a:cubicBezTo>
                    <a:cubicBezTo>
                      <a:pt x="3026" y="4338"/>
                      <a:pt x="3058" y="4300"/>
                      <a:pt x="3058" y="4263"/>
                    </a:cubicBezTo>
                    <a:cubicBezTo>
                      <a:pt x="3067" y="4259"/>
                      <a:pt x="3070" y="4253"/>
                      <a:pt x="3074" y="4250"/>
                    </a:cubicBezTo>
                    <a:lnTo>
                      <a:pt x="3058" y="4250"/>
                    </a:lnTo>
                    <a:lnTo>
                      <a:pt x="3058" y="4247"/>
                    </a:lnTo>
                    <a:lnTo>
                      <a:pt x="2945" y="4200"/>
                    </a:lnTo>
                    <a:close/>
                    <a:moveTo>
                      <a:pt x="73" y="5036"/>
                    </a:moveTo>
                    <a:cubicBezTo>
                      <a:pt x="32" y="5036"/>
                      <a:pt x="1" y="5071"/>
                      <a:pt x="1" y="5112"/>
                    </a:cubicBezTo>
                    <a:cubicBezTo>
                      <a:pt x="1" y="5156"/>
                      <a:pt x="35" y="5187"/>
                      <a:pt x="73" y="5187"/>
                    </a:cubicBezTo>
                    <a:cubicBezTo>
                      <a:pt x="117" y="5187"/>
                      <a:pt x="148" y="5149"/>
                      <a:pt x="148" y="5112"/>
                    </a:cubicBezTo>
                    <a:cubicBezTo>
                      <a:pt x="148" y="5068"/>
                      <a:pt x="114" y="5036"/>
                      <a:pt x="73" y="5036"/>
                    </a:cubicBezTo>
                    <a:close/>
                    <a:moveTo>
                      <a:pt x="1237" y="5055"/>
                    </a:moveTo>
                    <a:cubicBezTo>
                      <a:pt x="1196" y="5055"/>
                      <a:pt x="1164" y="5093"/>
                      <a:pt x="1164" y="5131"/>
                    </a:cubicBezTo>
                    <a:cubicBezTo>
                      <a:pt x="1164" y="5175"/>
                      <a:pt x="1199" y="5206"/>
                      <a:pt x="1237" y="5206"/>
                    </a:cubicBezTo>
                    <a:cubicBezTo>
                      <a:pt x="1281" y="5206"/>
                      <a:pt x="1312" y="5171"/>
                      <a:pt x="1312" y="5131"/>
                    </a:cubicBezTo>
                    <a:cubicBezTo>
                      <a:pt x="1312" y="5093"/>
                      <a:pt x="1281" y="5061"/>
                      <a:pt x="1246" y="5055"/>
                    </a:cubicBezTo>
                    <a:close/>
                    <a:moveTo>
                      <a:pt x="2407" y="5055"/>
                    </a:moveTo>
                    <a:cubicBezTo>
                      <a:pt x="2363" y="5055"/>
                      <a:pt x="2331" y="5093"/>
                      <a:pt x="2331" y="5131"/>
                    </a:cubicBezTo>
                    <a:cubicBezTo>
                      <a:pt x="2331" y="5175"/>
                      <a:pt x="2366" y="5206"/>
                      <a:pt x="2407" y="5206"/>
                    </a:cubicBezTo>
                    <a:cubicBezTo>
                      <a:pt x="2448" y="5206"/>
                      <a:pt x="2479" y="5171"/>
                      <a:pt x="2479" y="5131"/>
                    </a:cubicBezTo>
                    <a:cubicBezTo>
                      <a:pt x="2479" y="5093"/>
                      <a:pt x="2451" y="5061"/>
                      <a:pt x="2416" y="5055"/>
                    </a:cubicBezTo>
                    <a:close/>
                    <a:moveTo>
                      <a:pt x="3574" y="5055"/>
                    </a:moveTo>
                    <a:cubicBezTo>
                      <a:pt x="3530" y="5055"/>
                      <a:pt x="3498" y="5093"/>
                      <a:pt x="3498" y="5131"/>
                    </a:cubicBezTo>
                    <a:cubicBezTo>
                      <a:pt x="3498" y="5175"/>
                      <a:pt x="3533" y="5206"/>
                      <a:pt x="3574" y="5206"/>
                    </a:cubicBezTo>
                    <a:cubicBezTo>
                      <a:pt x="3618" y="5206"/>
                      <a:pt x="3649" y="5171"/>
                      <a:pt x="3649" y="5131"/>
                    </a:cubicBezTo>
                    <a:cubicBezTo>
                      <a:pt x="3649" y="5096"/>
                      <a:pt x="3624" y="5065"/>
                      <a:pt x="3586" y="5055"/>
                    </a:cubicBezTo>
                    <a:close/>
                    <a:moveTo>
                      <a:pt x="645" y="5860"/>
                    </a:moveTo>
                    <a:cubicBezTo>
                      <a:pt x="601" y="5860"/>
                      <a:pt x="570" y="5898"/>
                      <a:pt x="570" y="5936"/>
                    </a:cubicBezTo>
                    <a:cubicBezTo>
                      <a:pt x="570" y="5977"/>
                      <a:pt x="605" y="6011"/>
                      <a:pt x="645" y="6011"/>
                    </a:cubicBezTo>
                    <a:cubicBezTo>
                      <a:pt x="686" y="6011"/>
                      <a:pt x="718" y="5977"/>
                      <a:pt x="718" y="5936"/>
                    </a:cubicBezTo>
                    <a:cubicBezTo>
                      <a:pt x="718" y="5901"/>
                      <a:pt x="696" y="5870"/>
                      <a:pt x="661" y="5860"/>
                    </a:cubicBezTo>
                    <a:close/>
                    <a:moveTo>
                      <a:pt x="1809" y="5860"/>
                    </a:moveTo>
                    <a:cubicBezTo>
                      <a:pt x="1765" y="5860"/>
                      <a:pt x="1734" y="5898"/>
                      <a:pt x="1734" y="5936"/>
                    </a:cubicBezTo>
                    <a:cubicBezTo>
                      <a:pt x="1734" y="5977"/>
                      <a:pt x="1768" y="6011"/>
                      <a:pt x="1809" y="6011"/>
                    </a:cubicBezTo>
                    <a:cubicBezTo>
                      <a:pt x="1850" y="6011"/>
                      <a:pt x="1881" y="5977"/>
                      <a:pt x="1881" y="5936"/>
                    </a:cubicBezTo>
                    <a:cubicBezTo>
                      <a:pt x="1881" y="5901"/>
                      <a:pt x="1863" y="5873"/>
                      <a:pt x="1831" y="5860"/>
                    </a:cubicBezTo>
                    <a:close/>
                    <a:moveTo>
                      <a:pt x="2976" y="5860"/>
                    </a:moveTo>
                    <a:cubicBezTo>
                      <a:pt x="2932" y="5860"/>
                      <a:pt x="2901" y="5898"/>
                      <a:pt x="2901" y="5936"/>
                    </a:cubicBezTo>
                    <a:cubicBezTo>
                      <a:pt x="2901" y="5977"/>
                      <a:pt x="2935" y="6011"/>
                      <a:pt x="2976" y="6011"/>
                    </a:cubicBezTo>
                    <a:cubicBezTo>
                      <a:pt x="3020" y="6011"/>
                      <a:pt x="3052" y="5977"/>
                      <a:pt x="3052" y="5936"/>
                    </a:cubicBezTo>
                    <a:cubicBezTo>
                      <a:pt x="3052" y="5901"/>
                      <a:pt x="3029" y="5873"/>
                      <a:pt x="2998" y="5860"/>
                    </a:cubicBezTo>
                    <a:close/>
                    <a:moveTo>
                      <a:pt x="2397" y="6760"/>
                    </a:moveTo>
                    <a:cubicBezTo>
                      <a:pt x="2353" y="6760"/>
                      <a:pt x="2322" y="6794"/>
                      <a:pt x="2322" y="6832"/>
                    </a:cubicBezTo>
                    <a:cubicBezTo>
                      <a:pt x="2322" y="6876"/>
                      <a:pt x="2360" y="6908"/>
                      <a:pt x="2397" y="6908"/>
                    </a:cubicBezTo>
                    <a:cubicBezTo>
                      <a:pt x="2438" y="6908"/>
                      <a:pt x="2473" y="6873"/>
                      <a:pt x="2473" y="6832"/>
                    </a:cubicBezTo>
                    <a:cubicBezTo>
                      <a:pt x="2473" y="6798"/>
                      <a:pt x="2448" y="6766"/>
                      <a:pt x="2413" y="67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a:extLst>
                  <a:ext uri="{FF2B5EF4-FFF2-40B4-BE49-F238E27FC236}">
                    <a16:creationId xmlns:a16="http://schemas.microsoft.com/office/drawing/2014/main" id="{9E1483C8-38A4-E4B1-56CB-557F2D14C78B}"/>
                  </a:ext>
                </a:extLst>
              </p:cNvPr>
              <p:cNvSpPr/>
              <p:nvPr/>
            </p:nvSpPr>
            <p:spPr>
              <a:xfrm>
                <a:off x="1836853" y="2009220"/>
                <a:ext cx="94844" cy="218274"/>
              </a:xfrm>
              <a:custGeom>
                <a:avLst/>
                <a:gdLst/>
                <a:ahLst/>
                <a:cxnLst/>
                <a:rect l="l" t="t" r="r" b="b"/>
                <a:pathLst>
                  <a:path w="1221" h="2810" extrusionOk="0">
                    <a:moveTo>
                      <a:pt x="1211" y="0"/>
                    </a:moveTo>
                    <a:cubicBezTo>
                      <a:pt x="1209" y="0"/>
                      <a:pt x="1208" y="2"/>
                      <a:pt x="1208" y="4"/>
                    </a:cubicBezTo>
                    <a:cubicBezTo>
                      <a:pt x="1086" y="218"/>
                      <a:pt x="677" y="1143"/>
                      <a:pt x="576" y="1376"/>
                    </a:cubicBezTo>
                    <a:cubicBezTo>
                      <a:pt x="378" y="1848"/>
                      <a:pt x="167" y="2319"/>
                      <a:pt x="0" y="2797"/>
                    </a:cubicBezTo>
                    <a:cubicBezTo>
                      <a:pt x="0" y="2804"/>
                      <a:pt x="0" y="2807"/>
                      <a:pt x="4" y="2807"/>
                    </a:cubicBezTo>
                    <a:cubicBezTo>
                      <a:pt x="7" y="2808"/>
                      <a:pt x="9" y="2809"/>
                      <a:pt x="11" y="2809"/>
                    </a:cubicBezTo>
                    <a:cubicBezTo>
                      <a:pt x="13" y="2809"/>
                      <a:pt x="15" y="2808"/>
                      <a:pt x="16" y="2807"/>
                    </a:cubicBezTo>
                    <a:cubicBezTo>
                      <a:pt x="252" y="2357"/>
                      <a:pt x="453" y="1885"/>
                      <a:pt x="655" y="1423"/>
                    </a:cubicBezTo>
                    <a:cubicBezTo>
                      <a:pt x="752" y="1190"/>
                      <a:pt x="1145" y="250"/>
                      <a:pt x="1221" y="11"/>
                    </a:cubicBezTo>
                    <a:cubicBezTo>
                      <a:pt x="1221" y="6"/>
                      <a:pt x="1215"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a:extLst>
                  <a:ext uri="{FF2B5EF4-FFF2-40B4-BE49-F238E27FC236}">
                    <a16:creationId xmlns:a16="http://schemas.microsoft.com/office/drawing/2014/main" id="{04C2E601-679C-3B29-5A75-9C9FA6C9CBE8}"/>
                  </a:ext>
                </a:extLst>
              </p:cNvPr>
              <p:cNvSpPr/>
              <p:nvPr/>
            </p:nvSpPr>
            <p:spPr>
              <a:xfrm>
                <a:off x="1824347" y="1768107"/>
                <a:ext cx="159860" cy="258899"/>
              </a:xfrm>
              <a:custGeom>
                <a:avLst/>
                <a:gdLst/>
                <a:ahLst/>
                <a:cxnLst/>
                <a:rect l="l" t="t" r="r" b="b"/>
                <a:pathLst>
                  <a:path w="2058" h="3333" extrusionOk="0">
                    <a:moveTo>
                      <a:pt x="479" y="1"/>
                    </a:moveTo>
                    <a:cubicBezTo>
                      <a:pt x="476" y="1"/>
                      <a:pt x="473" y="1"/>
                      <a:pt x="473" y="4"/>
                    </a:cubicBezTo>
                    <a:cubicBezTo>
                      <a:pt x="400" y="413"/>
                      <a:pt x="334" y="828"/>
                      <a:pt x="256" y="1237"/>
                    </a:cubicBezTo>
                    <a:cubicBezTo>
                      <a:pt x="218" y="1445"/>
                      <a:pt x="7" y="2372"/>
                      <a:pt x="1" y="2464"/>
                    </a:cubicBezTo>
                    <a:cubicBezTo>
                      <a:pt x="1" y="2470"/>
                      <a:pt x="693" y="2753"/>
                      <a:pt x="1026" y="2891"/>
                    </a:cubicBezTo>
                    <a:lnTo>
                      <a:pt x="1517" y="3096"/>
                    </a:lnTo>
                    <a:cubicBezTo>
                      <a:pt x="1602" y="3127"/>
                      <a:pt x="1926" y="3269"/>
                      <a:pt x="2011" y="3288"/>
                    </a:cubicBezTo>
                    <a:cubicBezTo>
                      <a:pt x="2011" y="3300"/>
                      <a:pt x="2005" y="3313"/>
                      <a:pt x="2001" y="3319"/>
                    </a:cubicBezTo>
                    <a:cubicBezTo>
                      <a:pt x="1999" y="3325"/>
                      <a:pt x="2001" y="3333"/>
                      <a:pt x="2005" y="3333"/>
                    </a:cubicBezTo>
                    <a:cubicBezTo>
                      <a:pt x="2008" y="3333"/>
                      <a:pt x="2012" y="3329"/>
                      <a:pt x="2017" y="3319"/>
                    </a:cubicBezTo>
                    <a:cubicBezTo>
                      <a:pt x="2030" y="3297"/>
                      <a:pt x="2058" y="3253"/>
                      <a:pt x="2049" y="3250"/>
                    </a:cubicBezTo>
                    <a:cubicBezTo>
                      <a:pt x="1888" y="3165"/>
                      <a:pt x="1721" y="3096"/>
                      <a:pt x="1548" y="3033"/>
                    </a:cubicBezTo>
                    <a:cubicBezTo>
                      <a:pt x="1388" y="2961"/>
                      <a:pt x="1224" y="2891"/>
                      <a:pt x="1058" y="2825"/>
                    </a:cubicBezTo>
                    <a:cubicBezTo>
                      <a:pt x="721" y="2687"/>
                      <a:pt x="413" y="2542"/>
                      <a:pt x="70" y="2423"/>
                    </a:cubicBezTo>
                    <a:cubicBezTo>
                      <a:pt x="98" y="2322"/>
                      <a:pt x="281" y="1429"/>
                      <a:pt x="316" y="1224"/>
                    </a:cubicBezTo>
                    <a:cubicBezTo>
                      <a:pt x="344" y="1083"/>
                      <a:pt x="366" y="945"/>
                      <a:pt x="385" y="803"/>
                    </a:cubicBezTo>
                    <a:cubicBezTo>
                      <a:pt x="444" y="655"/>
                      <a:pt x="492" y="498"/>
                      <a:pt x="520" y="341"/>
                    </a:cubicBezTo>
                    <a:cubicBezTo>
                      <a:pt x="522" y="337"/>
                      <a:pt x="518" y="335"/>
                      <a:pt x="514" y="335"/>
                    </a:cubicBezTo>
                    <a:cubicBezTo>
                      <a:pt x="511" y="335"/>
                      <a:pt x="507" y="336"/>
                      <a:pt x="507" y="341"/>
                    </a:cubicBezTo>
                    <a:cubicBezTo>
                      <a:pt x="476" y="457"/>
                      <a:pt x="444" y="580"/>
                      <a:pt x="407" y="696"/>
                    </a:cubicBezTo>
                    <a:cubicBezTo>
                      <a:pt x="438" y="470"/>
                      <a:pt x="463" y="237"/>
                      <a:pt x="485" y="4"/>
                    </a:cubicBezTo>
                    <a:lnTo>
                      <a:pt x="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a:extLst>
                  <a:ext uri="{FF2B5EF4-FFF2-40B4-BE49-F238E27FC236}">
                    <a16:creationId xmlns:a16="http://schemas.microsoft.com/office/drawing/2014/main" id="{7362D1C7-CA47-4072-9F40-F4AFE7AB2BC4}"/>
                  </a:ext>
                </a:extLst>
              </p:cNvPr>
              <p:cNvSpPr/>
              <p:nvPr/>
            </p:nvSpPr>
            <p:spPr>
              <a:xfrm>
                <a:off x="1865672" y="1520857"/>
                <a:ext cx="106807" cy="189921"/>
              </a:xfrm>
              <a:custGeom>
                <a:avLst/>
                <a:gdLst/>
                <a:ahLst/>
                <a:cxnLst/>
                <a:rect l="l" t="t" r="r" b="b"/>
                <a:pathLst>
                  <a:path w="1375" h="2445" extrusionOk="0">
                    <a:moveTo>
                      <a:pt x="365" y="1"/>
                    </a:moveTo>
                    <a:cubicBezTo>
                      <a:pt x="365" y="1"/>
                      <a:pt x="302" y="221"/>
                      <a:pt x="227" y="495"/>
                    </a:cubicBezTo>
                    <a:lnTo>
                      <a:pt x="214" y="536"/>
                    </a:lnTo>
                    <a:cubicBezTo>
                      <a:pt x="211" y="551"/>
                      <a:pt x="208" y="567"/>
                      <a:pt x="205" y="577"/>
                    </a:cubicBezTo>
                    <a:cubicBezTo>
                      <a:pt x="192" y="617"/>
                      <a:pt x="180" y="661"/>
                      <a:pt x="167" y="702"/>
                    </a:cubicBezTo>
                    <a:cubicBezTo>
                      <a:pt x="158" y="746"/>
                      <a:pt x="152" y="765"/>
                      <a:pt x="145" y="803"/>
                    </a:cubicBezTo>
                    <a:lnTo>
                      <a:pt x="120" y="904"/>
                    </a:lnTo>
                    <a:cubicBezTo>
                      <a:pt x="67" y="1149"/>
                      <a:pt x="26" y="1391"/>
                      <a:pt x="1" y="1640"/>
                    </a:cubicBezTo>
                    <a:cubicBezTo>
                      <a:pt x="10" y="1737"/>
                      <a:pt x="397" y="2420"/>
                      <a:pt x="840" y="2445"/>
                    </a:cubicBezTo>
                    <a:cubicBezTo>
                      <a:pt x="841" y="2445"/>
                      <a:pt x="843" y="2445"/>
                      <a:pt x="844" y="2445"/>
                    </a:cubicBezTo>
                    <a:cubicBezTo>
                      <a:pt x="986" y="2445"/>
                      <a:pt x="1076" y="1671"/>
                      <a:pt x="1076" y="1671"/>
                    </a:cubicBezTo>
                    <a:lnTo>
                      <a:pt x="1095" y="1614"/>
                    </a:lnTo>
                    <a:lnTo>
                      <a:pt x="1375" y="825"/>
                    </a:lnTo>
                    <a:lnTo>
                      <a:pt x="494" y="98"/>
                    </a:lnTo>
                    <a:lnTo>
                      <a:pt x="365"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6">
                <a:extLst>
                  <a:ext uri="{FF2B5EF4-FFF2-40B4-BE49-F238E27FC236}">
                    <a16:creationId xmlns:a16="http://schemas.microsoft.com/office/drawing/2014/main" id="{567C578E-A197-7865-E442-EE99B538FB80}"/>
                  </a:ext>
                </a:extLst>
              </p:cNvPr>
              <p:cNvSpPr/>
              <p:nvPr/>
            </p:nvSpPr>
            <p:spPr>
              <a:xfrm>
                <a:off x="1883227" y="1521167"/>
                <a:ext cx="89018" cy="125605"/>
              </a:xfrm>
              <a:custGeom>
                <a:avLst/>
                <a:gdLst/>
                <a:ahLst/>
                <a:cxnLst/>
                <a:rect l="l" t="t" r="r" b="b"/>
                <a:pathLst>
                  <a:path w="1146" h="1617" extrusionOk="0">
                    <a:moveTo>
                      <a:pt x="139" y="0"/>
                    </a:moveTo>
                    <a:cubicBezTo>
                      <a:pt x="139" y="3"/>
                      <a:pt x="76" y="223"/>
                      <a:pt x="1" y="500"/>
                    </a:cubicBezTo>
                    <a:cubicBezTo>
                      <a:pt x="111" y="978"/>
                      <a:pt x="429" y="1387"/>
                      <a:pt x="866" y="1617"/>
                    </a:cubicBezTo>
                    <a:lnTo>
                      <a:pt x="1146" y="824"/>
                    </a:lnTo>
                    <a:lnTo>
                      <a:pt x="268" y="98"/>
                    </a:lnTo>
                    <a:lnTo>
                      <a:pt x="139"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6">
                <a:extLst>
                  <a:ext uri="{FF2B5EF4-FFF2-40B4-BE49-F238E27FC236}">
                    <a16:creationId xmlns:a16="http://schemas.microsoft.com/office/drawing/2014/main" id="{FA13949C-C7B4-406E-CF05-78C4E4A3EEDC}"/>
                  </a:ext>
                </a:extLst>
              </p:cNvPr>
              <p:cNvSpPr/>
              <p:nvPr/>
            </p:nvSpPr>
            <p:spPr>
              <a:xfrm>
                <a:off x="1836620" y="1358742"/>
                <a:ext cx="250199" cy="266978"/>
              </a:xfrm>
              <a:custGeom>
                <a:avLst/>
                <a:gdLst/>
                <a:ahLst/>
                <a:cxnLst/>
                <a:rect l="l" t="t" r="r" b="b"/>
                <a:pathLst>
                  <a:path w="3221" h="3437" extrusionOk="0">
                    <a:moveTo>
                      <a:pt x="1550" y="0"/>
                    </a:moveTo>
                    <a:cubicBezTo>
                      <a:pt x="1441" y="0"/>
                      <a:pt x="1333" y="14"/>
                      <a:pt x="1230" y="37"/>
                    </a:cubicBezTo>
                    <a:cubicBezTo>
                      <a:pt x="588" y="188"/>
                      <a:pt x="0" y="764"/>
                      <a:pt x="409" y="2182"/>
                    </a:cubicBezTo>
                    <a:cubicBezTo>
                      <a:pt x="720" y="3258"/>
                      <a:pt x="1356" y="3436"/>
                      <a:pt x="1768" y="3436"/>
                    </a:cubicBezTo>
                    <a:cubicBezTo>
                      <a:pt x="1898" y="3436"/>
                      <a:pt x="2005" y="3419"/>
                      <a:pt x="2073" y="3406"/>
                    </a:cubicBezTo>
                    <a:cubicBezTo>
                      <a:pt x="2381" y="3349"/>
                      <a:pt x="3221" y="3032"/>
                      <a:pt x="2960" y="1582"/>
                    </a:cubicBezTo>
                    <a:cubicBezTo>
                      <a:pt x="2743" y="370"/>
                      <a:pt x="2124" y="0"/>
                      <a:pt x="155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a:extLst>
                  <a:ext uri="{FF2B5EF4-FFF2-40B4-BE49-F238E27FC236}">
                    <a16:creationId xmlns:a16="http://schemas.microsoft.com/office/drawing/2014/main" id="{8F84A7EB-D6DE-582A-BA02-DE03DD1E94A0}"/>
                  </a:ext>
                </a:extLst>
              </p:cNvPr>
              <p:cNvSpPr/>
              <p:nvPr/>
            </p:nvSpPr>
            <p:spPr>
              <a:xfrm>
                <a:off x="2029573" y="1454131"/>
                <a:ext cx="22371" cy="11108"/>
              </a:xfrm>
              <a:custGeom>
                <a:avLst/>
                <a:gdLst/>
                <a:ahLst/>
                <a:cxnLst/>
                <a:rect l="l" t="t" r="r" b="b"/>
                <a:pathLst>
                  <a:path w="288" h="143" extrusionOk="0">
                    <a:moveTo>
                      <a:pt x="121" y="1"/>
                    </a:moveTo>
                    <a:cubicBezTo>
                      <a:pt x="78" y="1"/>
                      <a:pt x="37" y="17"/>
                      <a:pt x="14" y="52"/>
                    </a:cubicBezTo>
                    <a:cubicBezTo>
                      <a:pt x="1" y="71"/>
                      <a:pt x="4" y="99"/>
                      <a:pt x="23" y="115"/>
                    </a:cubicBezTo>
                    <a:cubicBezTo>
                      <a:pt x="50" y="131"/>
                      <a:pt x="83" y="140"/>
                      <a:pt x="113" y="140"/>
                    </a:cubicBezTo>
                    <a:cubicBezTo>
                      <a:pt x="118" y="140"/>
                      <a:pt x="122" y="140"/>
                      <a:pt x="127" y="140"/>
                    </a:cubicBezTo>
                    <a:cubicBezTo>
                      <a:pt x="161" y="143"/>
                      <a:pt x="193" y="143"/>
                      <a:pt x="227" y="143"/>
                    </a:cubicBezTo>
                    <a:cubicBezTo>
                      <a:pt x="240" y="143"/>
                      <a:pt x="256" y="140"/>
                      <a:pt x="265" y="127"/>
                    </a:cubicBezTo>
                    <a:cubicBezTo>
                      <a:pt x="287" y="102"/>
                      <a:pt x="287" y="67"/>
                      <a:pt x="265" y="49"/>
                    </a:cubicBezTo>
                    <a:cubicBezTo>
                      <a:pt x="227" y="17"/>
                      <a:pt x="180" y="1"/>
                      <a:pt x="133" y="1"/>
                    </a:cubicBezTo>
                    <a:cubicBezTo>
                      <a:pt x="129" y="1"/>
                      <a:pt x="125"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a:extLst>
                  <a:ext uri="{FF2B5EF4-FFF2-40B4-BE49-F238E27FC236}">
                    <a16:creationId xmlns:a16="http://schemas.microsoft.com/office/drawing/2014/main" id="{2B36E977-745E-6AFC-EB37-DB89F1241D40}"/>
                  </a:ext>
                </a:extLst>
              </p:cNvPr>
              <p:cNvSpPr/>
              <p:nvPr/>
            </p:nvSpPr>
            <p:spPr>
              <a:xfrm>
                <a:off x="1963624" y="1463685"/>
                <a:ext cx="21361" cy="13904"/>
              </a:xfrm>
              <a:custGeom>
                <a:avLst/>
                <a:gdLst/>
                <a:ahLst/>
                <a:cxnLst/>
                <a:rect l="l" t="t" r="r" b="b"/>
                <a:pathLst>
                  <a:path w="275" h="179" extrusionOk="0">
                    <a:moveTo>
                      <a:pt x="176" y="0"/>
                    </a:moveTo>
                    <a:cubicBezTo>
                      <a:pt x="157" y="0"/>
                      <a:pt x="139" y="4"/>
                      <a:pt x="123" y="14"/>
                    </a:cubicBezTo>
                    <a:cubicBezTo>
                      <a:pt x="76" y="29"/>
                      <a:pt x="39" y="54"/>
                      <a:pt x="16" y="99"/>
                    </a:cubicBezTo>
                    <a:cubicBezTo>
                      <a:pt x="1" y="127"/>
                      <a:pt x="13" y="158"/>
                      <a:pt x="39" y="174"/>
                    </a:cubicBezTo>
                    <a:cubicBezTo>
                      <a:pt x="47" y="176"/>
                      <a:pt x="58" y="178"/>
                      <a:pt x="68" y="178"/>
                    </a:cubicBezTo>
                    <a:cubicBezTo>
                      <a:pt x="72" y="178"/>
                      <a:pt x="76" y="178"/>
                      <a:pt x="79" y="177"/>
                    </a:cubicBezTo>
                    <a:lnTo>
                      <a:pt x="174" y="143"/>
                    </a:lnTo>
                    <a:cubicBezTo>
                      <a:pt x="208" y="133"/>
                      <a:pt x="240" y="114"/>
                      <a:pt x="265" y="86"/>
                    </a:cubicBezTo>
                    <a:cubicBezTo>
                      <a:pt x="274" y="67"/>
                      <a:pt x="271" y="39"/>
                      <a:pt x="252" y="23"/>
                    </a:cubicBezTo>
                    <a:cubicBezTo>
                      <a:pt x="229" y="8"/>
                      <a:pt x="202"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a:extLst>
                  <a:ext uri="{FF2B5EF4-FFF2-40B4-BE49-F238E27FC236}">
                    <a16:creationId xmlns:a16="http://schemas.microsoft.com/office/drawing/2014/main" id="{90C785B4-E292-73A2-1F45-AE0590997311}"/>
                  </a:ext>
                </a:extLst>
              </p:cNvPr>
              <p:cNvSpPr/>
              <p:nvPr/>
            </p:nvSpPr>
            <p:spPr>
              <a:xfrm>
                <a:off x="1988326" y="1502059"/>
                <a:ext cx="8389" cy="21827"/>
              </a:xfrm>
              <a:custGeom>
                <a:avLst/>
                <a:gdLst/>
                <a:ahLst/>
                <a:cxnLst/>
                <a:rect l="l" t="t" r="r" b="b"/>
                <a:pathLst>
                  <a:path w="108" h="281" extrusionOk="0">
                    <a:moveTo>
                      <a:pt x="60" y="1"/>
                    </a:moveTo>
                    <a:cubicBezTo>
                      <a:pt x="60" y="1"/>
                      <a:pt x="51" y="7"/>
                      <a:pt x="57" y="13"/>
                    </a:cubicBezTo>
                    <a:cubicBezTo>
                      <a:pt x="76" y="111"/>
                      <a:pt x="82" y="227"/>
                      <a:pt x="0" y="278"/>
                    </a:cubicBezTo>
                    <a:lnTo>
                      <a:pt x="0" y="281"/>
                    </a:lnTo>
                    <a:cubicBezTo>
                      <a:pt x="107" y="246"/>
                      <a:pt x="95" y="92"/>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a:extLst>
                  <a:ext uri="{FF2B5EF4-FFF2-40B4-BE49-F238E27FC236}">
                    <a16:creationId xmlns:a16="http://schemas.microsoft.com/office/drawing/2014/main" id="{95AABBD5-38D9-B7CF-8EBF-0742E60F6E3A}"/>
                  </a:ext>
                </a:extLst>
              </p:cNvPr>
              <p:cNvSpPr/>
              <p:nvPr/>
            </p:nvSpPr>
            <p:spPr>
              <a:xfrm>
                <a:off x="1971547" y="1495689"/>
                <a:ext cx="26333" cy="25323"/>
              </a:xfrm>
              <a:custGeom>
                <a:avLst/>
                <a:gdLst/>
                <a:ahLst/>
                <a:cxnLst/>
                <a:rect l="l" t="t" r="r" b="b"/>
                <a:pathLst>
                  <a:path w="339" h="326" extrusionOk="0">
                    <a:moveTo>
                      <a:pt x="168" y="0"/>
                    </a:moveTo>
                    <a:cubicBezTo>
                      <a:pt x="164" y="0"/>
                      <a:pt x="161" y="1"/>
                      <a:pt x="157" y="1"/>
                    </a:cubicBezTo>
                    <a:cubicBezTo>
                      <a:pt x="0" y="16"/>
                      <a:pt x="41" y="326"/>
                      <a:pt x="184" y="326"/>
                    </a:cubicBezTo>
                    <a:cubicBezTo>
                      <a:pt x="187" y="326"/>
                      <a:pt x="191" y="325"/>
                      <a:pt x="194" y="325"/>
                    </a:cubicBezTo>
                    <a:cubicBezTo>
                      <a:pt x="338" y="307"/>
                      <a:pt x="29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a:extLst>
                  <a:ext uri="{FF2B5EF4-FFF2-40B4-BE49-F238E27FC236}">
                    <a16:creationId xmlns:a16="http://schemas.microsoft.com/office/drawing/2014/main" id="{9265348F-FF6F-592C-D182-26C7932EC4F2}"/>
                  </a:ext>
                </a:extLst>
              </p:cNvPr>
              <p:cNvSpPr/>
              <p:nvPr/>
            </p:nvSpPr>
            <p:spPr>
              <a:xfrm>
                <a:off x="1964634" y="1497475"/>
                <a:ext cx="16157" cy="11263"/>
              </a:xfrm>
              <a:custGeom>
                <a:avLst/>
                <a:gdLst/>
                <a:ahLst/>
                <a:cxnLst/>
                <a:rect l="l" t="t" r="r" b="b"/>
                <a:pathLst>
                  <a:path w="208" h="145" extrusionOk="0">
                    <a:moveTo>
                      <a:pt x="194" y="0"/>
                    </a:moveTo>
                    <a:cubicBezTo>
                      <a:pt x="192" y="0"/>
                      <a:pt x="190" y="1"/>
                      <a:pt x="189" y="3"/>
                    </a:cubicBezTo>
                    <a:cubicBezTo>
                      <a:pt x="164" y="25"/>
                      <a:pt x="142" y="60"/>
                      <a:pt x="104" y="69"/>
                    </a:cubicBezTo>
                    <a:cubicBezTo>
                      <a:pt x="101" y="70"/>
                      <a:pt x="97" y="70"/>
                      <a:pt x="94" y="70"/>
                    </a:cubicBezTo>
                    <a:cubicBezTo>
                      <a:pt x="65" y="70"/>
                      <a:pt x="32" y="47"/>
                      <a:pt x="3" y="22"/>
                    </a:cubicBezTo>
                    <a:lnTo>
                      <a:pt x="0" y="22"/>
                    </a:lnTo>
                    <a:cubicBezTo>
                      <a:pt x="7" y="85"/>
                      <a:pt x="38" y="145"/>
                      <a:pt x="104" y="145"/>
                    </a:cubicBezTo>
                    <a:cubicBezTo>
                      <a:pt x="173" y="145"/>
                      <a:pt x="199" y="82"/>
                      <a:pt x="208" y="19"/>
                    </a:cubicBezTo>
                    <a:cubicBezTo>
                      <a:pt x="208" y="12"/>
                      <a:pt x="200"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a:extLst>
                  <a:ext uri="{FF2B5EF4-FFF2-40B4-BE49-F238E27FC236}">
                    <a16:creationId xmlns:a16="http://schemas.microsoft.com/office/drawing/2014/main" id="{E0D2C50E-88A8-8D83-0211-2924C7A75896}"/>
                  </a:ext>
                </a:extLst>
              </p:cNvPr>
              <p:cNvSpPr/>
              <p:nvPr/>
            </p:nvSpPr>
            <p:spPr>
              <a:xfrm>
                <a:off x="2032291" y="1494524"/>
                <a:ext cx="11807" cy="19109"/>
              </a:xfrm>
              <a:custGeom>
                <a:avLst/>
                <a:gdLst/>
                <a:ahLst/>
                <a:cxnLst/>
                <a:rect l="l" t="t" r="r" b="b"/>
                <a:pathLst>
                  <a:path w="152" h="246" extrusionOk="0">
                    <a:moveTo>
                      <a:pt x="10" y="0"/>
                    </a:moveTo>
                    <a:lnTo>
                      <a:pt x="10" y="0"/>
                    </a:lnTo>
                    <a:cubicBezTo>
                      <a:pt x="1" y="95"/>
                      <a:pt x="35" y="246"/>
                      <a:pt x="152" y="246"/>
                    </a:cubicBezTo>
                    <a:lnTo>
                      <a:pt x="152" y="239"/>
                    </a:lnTo>
                    <a:cubicBezTo>
                      <a:pt x="57" y="220"/>
                      <a:pt x="29" y="107"/>
                      <a:pt x="16" y="10"/>
                    </a:cubicBezTo>
                    <a:cubicBezTo>
                      <a:pt x="16" y="0"/>
                      <a:pt x="10"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a:extLst>
                  <a:ext uri="{FF2B5EF4-FFF2-40B4-BE49-F238E27FC236}">
                    <a16:creationId xmlns:a16="http://schemas.microsoft.com/office/drawing/2014/main" id="{CF422095-D240-232D-112F-F49F4C1185A5}"/>
                  </a:ext>
                </a:extLst>
              </p:cNvPr>
              <p:cNvSpPr/>
              <p:nvPr/>
            </p:nvSpPr>
            <p:spPr>
              <a:xfrm>
                <a:off x="2030582" y="1485513"/>
                <a:ext cx="25867" cy="24857"/>
              </a:xfrm>
              <a:custGeom>
                <a:avLst/>
                <a:gdLst/>
                <a:ahLst/>
                <a:cxnLst/>
                <a:rect l="l" t="t" r="r" b="b"/>
                <a:pathLst>
                  <a:path w="333" h="320" extrusionOk="0">
                    <a:moveTo>
                      <a:pt x="153" y="0"/>
                    </a:moveTo>
                    <a:cubicBezTo>
                      <a:pt x="145" y="0"/>
                      <a:pt x="138" y="1"/>
                      <a:pt x="130" y="3"/>
                    </a:cubicBezTo>
                    <a:cubicBezTo>
                      <a:pt x="1" y="27"/>
                      <a:pt x="43" y="320"/>
                      <a:pt x="176" y="320"/>
                    </a:cubicBezTo>
                    <a:cubicBezTo>
                      <a:pt x="182" y="320"/>
                      <a:pt x="189" y="319"/>
                      <a:pt x="196" y="318"/>
                    </a:cubicBezTo>
                    <a:cubicBezTo>
                      <a:pt x="333" y="288"/>
                      <a:pt x="292"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a:extLst>
                  <a:ext uri="{FF2B5EF4-FFF2-40B4-BE49-F238E27FC236}">
                    <a16:creationId xmlns:a16="http://schemas.microsoft.com/office/drawing/2014/main" id="{D75E9D47-0315-FA44-992E-F332D734F623}"/>
                  </a:ext>
                </a:extLst>
              </p:cNvPr>
              <p:cNvSpPr/>
              <p:nvPr/>
            </p:nvSpPr>
            <p:spPr>
              <a:xfrm>
                <a:off x="2044565" y="1484969"/>
                <a:ext cx="15147" cy="12195"/>
              </a:xfrm>
              <a:custGeom>
                <a:avLst/>
                <a:gdLst/>
                <a:ahLst/>
                <a:cxnLst/>
                <a:rect l="l" t="t" r="r" b="b"/>
                <a:pathLst>
                  <a:path w="195" h="157" extrusionOk="0">
                    <a:moveTo>
                      <a:pt x="176" y="1"/>
                    </a:moveTo>
                    <a:cubicBezTo>
                      <a:pt x="160" y="35"/>
                      <a:pt x="138" y="76"/>
                      <a:pt x="107" y="79"/>
                    </a:cubicBezTo>
                    <a:cubicBezTo>
                      <a:pt x="104" y="80"/>
                      <a:pt x="101" y="80"/>
                      <a:pt x="98" y="80"/>
                    </a:cubicBezTo>
                    <a:cubicBezTo>
                      <a:pt x="69" y="80"/>
                      <a:pt x="41" y="56"/>
                      <a:pt x="16" y="45"/>
                    </a:cubicBezTo>
                    <a:cubicBezTo>
                      <a:pt x="13" y="43"/>
                      <a:pt x="12" y="42"/>
                      <a:pt x="10" y="42"/>
                    </a:cubicBezTo>
                    <a:cubicBezTo>
                      <a:pt x="2" y="42"/>
                      <a:pt x="0" y="59"/>
                      <a:pt x="3" y="70"/>
                    </a:cubicBezTo>
                    <a:cubicBezTo>
                      <a:pt x="27" y="117"/>
                      <a:pt x="62" y="156"/>
                      <a:pt x="104" y="156"/>
                    </a:cubicBezTo>
                    <a:cubicBezTo>
                      <a:pt x="112" y="156"/>
                      <a:pt x="120" y="155"/>
                      <a:pt x="129" y="152"/>
                    </a:cubicBezTo>
                    <a:cubicBezTo>
                      <a:pt x="185" y="126"/>
                      <a:pt x="195" y="64"/>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a:extLst>
                  <a:ext uri="{FF2B5EF4-FFF2-40B4-BE49-F238E27FC236}">
                    <a16:creationId xmlns:a16="http://schemas.microsoft.com/office/drawing/2014/main" id="{DC1BEB59-F669-5B86-B43F-59FDA895C95A}"/>
                  </a:ext>
                </a:extLst>
              </p:cNvPr>
              <p:cNvSpPr/>
              <p:nvPr/>
            </p:nvSpPr>
            <p:spPr>
              <a:xfrm>
                <a:off x="1999045" y="1564900"/>
                <a:ext cx="16468" cy="6913"/>
              </a:xfrm>
              <a:custGeom>
                <a:avLst/>
                <a:gdLst/>
                <a:ahLst/>
                <a:cxnLst/>
                <a:rect l="l" t="t" r="r" b="b"/>
                <a:pathLst>
                  <a:path w="212" h="89" extrusionOk="0">
                    <a:moveTo>
                      <a:pt x="13" y="6"/>
                    </a:moveTo>
                    <a:lnTo>
                      <a:pt x="208" y="22"/>
                    </a:lnTo>
                    <a:cubicBezTo>
                      <a:pt x="174" y="41"/>
                      <a:pt x="136" y="54"/>
                      <a:pt x="101" y="57"/>
                    </a:cubicBezTo>
                    <a:cubicBezTo>
                      <a:pt x="64" y="57"/>
                      <a:pt x="39" y="25"/>
                      <a:pt x="13" y="6"/>
                    </a:cubicBezTo>
                    <a:close/>
                    <a:moveTo>
                      <a:pt x="4" y="0"/>
                    </a:moveTo>
                    <a:cubicBezTo>
                      <a:pt x="4" y="0"/>
                      <a:pt x="1" y="3"/>
                      <a:pt x="1" y="6"/>
                    </a:cubicBezTo>
                    <a:cubicBezTo>
                      <a:pt x="13" y="50"/>
                      <a:pt x="48" y="85"/>
                      <a:pt x="92" y="88"/>
                    </a:cubicBezTo>
                    <a:cubicBezTo>
                      <a:pt x="142" y="88"/>
                      <a:pt x="190" y="66"/>
                      <a:pt x="212" y="22"/>
                    </a:cubicBezTo>
                    <a:lnTo>
                      <a:pt x="13" y="3"/>
                    </a:lnTo>
                    <a:cubicBezTo>
                      <a:pt x="13" y="3"/>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a:extLst>
                  <a:ext uri="{FF2B5EF4-FFF2-40B4-BE49-F238E27FC236}">
                    <a16:creationId xmlns:a16="http://schemas.microsoft.com/office/drawing/2014/main" id="{EF8783EE-7AC9-D662-9FA8-839266F9C73A}"/>
                  </a:ext>
                </a:extLst>
              </p:cNvPr>
              <p:cNvSpPr/>
              <p:nvPr/>
            </p:nvSpPr>
            <p:spPr>
              <a:xfrm>
                <a:off x="2002152" y="1458015"/>
                <a:ext cx="39305" cy="94223"/>
              </a:xfrm>
              <a:custGeom>
                <a:avLst/>
                <a:gdLst/>
                <a:ahLst/>
                <a:cxnLst/>
                <a:rect l="l" t="t" r="r" b="b"/>
                <a:pathLst>
                  <a:path w="506" h="1213" extrusionOk="0">
                    <a:moveTo>
                      <a:pt x="145" y="0"/>
                    </a:moveTo>
                    <a:cubicBezTo>
                      <a:pt x="143" y="0"/>
                      <a:pt x="142" y="1"/>
                      <a:pt x="140" y="2"/>
                    </a:cubicBezTo>
                    <a:cubicBezTo>
                      <a:pt x="137" y="2"/>
                      <a:pt x="134" y="11"/>
                      <a:pt x="137" y="14"/>
                    </a:cubicBezTo>
                    <a:cubicBezTo>
                      <a:pt x="216" y="316"/>
                      <a:pt x="341" y="609"/>
                      <a:pt x="423" y="911"/>
                    </a:cubicBezTo>
                    <a:cubicBezTo>
                      <a:pt x="382" y="901"/>
                      <a:pt x="340" y="897"/>
                      <a:pt x="298" y="897"/>
                    </a:cubicBezTo>
                    <a:cubicBezTo>
                      <a:pt x="285" y="897"/>
                      <a:pt x="272" y="897"/>
                      <a:pt x="260" y="898"/>
                    </a:cubicBezTo>
                    <a:cubicBezTo>
                      <a:pt x="247" y="904"/>
                      <a:pt x="329" y="1128"/>
                      <a:pt x="329" y="1147"/>
                    </a:cubicBezTo>
                    <a:cubicBezTo>
                      <a:pt x="296" y="1155"/>
                      <a:pt x="262" y="1158"/>
                      <a:pt x="228" y="1158"/>
                    </a:cubicBezTo>
                    <a:cubicBezTo>
                      <a:pt x="156" y="1158"/>
                      <a:pt x="83" y="1141"/>
                      <a:pt x="14" y="1109"/>
                    </a:cubicBezTo>
                    <a:cubicBezTo>
                      <a:pt x="13" y="1107"/>
                      <a:pt x="11" y="1107"/>
                      <a:pt x="10" y="1107"/>
                    </a:cubicBezTo>
                    <a:cubicBezTo>
                      <a:pt x="5" y="1107"/>
                      <a:pt x="1" y="1113"/>
                      <a:pt x="8" y="1118"/>
                    </a:cubicBezTo>
                    <a:cubicBezTo>
                      <a:pt x="72" y="1180"/>
                      <a:pt x="155" y="1212"/>
                      <a:pt x="241" y="1212"/>
                    </a:cubicBezTo>
                    <a:cubicBezTo>
                      <a:pt x="278" y="1212"/>
                      <a:pt x="315" y="1206"/>
                      <a:pt x="351" y="1194"/>
                    </a:cubicBezTo>
                    <a:cubicBezTo>
                      <a:pt x="373" y="1191"/>
                      <a:pt x="389" y="1187"/>
                      <a:pt x="389" y="1178"/>
                    </a:cubicBezTo>
                    <a:cubicBezTo>
                      <a:pt x="376" y="1109"/>
                      <a:pt x="335" y="961"/>
                      <a:pt x="335" y="961"/>
                    </a:cubicBezTo>
                    <a:lnTo>
                      <a:pt x="335" y="961"/>
                    </a:lnTo>
                    <a:cubicBezTo>
                      <a:pt x="350" y="967"/>
                      <a:pt x="413" y="981"/>
                      <a:pt x="457" y="981"/>
                    </a:cubicBezTo>
                    <a:cubicBezTo>
                      <a:pt x="485" y="981"/>
                      <a:pt x="505" y="975"/>
                      <a:pt x="502" y="958"/>
                    </a:cubicBezTo>
                    <a:cubicBezTo>
                      <a:pt x="420" y="631"/>
                      <a:pt x="304" y="313"/>
                      <a:pt x="153" y="8"/>
                    </a:cubicBezTo>
                    <a:cubicBezTo>
                      <a:pt x="153" y="3"/>
                      <a:pt x="14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a:extLst>
                  <a:ext uri="{FF2B5EF4-FFF2-40B4-BE49-F238E27FC236}">
                    <a16:creationId xmlns:a16="http://schemas.microsoft.com/office/drawing/2014/main" id="{DAE07DBA-3784-A4A1-D9B0-83821B797D68}"/>
                  </a:ext>
                </a:extLst>
              </p:cNvPr>
              <p:cNvSpPr/>
              <p:nvPr/>
            </p:nvSpPr>
            <p:spPr>
              <a:xfrm>
                <a:off x="1820929" y="1352217"/>
                <a:ext cx="234897" cy="179280"/>
              </a:xfrm>
              <a:custGeom>
                <a:avLst/>
                <a:gdLst/>
                <a:ahLst/>
                <a:cxnLst/>
                <a:rect l="l" t="t" r="r" b="b"/>
                <a:pathLst>
                  <a:path w="3024" h="2308" extrusionOk="0">
                    <a:moveTo>
                      <a:pt x="1675" y="1"/>
                    </a:moveTo>
                    <a:cubicBezTo>
                      <a:pt x="1322" y="1"/>
                      <a:pt x="779" y="102"/>
                      <a:pt x="476" y="662"/>
                    </a:cubicBezTo>
                    <a:cubicBezTo>
                      <a:pt x="1" y="1537"/>
                      <a:pt x="545" y="2307"/>
                      <a:pt x="728" y="2307"/>
                    </a:cubicBezTo>
                    <a:cubicBezTo>
                      <a:pt x="1004" y="2307"/>
                      <a:pt x="995" y="1678"/>
                      <a:pt x="995" y="1678"/>
                    </a:cubicBezTo>
                    <a:cubicBezTo>
                      <a:pt x="995" y="1678"/>
                      <a:pt x="2130" y="1342"/>
                      <a:pt x="2111" y="386"/>
                    </a:cubicBezTo>
                    <a:lnTo>
                      <a:pt x="2111" y="386"/>
                    </a:lnTo>
                    <a:cubicBezTo>
                      <a:pt x="2303" y="750"/>
                      <a:pt x="2630" y="1030"/>
                      <a:pt x="3024" y="1159"/>
                    </a:cubicBezTo>
                    <a:cubicBezTo>
                      <a:pt x="3024" y="1159"/>
                      <a:pt x="2860" y="131"/>
                      <a:pt x="2014" y="33"/>
                    </a:cubicBezTo>
                    <a:cubicBezTo>
                      <a:pt x="2014" y="33"/>
                      <a:pt x="1875" y="1"/>
                      <a:pt x="1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a:extLst>
                  <a:ext uri="{FF2B5EF4-FFF2-40B4-BE49-F238E27FC236}">
                    <a16:creationId xmlns:a16="http://schemas.microsoft.com/office/drawing/2014/main" id="{073FC82C-A888-72B6-775A-9566AF29BDB7}"/>
                  </a:ext>
                </a:extLst>
              </p:cNvPr>
              <p:cNvSpPr/>
              <p:nvPr/>
            </p:nvSpPr>
            <p:spPr>
              <a:xfrm>
                <a:off x="1916007" y="1376763"/>
                <a:ext cx="71386" cy="104166"/>
              </a:xfrm>
              <a:custGeom>
                <a:avLst/>
                <a:gdLst/>
                <a:ahLst/>
                <a:cxnLst/>
                <a:rect l="l" t="t" r="r" b="b"/>
                <a:pathLst>
                  <a:path w="919" h="1341" extrusionOk="0">
                    <a:moveTo>
                      <a:pt x="887" y="0"/>
                    </a:moveTo>
                    <a:cubicBezTo>
                      <a:pt x="894" y="73"/>
                      <a:pt x="887" y="145"/>
                      <a:pt x="869" y="224"/>
                    </a:cubicBezTo>
                    <a:cubicBezTo>
                      <a:pt x="859" y="293"/>
                      <a:pt x="850" y="362"/>
                      <a:pt x="828" y="431"/>
                    </a:cubicBezTo>
                    <a:cubicBezTo>
                      <a:pt x="790" y="570"/>
                      <a:pt x="730" y="695"/>
                      <a:pt x="648" y="812"/>
                    </a:cubicBezTo>
                    <a:cubicBezTo>
                      <a:pt x="629" y="840"/>
                      <a:pt x="607" y="868"/>
                      <a:pt x="585" y="897"/>
                    </a:cubicBezTo>
                    <a:lnTo>
                      <a:pt x="554" y="934"/>
                    </a:lnTo>
                    <a:lnTo>
                      <a:pt x="519" y="975"/>
                    </a:lnTo>
                    <a:cubicBezTo>
                      <a:pt x="494" y="997"/>
                      <a:pt x="472" y="1026"/>
                      <a:pt x="444" y="1048"/>
                    </a:cubicBezTo>
                    <a:lnTo>
                      <a:pt x="362" y="1114"/>
                    </a:lnTo>
                    <a:lnTo>
                      <a:pt x="321" y="1148"/>
                    </a:lnTo>
                    <a:lnTo>
                      <a:pt x="277" y="1180"/>
                    </a:lnTo>
                    <a:lnTo>
                      <a:pt x="189" y="1236"/>
                    </a:lnTo>
                    <a:cubicBezTo>
                      <a:pt x="129" y="1274"/>
                      <a:pt x="63" y="1306"/>
                      <a:pt x="0" y="1340"/>
                    </a:cubicBezTo>
                    <a:cubicBezTo>
                      <a:pt x="67" y="1315"/>
                      <a:pt x="139" y="1293"/>
                      <a:pt x="205" y="1265"/>
                    </a:cubicBezTo>
                    <a:lnTo>
                      <a:pt x="302" y="1214"/>
                    </a:lnTo>
                    <a:lnTo>
                      <a:pt x="350" y="1186"/>
                    </a:lnTo>
                    <a:lnTo>
                      <a:pt x="397" y="1155"/>
                    </a:lnTo>
                    <a:cubicBezTo>
                      <a:pt x="428" y="1136"/>
                      <a:pt x="460" y="1117"/>
                      <a:pt x="488" y="1092"/>
                    </a:cubicBezTo>
                    <a:cubicBezTo>
                      <a:pt x="516" y="1070"/>
                      <a:pt x="541" y="1041"/>
                      <a:pt x="570" y="1016"/>
                    </a:cubicBezTo>
                    <a:lnTo>
                      <a:pt x="611" y="978"/>
                    </a:lnTo>
                    <a:lnTo>
                      <a:pt x="645" y="934"/>
                    </a:lnTo>
                    <a:cubicBezTo>
                      <a:pt x="674" y="906"/>
                      <a:pt x="696" y="875"/>
                      <a:pt x="714" y="843"/>
                    </a:cubicBezTo>
                    <a:cubicBezTo>
                      <a:pt x="802" y="717"/>
                      <a:pt x="862" y="582"/>
                      <a:pt x="887" y="434"/>
                    </a:cubicBezTo>
                    <a:cubicBezTo>
                      <a:pt x="919" y="290"/>
                      <a:pt x="919" y="145"/>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a:extLst>
                  <a:ext uri="{FF2B5EF4-FFF2-40B4-BE49-F238E27FC236}">
                    <a16:creationId xmlns:a16="http://schemas.microsoft.com/office/drawing/2014/main" id="{57FD19F9-8F85-FC16-62A5-F95392E0C266}"/>
                  </a:ext>
                </a:extLst>
              </p:cNvPr>
              <p:cNvSpPr/>
              <p:nvPr/>
            </p:nvSpPr>
            <p:spPr>
              <a:xfrm>
                <a:off x="1855884" y="1518449"/>
                <a:ext cx="35266" cy="41402"/>
              </a:xfrm>
              <a:custGeom>
                <a:avLst/>
                <a:gdLst/>
                <a:ahLst/>
                <a:cxnLst/>
                <a:rect l="l" t="t" r="r" b="b"/>
                <a:pathLst>
                  <a:path w="454" h="533" extrusionOk="0">
                    <a:moveTo>
                      <a:pt x="1" y="1"/>
                    </a:moveTo>
                    <a:lnTo>
                      <a:pt x="1" y="7"/>
                    </a:lnTo>
                    <a:cubicBezTo>
                      <a:pt x="180" y="57"/>
                      <a:pt x="278" y="211"/>
                      <a:pt x="356" y="365"/>
                    </a:cubicBezTo>
                    <a:cubicBezTo>
                      <a:pt x="332" y="327"/>
                      <a:pt x="290" y="308"/>
                      <a:pt x="247" y="308"/>
                    </a:cubicBezTo>
                    <a:cubicBezTo>
                      <a:pt x="219" y="308"/>
                      <a:pt x="191" y="316"/>
                      <a:pt x="167" y="334"/>
                    </a:cubicBezTo>
                    <a:cubicBezTo>
                      <a:pt x="161" y="337"/>
                      <a:pt x="158" y="340"/>
                      <a:pt x="152" y="350"/>
                    </a:cubicBezTo>
                    <a:cubicBezTo>
                      <a:pt x="149" y="353"/>
                      <a:pt x="149" y="353"/>
                      <a:pt x="152" y="356"/>
                    </a:cubicBezTo>
                    <a:lnTo>
                      <a:pt x="158" y="356"/>
                    </a:lnTo>
                    <a:cubicBezTo>
                      <a:pt x="177" y="349"/>
                      <a:pt x="197" y="345"/>
                      <a:pt x="217" y="345"/>
                    </a:cubicBezTo>
                    <a:cubicBezTo>
                      <a:pt x="259" y="345"/>
                      <a:pt x="301" y="361"/>
                      <a:pt x="331" y="397"/>
                    </a:cubicBezTo>
                    <a:cubicBezTo>
                      <a:pt x="366" y="435"/>
                      <a:pt x="394" y="479"/>
                      <a:pt x="419" y="526"/>
                    </a:cubicBezTo>
                    <a:cubicBezTo>
                      <a:pt x="423" y="530"/>
                      <a:pt x="428" y="532"/>
                      <a:pt x="432" y="532"/>
                    </a:cubicBezTo>
                    <a:cubicBezTo>
                      <a:pt x="444" y="532"/>
                      <a:pt x="454" y="522"/>
                      <a:pt x="447" y="513"/>
                    </a:cubicBezTo>
                    <a:cubicBezTo>
                      <a:pt x="432" y="290"/>
                      <a:pt x="237" y="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a:extLst>
                  <a:ext uri="{FF2B5EF4-FFF2-40B4-BE49-F238E27FC236}">
                    <a16:creationId xmlns:a16="http://schemas.microsoft.com/office/drawing/2014/main" id="{0BC1E1FB-1479-D308-2C68-00AC5DACA4F4}"/>
                  </a:ext>
                </a:extLst>
              </p:cNvPr>
              <p:cNvSpPr/>
              <p:nvPr/>
            </p:nvSpPr>
            <p:spPr>
              <a:xfrm>
                <a:off x="1875459" y="1557599"/>
                <a:ext cx="12273" cy="10719"/>
              </a:xfrm>
              <a:custGeom>
                <a:avLst/>
                <a:gdLst/>
                <a:ahLst/>
                <a:cxnLst/>
                <a:rect l="l" t="t" r="r" b="b"/>
                <a:pathLst>
                  <a:path w="158" h="138" extrusionOk="0">
                    <a:moveTo>
                      <a:pt x="75" y="1"/>
                    </a:moveTo>
                    <a:cubicBezTo>
                      <a:pt x="69" y="1"/>
                      <a:pt x="63" y="1"/>
                      <a:pt x="57" y="3"/>
                    </a:cubicBezTo>
                    <a:cubicBezTo>
                      <a:pt x="22" y="16"/>
                      <a:pt x="0" y="50"/>
                      <a:pt x="10" y="88"/>
                    </a:cubicBezTo>
                    <a:lnTo>
                      <a:pt x="16" y="94"/>
                    </a:lnTo>
                    <a:cubicBezTo>
                      <a:pt x="23" y="120"/>
                      <a:pt x="48" y="137"/>
                      <a:pt x="75" y="137"/>
                    </a:cubicBezTo>
                    <a:cubicBezTo>
                      <a:pt x="84" y="137"/>
                      <a:pt x="93" y="136"/>
                      <a:pt x="101" y="132"/>
                    </a:cubicBezTo>
                    <a:cubicBezTo>
                      <a:pt x="136" y="119"/>
                      <a:pt x="158" y="82"/>
                      <a:pt x="142" y="47"/>
                    </a:cubicBezTo>
                    <a:cubicBezTo>
                      <a:pt x="131" y="20"/>
                      <a:pt x="105"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a:extLst>
                  <a:ext uri="{FF2B5EF4-FFF2-40B4-BE49-F238E27FC236}">
                    <a16:creationId xmlns:a16="http://schemas.microsoft.com/office/drawing/2014/main" id="{936D755C-8E6B-5949-10E5-00C275DFA653}"/>
                  </a:ext>
                </a:extLst>
              </p:cNvPr>
              <p:cNvSpPr/>
              <p:nvPr/>
            </p:nvSpPr>
            <p:spPr>
              <a:xfrm>
                <a:off x="1864662" y="1553404"/>
                <a:ext cx="7690" cy="7379"/>
              </a:xfrm>
              <a:custGeom>
                <a:avLst/>
                <a:gdLst/>
                <a:ahLst/>
                <a:cxnLst/>
                <a:rect l="l" t="t" r="r" b="b"/>
                <a:pathLst>
                  <a:path w="99" h="95" extrusionOk="0">
                    <a:moveTo>
                      <a:pt x="39" y="0"/>
                    </a:moveTo>
                    <a:cubicBezTo>
                      <a:pt x="17" y="10"/>
                      <a:pt x="1" y="32"/>
                      <a:pt x="7" y="60"/>
                    </a:cubicBezTo>
                    <a:cubicBezTo>
                      <a:pt x="15" y="80"/>
                      <a:pt x="34" y="94"/>
                      <a:pt x="53" y="94"/>
                    </a:cubicBezTo>
                    <a:cubicBezTo>
                      <a:pt x="58" y="94"/>
                      <a:pt x="63" y="93"/>
                      <a:pt x="67" y="92"/>
                    </a:cubicBezTo>
                    <a:cubicBezTo>
                      <a:pt x="92" y="76"/>
                      <a:pt x="98" y="47"/>
                      <a:pt x="83" y="25"/>
                    </a:cubicBezTo>
                    <a:cubicBezTo>
                      <a:pt x="73" y="10"/>
                      <a:pt x="54" y="0"/>
                      <a:pt x="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36">
                <a:extLst>
                  <a:ext uri="{FF2B5EF4-FFF2-40B4-BE49-F238E27FC236}">
                    <a16:creationId xmlns:a16="http://schemas.microsoft.com/office/drawing/2014/main" id="{DDA477E6-38EE-A136-FF12-821574297A8B}"/>
                  </a:ext>
                </a:extLst>
              </p:cNvPr>
              <p:cNvGrpSpPr/>
              <p:nvPr/>
            </p:nvGrpSpPr>
            <p:grpSpPr>
              <a:xfrm>
                <a:off x="2483058" y="1547733"/>
                <a:ext cx="438878" cy="438878"/>
                <a:chOff x="2483058" y="1547733"/>
                <a:chExt cx="438878" cy="438878"/>
              </a:xfrm>
            </p:grpSpPr>
            <p:sp>
              <p:nvSpPr>
                <p:cNvPr id="1676" name="Google Shape;1676;p36">
                  <a:extLst>
                    <a:ext uri="{FF2B5EF4-FFF2-40B4-BE49-F238E27FC236}">
                      <a16:creationId xmlns:a16="http://schemas.microsoft.com/office/drawing/2014/main" id="{737ADA42-13E2-DF14-626D-27BD607DFBF5}"/>
                    </a:ext>
                  </a:extLst>
                </p:cNvPr>
                <p:cNvSpPr/>
                <p:nvPr/>
              </p:nvSpPr>
              <p:spPr>
                <a:xfrm>
                  <a:off x="2514828" y="1796382"/>
                  <a:ext cx="110147" cy="53209"/>
                </a:xfrm>
                <a:custGeom>
                  <a:avLst/>
                  <a:gdLst/>
                  <a:ahLst/>
                  <a:cxnLst/>
                  <a:rect l="l" t="t" r="r" b="b"/>
                  <a:pathLst>
                    <a:path w="1418" h="685" extrusionOk="0">
                      <a:moveTo>
                        <a:pt x="1400" y="0"/>
                      </a:moveTo>
                      <a:cubicBezTo>
                        <a:pt x="1395" y="0"/>
                        <a:pt x="1388" y="3"/>
                        <a:pt x="1381" y="11"/>
                      </a:cubicBezTo>
                      <a:cubicBezTo>
                        <a:pt x="909" y="442"/>
                        <a:pt x="629" y="549"/>
                        <a:pt x="13" y="662"/>
                      </a:cubicBezTo>
                      <a:cubicBezTo>
                        <a:pt x="0" y="662"/>
                        <a:pt x="0" y="684"/>
                        <a:pt x="13" y="684"/>
                      </a:cubicBezTo>
                      <a:cubicBezTo>
                        <a:pt x="629" y="628"/>
                        <a:pt x="997" y="543"/>
                        <a:pt x="1400" y="33"/>
                      </a:cubicBezTo>
                      <a:cubicBezTo>
                        <a:pt x="1417" y="16"/>
                        <a:pt x="1412" y="0"/>
                        <a:pt x="1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a:extLst>
                    <a:ext uri="{FF2B5EF4-FFF2-40B4-BE49-F238E27FC236}">
                      <a16:creationId xmlns:a16="http://schemas.microsoft.com/office/drawing/2014/main" id="{47BAFADD-B1CA-FCD8-A021-344449127B9C}"/>
                    </a:ext>
                  </a:extLst>
                </p:cNvPr>
                <p:cNvSpPr/>
                <p:nvPr/>
              </p:nvSpPr>
              <p:spPr>
                <a:xfrm>
                  <a:off x="2532150" y="1842290"/>
                  <a:ext cx="117604" cy="55384"/>
                </a:xfrm>
                <a:custGeom>
                  <a:avLst/>
                  <a:gdLst/>
                  <a:ahLst/>
                  <a:cxnLst/>
                  <a:rect l="l" t="t" r="r" b="b"/>
                  <a:pathLst>
                    <a:path w="1514" h="713" extrusionOk="0">
                      <a:moveTo>
                        <a:pt x="1494" y="0"/>
                      </a:moveTo>
                      <a:cubicBezTo>
                        <a:pt x="1489" y="0"/>
                        <a:pt x="1484" y="2"/>
                        <a:pt x="1479" y="5"/>
                      </a:cubicBezTo>
                      <a:cubicBezTo>
                        <a:pt x="954" y="411"/>
                        <a:pt x="652" y="534"/>
                        <a:pt x="10" y="697"/>
                      </a:cubicBezTo>
                      <a:cubicBezTo>
                        <a:pt x="7" y="697"/>
                        <a:pt x="1" y="707"/>
                        <a:pt x="7" y="710"/>
                      </a:cubicBezTo>
                      <a:cubicBezTo>
                        <a:pt x="7" y="713"/>
                        <a:pt x="10" y="713"/>
                        <a:pt x="10" y="713"/>
                      </a:cubicBezTo>
                      <a:cubicBezTo>
                        <a:pt x="649" y="603"/>
                        <a:pt x="1017" y="508"/>
                        <a:pt x="1492" y="37"/>
                      </a:cubicBezTo>
                      <a:cubicBezTo>
                        <a:pt x="1514" y="19"/>
                        <a:pt x="1509" y="0"/>
                        <a:pt x="14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a:extLst>
                    <a:ext uri="{FF2B5EF4-FFF2-40B4-BE49-F238E27FC236}">
                      <a16:creationId xmlns:a16="http://schemas.microsoft.com/office/drawing/2014/main" id="{EA05DCC5-AA39-ACD3-9B19-F411FD771F60}"/>
                    </a:ext>
                  </a:extLst>
                </p:cNvPr>
                <p:cNvSpPr/>
                <p:nvPr/>
              </p:nvSpPr>
              <p:spPr>
                <a:xfrm>
                  <a:off x="2547531" y="1896431"/>
                  <a:ext cx="120633" cy="47927"/>
                </a:xfrm>
                <a:custGeom>
                  <a:avLst/>
                  <a:gdLst/>
                  <a:ahLst/>
                  <a:cxnLst/>
                  <a:rect l="l" t="t" r="r" b="b"/>
                  <a:pathLst>
                    <a:path w="1553" h="617" extrusionOk="0">
                      <a:moveTo>
                        <a:pt x="1544" y="0"/>
                      </a:moveTo>
                      <a:cubicBezTo>
                        <a:pt x="1539" y="0"/>
                        <a:pt x="1530" y="4"/>
                        <a:pt x="1517" y="13"/>
                      </a:cubicBezTo>
                      <a:cubicBezTo>
                        <a:pt x="979" y="371"/>
                        <a:pt x="652" y="516"/>
                        <a:pt x="13" y="595"/>
                      </a:cubicBezTo>
                      <a:cubicBezTo>
                        <a:pt x="4" y="595"/>
                        <a:pt x="1" y="598"/>
                        <a:pt x="1" y="607"/>
                      </a:cubicBezTo>
                      <a:cubicBezTo>
                        <a:pt x="1" y="614"/>
                        <a:pt x="4" y="617"/>
                        <a:pt x="13" y="617"/>
                      </a:cubicBezTo>
                      <a:cubicBezTo>
                        <a:pt x="674" y="598"/>
                        <a:pt x="1083" y="422"/>
                        <a:pt x="1526" y="29"/>
                      </a:cubicBezTo>
                      <a:cubicBezTo>
                        <a:pt x="1547" y="12"/>
                        <a:pt x="1552" y="0"/>
                        <a:pt x="15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a:extLst>
                    <a:ext uri="{FF2B5EF4-FFF2-40B4-BE49-F238E27FC236}">
                      <a16:creationId xmlns:a16="http://schemas.microsoft.com/office/drawing/2014/main" id="{8168CE37-BC98-E038-73E1-3E5A1D893DD8}"/>
                    </a:ext>
                  </a:extLst>
                </p:cNvPr>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a:extLst>
                    <a:ext uri="{FF2B5EF4-FFF2-40B4-BE49-F238E27FC236}">
                      <a16:creationId xmlns:a16="http://schemas.microsoft.com/office/drawing/2014/main" id="{55B4F9F6-80A6-1D8E-32AD-E73B0E854FBB}"/>
                    </a:ext>
                  </a:extLst>
                </p:cNvPr>
                <p:cNvSpPr/>
                <p:nvPr/>
              </p:nvSpPr>
              <p:spPr>
                <a:xfrm>
                  <a:off x="2483058" y="1547733"/>
                  <a:ext cx="438878" cy="438878"/>
                </a:xfrm>
                <a:custGeom>
                  <a:avLst/>
                  <a:gdLst/>
                  <a:ahLst/>
                  <a:cxnLst/>
                  <a:rect l="l" t="t" r="r" b="b"/>
                  <a:pathLst>
                    <a:path w="5650" h="5650" extrusionOk="0">
                      <a:moveTo>
                        <a:pt x="1" y="1"/>
                      </a:moveTo>
                      <a:lnTo>
                        <a:pt x="1"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a:extLst>
                    <a:ext uri="{FF2B5EF4-FFF2-40B4-BE49-F238E27FC236}">
                      <a16:creationId xmlns:a16="http://schemas.microsoft.com/office/drawing/2014/main" id="{0E1C26A9-E24F-1A72-C383-8C360B3BDFA4}"/>
                    </a:ext>
                  </a:extLst>
                </p:cNvPr>
                <p:cNvSpPr/>
                <p:nvPr/>
              </p:nvSpPr>
              <p:spPr>
                <a:xfrm>
                  <a:off x="2503798" y="1568318"/>
                  <a:ext cx="397320" cy="397553"/>
                </a:xfrm>
                <a:custGeom>
                  <a:avLst/>
                  <a:gdLst/>
                  <a:ahLst/>
                  <a:cxnLst/>
                  <a:rect l="l" t="t" r="r" b="b"/>
                  <a:pathLst>
                    <a:path w="5115" h="5118" extrusionOk="0">
                      <a:moveTo>
                        <a:pt x="1" y="0"/>
                      </a:moveTo>
                      <a:lnTo>
                        <a:pt x="1" y="5117"/>
                      </a:lnTo>
                      <a:lnTo>
                        <a:pt x="5115" y="5117"/>
                      </a:lnTo>
                      <a:lnTo>
                        <a:pt x="5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a:extLst>
                    <a:ext uri="{FF2B5EF4-FFF2-40B4-BE49-F238E27FC236}">
                      <a16:creationId xmlns:a16="http://schemas.microsoft.com/office/drawing/2014/main" id="{C82C2562-7782-7F96-E912-7505AF79B4AE}"/>
                    </a:ext>
                  </a:extLst>
                </p:cNvPr>
                <p:cNvSpPr/>
                <p:nvPr/>
              </p:nvSpPr>
              <p:spPr>
                <a:xfrm>
                  <a:off x="2563921" y="1636209"/>
                  <a:ext cx="80940" cy="74415"/>
                </a:xfrm>
                <a:custGeom>
                  <a:avLst/>
                  <a:gdLst/>
                  <a:ahLst/>
                  <a:cxnLst/>
                  <a:rect l="l" t="t" r="r" b="b"/>
                  <a:pathLst>
                    <a:path w="1042" h="958" extrusionOk="0">
                      <a:moveTo>
                        <a:pt x="520" y="1"/>
                      </a:moveTo>
                      <a:cubicBezTo>
                        <a:pt x="490" y="1"/>
                        <a:pt x="460" y="4"/>
                        <a:pt x="431" y="10"/>
                      </a:cubicBezTo>
                      <a:cubicBezTo>
                        <a:pt x="243" y="48"/>
                        <a:pt x="92" y="199"/>
                        <a:pt x="54" y="387"/>
                      </a:cubicBezTo>
                      <a:cubicBezTo>
                        <a:pt x="1" y="645"/>
                        <a:pt x="170" y="897"/>
                        <a:pt x="431" y="947"/>
                      </a:cubicBezTo>
                      <a:cubicBezTo>
                        <a:pt x="464" y="954"/>
                        <a:pt x="495" y="957"/>
                        <a:pt x="527" y="957"/>
                      </a:cubicBezTo>
                      <a:cubicBezTo>
                        <a:pt x="749" y="957"/>
                        <a:pt x="947" y="798"/>
                        <a:pt x="991" y="570"/>
                      </a:cubicBezTo>
                      <a:cubicBezTo>
                        <a:pt x="1042" y="312"/>
                        <a:pt x="875" y="60"/>
                        <a:pt x="614" y="10"/>
                      </a:cubicBezTo>
                      <a:cubicBezTo>
                        <a:pt x="582"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a:extLst>
                    <a:ext uri="{FF2B5EF4-FFF2-40B4-BE49-F238E27FC236}">
                      <a16:creationId xmlns:a16="http://schemas.microsoft.com/office/drawing/2014/main" id="{FB3D38A5-E5EA-8FAF-D5E5-4379B09C7FE5}"/>
                    </a:ext>
                  </a:extLst>
                </p:cNvPr>
                <p:cNvSpPr/>
                <p:nvPr/>
              </p:nvSpPr>
              <p:spPr>
                <a:xfrm>
                  <a:off x="2613790" y="1701692"/>
                  <a:ext cx="284921" cy="159627"/>
                </a:xfrm>
                <a:custGeom>
                  <a:avLst/>
                  <a:gdLst/>
                  <a:ahLst/>
                  <a:cxnLst/>
                  <a:rect l="l" t="t" r="r" b="b"/>
                  <a:pathLst>
                    <a:path w="3668" h="2055" extrusionOk="0">
                      <a:moveTo>
                        <a:pt x="1837" y="0"/>
                      </a:moveTo>
                      <a:lnTo>
                        <a:pt x="0" y="2054"/>
                      </a:lnTo>
                      <a:lnTo>
                        <a:pt x="3668" y="2054"/>
                      </a:lnTo>
                      <a:lnTo>
                        <a:pt x="1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a:extLst>
                    <a:ext uri="{FF2B5EF4-FFF2-40B4-BE49-F238E27FC236}">
                      <a16:creationId xmlns:a16="http://schemas.microsoft.com/office/drawing/2014/main" id="{9A326ADB-870C-5B9B-72DE-78F359F9D16C}"/>
                    </a:ext>
                  </a:extLst>
                </p:cNvPr>
                <p:cNvSpPr/>
                <p:nvPr/>
              </p:nvSpPr>
              <p:spPr>
                <a:xfrm>
                  <a:off x="2504341" y="1757154"/>
                  <a:ext cx="235363" cy="104166"/>
                </a:xfrm>
                <a:custGeom>
                  <a:avLst/>
                  <a:gdLst/>
                  <a:ahLst/>
                  <a:cxnLst/>
                  <a:rect l="l" t="t" r="r" b="b"/>
                  <a:pathLst>
                    <a:path w="3030" h="1341" extrusionOk="0">
                      <a:moveTo>
                        <a:pt x="1516" y="0"/>
                      </a:moveTo>
                      <a:lnTo>
                        <a:pt x="0" y="1340"/>
                      </a:lnTo>
                      <a:lnTo>
                        <a:pt x="3029" y="1340"/>
                      </a:ln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a:extLst>
                    <a:ext uri="{FF2B5EF4-FFF2-40B4-BE49-F238E27FC236}">
                      <a16:creationId xmlns:a16="http://schemas.microsoft.com/office/drawing/2014/main" id="{25B17B2F-0799-171C-85DE-5AC7A4C6A68A}"/>
                    </a:ext>
                  </a:extLst>
                </p:cNvPr>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86" name="Google Shape;1686;p36">
            <a:extLst>
              <a:ext uri="{FF2B5EF4-FFF2-40B4-BE49-F238E27FC236}">
                <a16:creationId xmlns:a16="http://schemas.microsoft.com/office/drawing/2014/main" id="{F3EFF280-D386-7CE4-4AC8-F450BDB548E8}"/>
              </a:ext>
            </a:extLst>
          </p:cNvPr>
          <p:cNvGrpSpPr/>
          <p:nvPr/>
        </p:nvGrpSpPr>
        <p:grpSpPr>
          <a:xfrm>
            <a:off x="2740338" y="3610164"/>
            <a:ext cx="907900" cy="667561"/>
            <a:chOff x="3172063" y="3042964"/>
            <a:chExt cx="907900" cy="667561"/>
          </a:xfrm>
        </p:grpSpPr>
        <p:sp>
          <p:nvSpPr>
            <p:cNvPr id="1687" name="Google Shape;1687;p36">
              <a:extLst>
                <a:ext uri="{FF2B5EF4-FFF2-40B4-BE49-F238E27FC236}">
                  <a16:creationId xmlns:a16="http://schemas.microsoft.com/office/drawing/2014/main" id="{BEDA1600-804A-3C1A-5A79-439E9F844ECB}"/>
                </a:ext>
              </a:extLst>
            </p:cNvPr>
            <p:cNvSpPr/>
            <p:nvPr/>
          </p:nvSpPr>
          <p:spPr>
            <a:xfrm>
              <a:off x="3172063" y="3042964"/>
              <a:ext cx="813827" cy="667560"/>
            </a:xfrm>
            <a:custGeom>
              <a:avLst/>
              <a:gdLst/>
              <a:ahLst/>
              <a:cxnLst/>
              <a:rect l="l" t="t" r="r" b="b"/>
              <a:pathLst>
                <a:path w="10477" h="8594" extrusionOk="0">
                  <a:moveTo>
                    <a:pt x="1025" y="1"/>
                  </a:moveTo>
                  <a:lnTo>
                    <a:pt x="0" y="6606"/>
                  </a:lnTo>
                  <a:lnTo>
                    <a:pt x="9451" y="8593"/>
                  </a:lnTo>
                  <a:lnTo>
                    <a:pt x="10477" y="1988"/>
                  </a:lnTo>
                  <a:lnTo>
                    <a:pt x="1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a:extLst>
                <a:ext uri="{FF2B5EF4-FFF2-40B4-BE49-F238E27FC236}">
                  <a16:creationId xmlns:a16="http://schemas.microsoft.com/office/drawing/2014/main" id="{AF691DC6-770A-C6ED-EE23-A2EF3CB4F8C7}"/>
                </a:ext>
              </a:extLst>
            </p:cNvPr>
            <p:cNvSpPr/>
            <p:nvPr/>
          </p:nvSpPr>
          <p:spPr>
            <a:xfrm>
              <a:off x="3711693" y="3089649"/>
              <a:ext cx="282280" cy="107816"/>
            </a:xfrm>
            <a:custGeom>
              <a:avLst/>
              <a:gdLst/>
              <a:ahLst/>
              <a:cxnLst/>
              <a:rect l="l" t="t" r="r" b="b"/>
              <a:pathLst>
                <a:path w="3634" h="1388" extrusionOk="0">
                  <a:moveTo>
                    <a:pt x="297" y="0"/>
                  </a:moveTo>
                  <a:lnTo>
                    <a:pt x="1" y="645"/>
                  </a:lnTo>
                  <a:lnTo>
                    <a:pt x="3530" y="1387"/>
                  </a:lnTo>
                  <a:lnTo>
                    <a:pt x="3634" y="705"/>
                  </a:lnTo>
                  <a:lnTo>
                    <a:pt x="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a:extLst>
                <a:ext uri="{FF2B5EF4-FFF2-40B4-BE49-F238E27FC236}">
                  <a16:creationId xmlns:a16="http://schemas.microsoft.com/office/drawing/2014/main" id="{33F28EB0-50C1-8772-FD43-56DBEE1260EC}"/>
                </a:ext>
              </a:extLst>
            </p:cNvPr>
            <p:cNvSpPr/>
            <p:nvPr/>
          </p:nvSpPr>
          <p:spPr>
            <a:xfrm>
              <a:off x="3172762" y="3090658"/>
              <a:ext cx="891116" cy="619866"/>
            </a:xfrm>
            <a:custGeom>
              <a:avLst/>
              <a:gdLst/>
              <a:ahLst/>
              <a:cxnLst/>
              <a:rect l="l" t="t" r="r" b="b"/>
              <a:pathLst>
                <a:path w="11472" h="7980" extrusionOk="0">
                  <a:moveTo>
                    <a:pt x="2020" y="0"/>
                  </a:moveTo>
                  <a:lnTo>
                    <a:pt x="0" y="5995"/>
                  </a:lnTo>
                  <a:lnTo>
                    <a:pt x="9446" y="7979"/>
                  </a:lnTo>
                  <a:lnTo>
                    <a:pt x="11471" y="1985"/>
                  </a:lnTo>
                  <a:lnTo>
                    <a:pt x="2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a:extLst>
                <a:ext uri="{FF2B5EF4-FFF2-40B4-BE49-F238E27FC236}">
                  <a16:creationId xmlns:a16="http://schemas.microsoft.com/office/drawing/2014/main" id="{E939BEE6-C2BE-DC9F-92E7-BF6486769C6E}"/>
                </a:ext>
              </a:extLst>
            </p:cNvPr>
            <p:cNvSpPr/>
            <p:nvPr/>
          </p:nvSpPr>
          <p:spPr>
            <a:xfrm>
              <a:off x="3789682" y="3142159"/>
              <a:ext cx="290281" cy="102690"/>
            </a:xfrm>
            <a:custGeom>
              <a:avLst/>
              <a:gdLst/>
              <a:ahLst/>
              <a:cxnLst/>
              <a:rect l="l" t="t" r="r" b="b"/>
              <a:pathLst>
                <a:path w="3737" h="1322" extrusionOk="0">
                  <a:moveTo>
                    <a:pt x="400" y="1"/>
                  </a:moveTo>
                  <a:lnTo>
                    <a:pt x="0" y="583"/>
                  </a:lnTo>
                  <a:lnTo>
                    <a:pt x="3529" y="1322"/>
                  </a:lnTo>
                  <a:lnTo>
                    <a:pt x="3737" y="699"/>
                  </a:lnTo>
                  <a:lnTo>
                    <a:pt x="4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36">
            <a:extLst>
              <a:ext uri="{FF2B5EF4-FFF2-40B4-BE49-F238E27FC236}">
                <a16:creationId xmlns:a16="http://schemas.microsoft.com/office/drawing/2014/main" id="{2C309130-B606-10E9-0C7E-A538E16AA161}"/>
              </a:ext>
            </a:extLst>
          </p:cNvPr>
          <p:cNvGrpSpPr/>
          <p:nvPr/>
        </p:nvGrpSpPr>
        <p:grpSpPr>
          <a:xfrm>
            <a:off x="7016369" y="3700585"/>
            <a:ext cx="1262497" cy="1712323"/>
            <a:chOff x="460250" y="1921475"/>
            <a:chExt cx="233075" cy="316125"/>
          </a:xfrm>
        </p:grpSpPr>
        <p:grpSp>
          <p:nvGrpSpPr>
            <p:cNvPr id="1692" name="Google Shape;1692;p36">
              <a:extLst>
                <a:ext uri="{FF2B5EF4-FFF2-40B4-BE49-F238E27FC236}">
                  <a16:creationId xmlns:a16="http://schemas.microsoft.com/office/drawing/2014/main" id="{8B8134AD-8212-C7D7-CEE2-85708FC506E4}"/>
                </a:ext>
              </a:extLst>
            </p:cNvPr>
            <p:cNvGrpSpPr/>
            <p:nvPr/>
          </p:nvGrpSpPr>
          <p:grpSpPr>
            <a:xfrm>
              <a:off x="460250" y="1921475"/>
              <a:ext cx="233075" cy="185800"/>
              <a:chOff x="460250" y="1921475"/>
              <a:chExt cx="233075" cy="185800"/>
            </a:xfrm>
          </p:grpSpPr>
          <p:sp>
            <p:nvSpPr>
              <p:cNvPr id="1693" name="Google Shape;1693;p36">
                <a:extLst>
                  <a:ext uri="{FF2B5EF4-FFF2-40B4-BE49-F238E27FC236}">
                    <a16:creationId xmlns:a16="http://schemas.microsoft.com/office/drawing/2014/main" id="{B8EA3340-3924-881F-FCBA-C162102FF659}"/>
                  </a:ext>
                </a:extLst>
              </p:cNvPr>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a:extLst>
                  <a:ext uri="{FF2B5EF4-FFF2-40B4-BE49-F238E27FC236}">
                    <a16:creationId xmlns:a16="http://schemas.microsoft.com/office/drawing/2014/main" id="{DA12D0DF-6E52-039F-ACA7-C54FD267776E}"/>
                  </a:ext>
                </a:extLst>
              </p:cNvPr>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a:extLst>
                  <a:ext uri="{FF2B5EF4-FFF2-40B4-BE49-F238E27FC236}">
                    <a16:creationId xmlns:a16="http://schemas.microsoft.com/office/drawing/2014/main" id="{4482571F-D9D5-72EB-AE5B-0BFE3254274C}"/>
                  </a:ext>
                </a:extLst>
              </p:cNvPr>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a:extLst>
                  <a:ext uri="{FF2B5EF4-FFF2-40B4-BE49-F238E27FC236}">
                    <a16:creationId xmlns:a16="http://schemas.microsoft.com/office/drawing/2014/main" id="{2B9CBA57-8ED0-10E9-6739-852D78493DFC}"/>
                  </a:ext>
                </a:extLst>
              </p:cNvPr>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6">
              <a:extLst>
                <a:ext uri="{FF2B5EF4-FFF2-40B4-BE49-F238E27FC236}">
                  <a16:creationId xmlns:a16="http://schemas.microsoft.com/office/drawing/2014/main" id="{CE535F06-78A9-2DA5-00EB-09B312B5DA4E}"/>
                </a:ext>
              </a:extLst>
            </p:cNvPr>
            <p:cNvGrpSpPr/>
            <p:nvPr/>
          </p:nvGrpSpPr>
          <p:grpSpPr>
            <a:xfrm>
              <a:off x="470000" y="1944350"/>
              <a:ext cx="211300" cy="231925"/>
              <a:chOff x="470000" y="1944350"/>
              <a:chExt cx="211300" cy="231925"/>
            </a:xfrm>
          </p:grpSpPr>
          <p:sp>
            <p:nvSpPr>
              <p:cNvPr id="1698" name="Google Shape;1698;p36">
                <a:extLst>
                  <a:ext uri="{FF2B5EF4-FFF2-40B4-BE49-F238E27FC236}">
                    <a16:creationId xmlns:a16="http://schemas.microsoft.com/office/drawing/2014/main" id="{9EE038BC-54F4-7601-004F-28287EE238D3}"/>
                  </a:ext>
                </a:extLst>
              </p:cNvPr>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a:extLst>
                  <a:ext uri="{FF2B5EF4-FFF2-40B4-BE49-F238E27FC236}">
                    <a16:creationId xmlns:a16="http://schemas.microsoft.com/office/drawing/2014/main" id="{2F93DF15-22C9-DEE8-002F-11AB6FEE4ACD}"/>
                  </a:ext>
                </a:extLst>
              </p:cNvPr>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a:extLst>
                  <a:ext uri="{FF2B5EF4-FFF2-40B4-BE49-F238E27FC236}">
                    <a16:creationId xmlns:a16="http://schemas.microsoft.com/office/drawing/2014/main" id="{0C327657-0FF8-E2BC-0287-76648ED8BDE4}"/>
                  </a:ext>
                </a:extLst>
              </p:cNvPr>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a:extLst>
                  <a:ext uri="{FF2B5EF4-FFF2-40B4-BE49-F238E27FC236}">
                    <a16:creationId xmlns:a16="http://schemas.microsoft.com/office/drawing/2014/main" id="{14064772-84C5-2196-CAFF-2407DD541E5B}"/>
                  </a:ext>
                </a:extLst>
              </p:cNvPr>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a:extLst>
                  <a:ext uri="{FF2B5EF4-FFF2-40B4-BE49-F238E27FC236}">
                    <a16:creationId xmlns:a16="http://schemas.microsoft.com/office/drawing/2014/main" id="{FC6533E8-16A7-04CC-B28B-5DC67EA6D157}"/>
                  </a:ext>
                </a:extLst>
              </p:cNvPr>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a:extLst>
                  <a:ext uri="{FF2B5EF4-FFF2-40B4-BE49-F238E27FC236}">
                    <a16:creationId xmlns:a16="http://schemas.microsoft.com/office/drawing/2014/main" id="{FB2FF918-4906-F0F0-0EDC-9D10BED863D6}"/>
                  </a:ext>
                </a:extLst>
              </p:cNvPr>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a:extLst>
                  <a:ext uri="{FF2B5EF4-FFF2-40B4-BE49-F238E27FC236}">
                    <a16:creationId xmlns:a16="http://schemas.microsoft.com/office/drawing/2014/main" id="{BE9AA3C9-23F4-A56F-F58E-2CE948E362FE}"/>
                  </a:ext>
                </a:extLst>
              </p:cNvPr>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a:extLst>
                  <a:ext uri="{FF2B5EF4-FFF2-40B4-BE49-F238E27FC236}">
                    <a16:creationId xmlns:a16="http://schemas.microsoft.com/office/drawing/2014/main" id="{AEDB61E3-0767-F392-E663-29F05B197E6F}"/>
                  </a:ext>
                </a:extLst>
              </p:cNvPr>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a:extLst>
                  <a:ext uri="{FF2B5EF4-FFF2-40B4-BE49-F238E27FC236}">
                    <a16:creationId xmlns:a16="http://schemas.microsoft.com/office/drawing/2014/main" id="{0D34C38D-F7A9-5137-553B-FA79C19E38E3}"/>
                  </a:ext>
                </a:extLst>
              </p:cNvPr>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a:extLst>
                  <a:ext uri="{FF2B5EF4-FFF2-40B4-BE49-F238E27FC236}">
                    <a16:creationId xmlns:a16="http://schemas.microsoft.com/office/drawing/2014/main" id="{76986839-69C1-532C-8A54-B96F0591636D}"/>
                  </a:ext>
                </a:extLst>
              </p:cNvPr>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a:extLst>
                  <a:ext uri="{FF2B5EF4-FFF2-40B4-BE49-F238E27FC236}">
                    <a16:creationId xmlns:a16="http://schemas.microsoft.com/office/drawing/2014/main" id="{C2AE2BD6-E3D5-78A4-5CF7-886ACAB6AD54}"/>
                  </a:ext>
                </a:extLst>
              </p:cNvPr>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a:extLst>
                  <a:ext uri="{FF2B5EF4-FFF2-40B4-BE49-F238E27FC236}">
                    <a16:creationId xmlns:a16="http://schemas.microsoft.com/office/drawing/2014/main" id="{55143954-9FC6-08A7-1506-564CAD09D302}"/>
                  </a:ext>
                </a:extLst>
              </p:cNvPr>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a:extLst>
                  <a:ext uri="{FF2B5EF4-FFF2-40B4-BE49-F238E27FC236}">
                    <a16:creationId xmlns:a16="http://schemas.microsoft.com/office/drawing/2014/main" id="{F8925866-61BB-EA46-F765-2CAC9C6B75FB}"/>
                  </a:ext>
                </a:extLst>
              </p:cNvPr>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a:extLst>
                  <a:ext uri="{FF2B5EF4-FFF2-40B4-BE49-F238E27FC236}">
                    <a16:creationId xmlns:a16="http://schemas.microsoft.com/office/drawing/2014/main" id="{F677FFA5-A625-2632-66DD-A51CCCAFDD32}"/>
                  </a:ext>
                </a:extLst>
              </p:cNvPr>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36">
              <a:extLst>
                <a:ext uri="{FF2B5EF4-FFF2-40B4-BE49-F238E27FC236}">
                  <a16:creationId xmlns:a16="http://schemas.microsoft.com/office/drawing/2014/main" id="{A8A9DA65-08B2-36BB-758A-348F9D9391B5}"/>
                </a:ext>
              </a:extLst>
            </p:cNvPr>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a:extLst>
                <a:ext uri="{FF2B5EF4-FFF2-40B4-BE49-F238E27FC236}">
                  <a16:creationId xmlns:a16="http://schemas.microsoft.com/office/drawing/2014/main" id="{1184D330-8023-8B5E-F276-FD84B22D0DAB}"/>
                </a:ext>
              </a:extLst>
            </p:cNvPr>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a:extLst>
                <a:ext uri="{FF2B5EF4-FFF2-40B4-BE49-F238E27FC236}">
                  <a16:creationId xmlns:a16="http://schemas.microsoft.com/office/drawing/2014/main" id="{2A34222F-67B5-9233-56B3-798A873EB5C4}"/>
                </a:ext>
              </a:extLst>
            </p:cNvPr>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6">
            <a:extLst>
              <a:ext uri="{FF2B5EF4-FFF2-40B4-BE49-F238E27FC236}">
                <a16:creationId xmlns:a16="http://schemas.microsoft.com/office/drawing/2014/main" id="{4709D4B4-6FE7-5483-F4EB-A947593B1224}"/>
              </a:ext>
            </a:extLst>
          </p:cNvPr>
          <p:cNvGrpSpPr/>
          <p:nvPr/>
        </p:nvGrpSpPr>
        <p:grpSpPr>
          <a:xfrm>
            <a:off x="3844800" y="4756477"/>
            <a:ext cx="1458875" cy="23926"/>
            <a:chOff x="-2278825" y="1262800"/>
            <a:chExt cx="1458875" cy="45049"/>
          </a:xfrm>
        </p:grpSpPr>
        <p:sp>
          <p:nvSpPr>
            <p:cNvPr id="1716" name="Google Shape;1716;p36">
              <a:extLst>
                <a:ext uri="{FF2B5EF4-FFF2-40B4-BE49-F238E27FC236}">
                  <a16:creationId xmlns:a16="http://schemas.microsoft.com/office/drawing/2014/main" id="{659ECAC9-9A78-E51F-F3E1-2E104C6D5DED}"/>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a:extLst>
                <a:ext uri="{FF2B5EF4-FFF2-40B4-BE49-F238E27FC236}">
                  <a16:creationId xmlns:a16="http://schemas.microsoft.com/office/drawing/2014/main" id="{DC7B4592-F830-6070-7A54-6455329A0BFF}"/>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a:extLst>
                <a:ext uri="{FF2B5EF4-FFF2-40B4-BE49-F238E27FC236}">
                  <a16:creationId xmlns:a16="http://schemas.microsoft.com/office/drawing/2014/main" id="{4D9D1113-800C-C5E6-CBAB-800A86AABD20}"/>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a:extLst>
                <a:ext uri="{FF2B5EF4-FFF2-40B4-BE49-F238E27FC236}">
                  <a16:creationId xmlns:a16="http://schemas.microsoft.com/office/drawing/2014/main" id="{16BC91BF-4779-359C-8182-C6C2F459CBAA}"/>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2514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0">
          <a:extLst>
            <a:ext uri="{FF2B5EF4-FFF2-40B4-BE49-F238E27FC236}">
              <a16:creationId xmlns:a16="http://schemas.microsoft.com/office/drawing/2014/main" id="{D34F0CD8-0206-5BF8-9139-6A9F9A3C2DBD}"/>
            </a:ext>
          </a:extLst>
        </p:cNvPr>
        <p:cNvGrpSpPr/>
        <p:nvPr/>
      </p:nvGrpSpPr>
      <p:grpSpPr>
        <a:xfrm>
          <a:off x="0" y="0"/>
          <a:ext cx="0" cy="0"/>
          <a:chOff x="0" y="0"/>
          <a:chExt cx="0" cy="0"/>
        </a:xfrm>
      </p:grpSpPr>
      <p:sp>
        <p:nvSpPr>
          <p:cNvPr id="1301" name="Google Shape;1301;p32">
            <a:extLst>
              <a:ext uri="{FF2B5EF4-FFF2-40B4-BE49-F238E27FC236}">
                <a16:creationId xmlns:a16="http://schemas.microsoft.com/office/drawing/2014/main" id="{B331F88E-043C-5850-1DBE-2745E58880E6}"/>
              </a:ext>
            </a:extLst>
          </p:cNvPr>
          <p:cNvSpPr txBox="1">
            <a:spLocks noGrp="1"/>
          </p:cNvSpPr>
          <p:nvPr>
            <p:ph type="title"/>
          </p:nvPr>
        </p:nvSpPr>
        <p:spPr>
          <a:xfrm>
            <a:off x="2051179" y="1687974"/>
            <a:ext cx="5011200" cy="1322700"/>
          </a:xfrm>
          <a:prstGeom prst="rect">
            <a:avLst/>
          </a:prstGeom>
        </p:spPr>
        <p:txBody>
          <a:bodyPr spcFirstLastPara="1" wrap="square" lIns="91425" tIns="91425" rIns="91425" bIns="91425" anchor="b" anchorCtr="0">
            <a:noAutofit/>
          </a:bodyPr>
          <a:lstStyle/>
          <a:p>
            <a:r>
              <a:rPr lang="en" dirty="0"/>
              <a:t>Thank you!</a:t>
            </a:r>
            <a:endParaRPr lang="en-US" dirty="0"/>
          </a:p>
        </p:txBody>
      </p:sp>
      <p:grpSp>
        <p:nvGrpSpPr>
          <p:cNvPr id="1303" name="Google Shape;1303;p32">
            <a:extLst>
              <a:ext uri="{FF2B5EF4-FFF2-40B4-BE49-F238E27FC236}">
                <a16:creationId xmlns:a16="http://schemas.microsoft.com/office/drawing/2014/main" id="{47F7F097-02C4-E33E-B664-5C43F5B8157E}"/>
              </a:ext>
            </a:extLst>
          </p:cNvPr>
          <p:cNvGrpSpPr/>
          <p:nvPr/>
        </p:nvGrpSpPr>
        <p:grpSpPr>
          <a:xfrm>
            <a:off x="423441" y="797783"/>
            <a:ext cx="1569571" cy="1074845"/>
            <a:chOff x="4354825" y="2560575"/>
            <a:chExt cx="284900" cy="195100"/>
          </a:xfrm>
        </p:grpSpPr>
        <p:sp>
          <p:nvSpPr>
            <p:cNvPr id="1304" name="Google Shape;1304;p32">
              <a:extLst>
                <a:ext uri="{FF2B5EF4-FFF2-40B4-BE49-F238E27FC236}">
                  <a16:creationId xmlns:a16="http://schemas.microsoft.com/office/drawing/2014/main" id="{B9B38A17-24E7-975D-C46A-C737ACBEE8B2}"/>
                </a:ext>
              </a:extLst>
            </p:cNvPr>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a:extLst>
                <a:ext uri="{FF2B5EF4-FFF2-40B4-BE49-F238E27FC236}">
                  <a16:creationId xmlns:a16="http://schemas.microsoft.com/office/drawing/2014/main" id="{F8211170-D7C5-A20A-CA02-EC4DFA98425A}"/>
                </a:ext>
              </a:extLst>
            </p:cNvPr>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a:extLst>
                <a:ext uri="{FF2B5EF4-FFF2-40B4-BE49-F238E27FC236}">
                  <a16:creationId xmlns:a16="http://schemas.microsoft.com/office/drawing/2014/main" id="{7A53A30A-88E3-1C93-F045-1FC4AE518ACE}"/>
                </a:ext>
              </a:extLst>
            </p:cNvPr>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a:extLst>
                <a:ext uri="{FF2B5EF4-FFF2-40B4-BE49-F238E27FC236}">
                  <a16:creationId xmlns:a16="http://schemas.microsoft.com/office/drawing/2014/main" id="{CD50CD16-5C34-86DA-D0FA-E6714AC28268}"/>
                </a:ext>
              </a:extLst>
            </p:cNvPr>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a:extLst>
                <a:ext uri="{FF2B5EF4-FFF2-40B4-BE49-F238E27FC236}">
                  <a16:creationId xmlns:a16="http://schemas.microsoft.com/office/drawing/2014/main" id="{E5CC6176-039F-FF63-12E8-F12C5AFFAFAB}"/>
                </a:ext>
              </a:extLst>
            </p:cNvPr>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32">
            <a:extLst>
              <a:ext uri="{FF2B5EF4-FFF2-40B4-BE49-F238E27FC236}">
                <a16:creationId xmlns:a16="http://schemas.microsoft.com/office/drawing/2014/main" id="{432B7F69-D0F9-888D-17FA-A3C61AE67365}"/>
              </a:ext>
            </a:extLst>
          </p:cNvPr>
          <p:cNvGrpSpPr/>
          <p:nvPr/>
        </p:nvGrpSpPr>
        <p:grpSpPr>
          <a:xfrm>
            <a:off x="795693" y="1495392"/>
            <a:ext cx="734262" cy="734260"/>
            <a:chOff x="5229219" y="135375"/>
            <a:chExt cx="330406" cy="330406"/>
          </a:xfrm>
        </p:grpSpPr>
        <p:sp>
          <p:nvSpPr>
            <p:cNvPr id="1310" name="Google Shape;1310;p32">
              <a:extLst>
                <a:ext uri="{FF2B5EF4-FFF2-40B4-BE49-F238E27FC236}">
                  <a16:creationId xmlns:a16="http://schemas.microsoft.com/office/drawing/2014/main" id="{4739A962-81AF-61F7-52FF-802FED13E9F4}"/>
                </a:ext>
              </a:extLst>
            </p:cNvPr>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a:extLst>
                <a:ext uri="{FF2B5EF4-FFF2-40B4-BE49-F238E27FC236}">
                  <a16:creationId xmlns:a16="http://schemas.microsoft.com/office/drawing/2014/main" id="{5269550A-9745-1E4B-4154-79ACE2FF84EF}"/>
                </a:ext>
              </a:extLst>
            </p:cNvPr>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a:extLst>
                <a:ext uri="{FF2B5EF4-FFF2-40B4-BE49-F238E27FC236}">
                  <a16:creationId xmlns:a16="http://schemas.microsoft.com/office/drawing/2014/main" id="{1EDCB3F9-4BC6-0184-C211-04876B2619CA}"/>
                </a:ext>
              </a:extLst>
            </p:cNvPr>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a:extLst>
                <a:ext uri="{FF2B5EF4-FFF2-40B4-BE49-F238E27FC236}">
                  <a16:creationId xmlns:a16="http://schemas.microsoft.com/office/drawing/2014/main" id="{53D84A8C-C6FC-7BAA-71CF-F97A11159D88}"/>
                </a:ext>
              </a:extLst>
            </p:cNvPr>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a:extLst>
                <a:ext uri="{FF2B5EF4-FFF2-40B4-BE49-F238E27FC236}">
                  <a16:creationId xmlns:a16="http://schemas.microsoft.com/office/drawing/2014/main" id="{D63A969B-2E96-BEA2-9233-113B8475D1DC}"/>
                </a:ext>
              </a:extLst>
            </p:cNvPr>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a:extLst>
                <a:ext uri="{FF2B5EF4-FFF2-40B4-BE49-F238E27FC236}">
                  <a16:creationId xmlns:a16="http://schemas.microsoft.com/office/drawing/2014/main" id="{BCE0A03F-4CCF-E544-F7FB-8B3A5A953243}"/>
                </a:ext>
              </a:extLst>
            </p:cNvPr>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a:extLst>
                <a:ext uri="{FF2B5EF4-FFF2-40B4-BE49-F238E27FC236}">
                  <a16:creationId xmlns:a16="http://schemas.microsoft.com/office/drawing/2014/main" id="{E62B82DC-9135-ABAD-7E65-5EBD537B4F2F}"/>
                </a:ext>
              </a:extLst>
            </p:cNvPr>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a:extLst>
                <a:ext uri="{FF2B5EF4-FFF2-40B4-BE49-F238E27FC236}">
                  <a16:creationId xmlns:a16="http://schemas.microsoft.com/office/drawing/2014/main" id="{75E0FF29-D85B-EDA4-F74B-48FD54B4BAC1}"/>
                </a:ext>
              </a:extLst>
            </p:cNvPr>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a:extLst>
                <a:ext uri="{FF2B5EF4-FFF2-40B4-BE49-F238E27FC236}">
                  <a16:creationId xmlns:a16="http://schemas.microsoft.com/office/drawing/2014/main" id="{B5492524-94A5-2C44-8EED-AEB739103D6A}"/>
                </a:ext>
              </a:extLst>
            </p:cNvPr>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a:extLst>
                <a:ext uri="{FF2B5EF4-FFF2-40B4-BE49-F238E27FC236}">
                  <a16:creationId xmlns:a16="http://schemas.microsoft.com/office/drawing/2014/main" id="{44290C42-4DC3-BB80-BC5D-F55171126A41}"/>
                </a:ext>
              </a:extLst>
            </p:cNvPr>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a:extLst>
                <a:ext uri="{FF2B5EF4-FFF2-40B4-BE49-F238E27FC236}">
                  <a16:creationId xmlns:a16="http://schemas.microsoft.com/office/drawing/2014/main" id="{DC205061-C4B7-CC28-8108-91191E56AFB8}"/>
                </a:ext>
              </a:extLst>
            </p:cNvPr>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a:extLst>
                <a:ext uri="{FF2B5EF4-FFF2-40B4-BE49-F238E27FC236}">
                  <a16:creationId xmlns:a16="http://schemas.microsoft.com/office/drawing/2014/main" id="{24CD4DE5-CF61-B40C-4910-92C499F8935C}"/>
                </a:ext>
              </a:extLst>
            </p:cNvPr>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a:extLst>
                <a:ext uri="{FF2B5EF4-FFF2-40B4-BE49-F238E27FC236}">
                  <a16:creationId xmlns:a16="http://schemas.microsoft.com/office/drawing/2014/main" id="{4F1571A2-97AA-85D9-B2B3-B9B413F20FEA}"/>
                </a:ext>
              </a:extLst>
            </p:cNvPr>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a:extLst>
                <a:ext uri="{FF2B5EF4-FFF2-40B4-BE49-F238E27FC236}">
                  <a16:creationId xmlns:a16="http://schemas.microsoft.com/office/drawing/2014/main" id="{019DB6D0-8D47-F97E-DB17-C09C68213978}"/>
                </a:ext>
              </a:extLst>
            </p:cNvPr>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a:extLst>
                <a:ext uri="{FF2B5EF4-FFF2-40B4-BE49-F238E27FC236}">
                  <a16:creationId xmlns:a16="http://schemas.microsoft.com/office/drawing/2014/main" id="{86DF8267-BFBB-8D7C-01B2-A713CDA2B19B}"/>
                </a:ext>
              </a:extLst>
            </p:cNvPr>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a:extLst>
                <a:ext uri="{FF2B5EF4-FFF2-40B4-BE49-F238E27FC236}">
                  <a16:creationId xmlns:a16="http://schemas.microsoft.com/office/drawing/2014/main" id="{261D65A1-D2B9-5197-1CFA-B39D90C3F570}"/>
                </a:ext>
              </a:extLst>
            </p:cNvPr>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a:extLst>
                <a:ext uri="{FF2B5EF4-FFF2-40B4-BE49-F238E27FC236}">
                  <a16:creationId xmlns:a16="http://schemas.microsoft.com/office/drawing/2014/main" id="{D940B5A6-978C-9BA4-E531-1D9064143C8A}"/>
                </a:ext>
              </a:extLst>
            </p:cNvPr>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a:extLst>
                <a:ext uri="{FF2B5EF4-FFF2-40B4-BE49-F238E27FC236}">
                  <a16:creationId xmlns:a16="http://schemas.microsoft.com/office/drawing/2014/main" id="{38DC2923-7171-FF3E-0B76-B661D58CD747}"/>
                </a:ext>
              </a:extLst>
            </p:cNvPr>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a:extLst>
                <a:ext uri="{FF2B5EF4-FFF2-40B4-BE49-F238E27FC236}">
                  <a16:creationId xmlns:a16="http://schemas.microsoft.com/office/drawing/2014/main" id="{85419B36-B830-B6BC-0146-E1F785A2AF2B}"/>
                </a:ext>
              </a:extLst>
            </p:cNvPr>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a:extLst>
                <a:ext uri="{FF2B5EF4-FFF2-40B4-BE49-F238E27FC236}">
                  <a16:creationId xmlns:a16="http://schemas.microsoft.com/office/drawing/2014/main" id="{6FD6577D-F5C9-7B5F-AFFC-AF6C6BD3B05A}"/>
                </a:ext>
              </a:extLst>
            </p:cNvPr>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a:extLst>
                <a:ext uri="{FF2B5EF4-FFF2-40B4-BE49-F238E27FC236}">
                  <a16:creationId xmlns:a16="http://schemas.microsoft.com/office/drawing/2014/main" id="{1733B1AE-A3A5-04CD-5B58-8623F8C7D991}"/>
                </a:ext>
              </a:extLst>
            </p:cNvPr>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a:extLst>
                <a:ext uri="{FF2B5EF4-FFF2-40B4-BE49-F238E27FC236}">
                  <a16:creationId xmlns:a16="http://schemas.microsoft.com/office/drawing/2014/main" id="{C92D5B82-0887-5F51-4246-06DFA7D33800}"/>
                </a:ext>
              </a:extLst>
            </p:cNvPr>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a:extLst>
                <a:ext uri="{FF2B5EF4-FFF2-40B4-BE49-F238E27FC236}">
                  <a16:creationId xmlns:a16="http://schemas.microsoft.com/office/drawing/2014/main" id="{624B07DC-AA18-2C8C-FDD0-3738D1E5C14F}"/>
                </a:ext>
              </a:extLst>
            </p:cNvPr>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a:extLst>
                <a:ext uri="{FF2B5EF4-FFF2-40B4-BE49-F238E27FC236}">
                  <a16:creationId xmlns:a16="http://schemas.microsoft.com/office/drawing/2014/main" id="{24D7CF35-2086-EA95-98D3-18BE968100DC}"/>
                </a:ext>
              </a:extLst>
            </p:cNvPr>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2">
            <a:extLst>
              <a:ext uri="{FF2B5EF4-FFF2-40B4-BE49-F238E27FC236}">
                <a16:creationId xmlns:a16="http://schemas.microsoft.com/office/drawing/2014/main" id="{7A0ADCE2-88C5-BD7F-E848-6AB72848094F}"/>
              </a:ext>
            </a:extLst>
          </p:cNvPr>
          <p:cNvGrpSpPr/>
          <p:nvPr/>
        </p:nvGrpSpPr>
        <p:grpSpPr>
          <a:xfrm>
            <a:off x="630197" y="3203547"/>
            <a:ext cx="1110247" cy="1975527"/>
            <a:chOff x="5081850" y="1981125"/>
            <a:chExt cx="168125" cy="299150"/>
          </a:xfrm>
        </p:grpSpPr>
        <p:sp>
          <p:nvSpPr>
            <p:cNvPr id="1335" name="Google Shape;1335;p32">
              <a:extLst>
                <a:ext uri="{FF2B5EF4-FFF2-40B4-BE49-F238E27FC236}">
                  <a16:creationId xmlns:a16="http://schemas.microsoft.com/office/drawing/2014/main" id="{BC224F44-F6CA-B13A-303B-229D43D10555}"/>
                </a:ext>
              </a:extLst>
            </p:cNvPr>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a:extLst>
                <a:ext uri="{FF2B5EF4-FFF2-40B4-BE49-F238E27FC236}">
                  <a16:creationId xmlns:a16="http://schemas.microsoft.com/office/drawing/2014/main" id="{E848F158-E8C1-6CCB-9A4C-EDC43AE3DE0C}"/>
                </a:ext>
              </a:extLst>
            </p:cNvPr>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a:extLst>
                <a:ext uri="{FF2B5EF4-FFF2-40B4-BE49-F238E27FC236}">
                  <a16:creationId xmlns:a16="http://schemas.microsoft.com/office/drawing/2014/main" id="{DE3228A4-A543-E27D-A3D2-0B259889C523}"/>
                </a:ext>
              </a:extLst>
            </p:cNvPr>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a:extLst>
                <a:ext uri="{FF2B5EF4-FFF2-40B4-BE49-F238E27FC236}">
                  <a16:creationId xmlns:a16="http://schemas.microsoft.com/office/drawing/2014/main" id="{9C6DE66C-7118-F2E7-1129-62176901B835}"/>
                </a:ext>
              </a:extLst>
            </p:cNvPr>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32">
              <a:extLst>
                <a:ext uri="{FF2B5EF4-FFF2-40B4-BE49-F238E27FC236}">
                  <a16:creationId xmlns:a16="http://schemas.microsoft.com/office/drawing/2014/main" id="{495499C5-5A9E-A8AF-4C80-D1D75DA5B75B}"/>
                </a:ext>
              </a:extLst>
            </p:cNvPr>
            <p:cNvGrpSpPr/>
            <p:nvPr/>
          </p:nvGrpSpPr>
          <p:grpSpPr>
            <a:xfrm>
              <a:off x="5086475" y="2011175"/>
              <a:ext cx="163500" cy="170825"/>
              <a:chOff x="5086475" y="2011175"/>
              <a:chExt cx="163500" cy="170825"/>
            </a:xfrm>
          </p:grpSpPr>
          <p:sp>
            <p:nvSpPr>
              <p:cNvPr id="1340" name="Google Shape;1340;p32">
                <a:extLst>
                  <a:ext uri="{FF2B5EF4-FFF2-40B4-BE49-F238E27FC236}">
                    <a16:creationId xmlns:a16="http://schemas.microsoft.com/office/drawing/2014/main" id="{33AB206D-C298-BEEF-056D-123A3F92BC27}"/>
                  </a:ext>
                </a:extLst>
              </p:cNvPr>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a:extLst>
                  <a:ext uri="{FF2B5EF4-FFF2-40B4-BE49-F238E27FC236}">
                    <a16:creationId xmlns:a16="http://schemas.microsoft.com/office/drawing/2014/main" id="{BFD29F69-A0FE-C052-6D6E-10033C99E4CE}"/>
                  </a:ext>
                </a:extLst>
              </p:cNvPr>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a:extLst>
                  <a:ext uri="{FF2B5EF4-FFF2-40B4-BE49-F238E27FC236}">
                    <a16:creationId xmlns:a16="http://schemas.microsoft.com/office/drawing/2014/main" id="{653638AB-631D-073A-D5BC-AA3D63F20C6E}"/>
                  </a:ext>
                </a:extLst>
              </p:cNvPr>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a:extLst>
                  <a:ext uri="{FF2B5EF4-FFF2-40B4-BE49-F238E27FC236}">
                    <a16:creationId xmlns:a16="http://schemas.microsoft.com/office/drawing/2014/main" id="{2DE4B18F-F5C9-42D0-2170-1674222FD04F}"/>
                  </a:ext>
                </a:extLst>
              </p:cNvPr>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a:extLst>
                  <a:ext uri="{FF2B5EF4-FFF2-40B4-BE49-F238E27FC236}">
                    <a16:creationId xmlns:a16="http://schemas.microsoft.com/office/drawing/2014/main" id="{F6D1EB4C-9A0E-CCC4-E007-24A3BECBC4B2}"/>
                  </a:ext>
                </a:extLst>
              </p:cNvPr>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a:extLst>
                  <a:ext uri="{FF2B5EF4-FFF2-40B4-BE49-F238E27FC236}">
                    <a16:creationId xmlns:a16="http://schemas.microsoft.com/office/drawing/2014/main" id="{A04C6564-A310-4841-B32B-0021DD120B48}"/>
                  </a:ext>
                </a:extLst>
              </p:cNvPr>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a:extLst>
                  <a:ext uri="{FF2B5EF4-FFF2-40B4-BE49-F238E27FC236}">
                    <a16:creationId xmlns:a16="http://schemas.microsoft.com/office/drawing/2014/main" id="{0EDB671D-7392-F28A-21A4-0F8429A63907}"/>
                  </a:ext>
                </a:extLst>
              </p:cNvPr>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a:extLst>
                  <a:ext uri="{FF2B5EF4-FFF2-40B4-BE49-F238E27FC236}">
                    <a16:creationId xmlns:a16="http://schemas.microsoft.com/office/drawing/2014/main" id="{D324837A-116F-E2DF-F9E2-694AA4086025}"/>
                  </a:ext>
                </a:extLst>
              </p:cNvPr>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a:extLst>
                  <a:ext uri="{FF2B5EF4-FFF2-40B4-BE49-F238E27FC236}">
                    <a16:creationId xmlns:a16="http://schemas.microsoft.com/office/drawing/2014/main" id="{9E7CCEDA-8A20-0C93-6D4C-A5075FA6111C}"/>
                  </a:ext>
                </a:extLst>
              </p:cNvPr>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a:extLst>
                  <a:ext uri="{FF2B5EF4-FFF2-40B4-BE49-F238E27FC236}">
                    <a16:creationId xmlns:a16="http://schemas.microsoft.com/office/drawing/2014/main" id="{E0F363B3-8291-C30A-87BD-8BDD6DFD9679}"/>
                  </a:ext>
                </a:extLst>
              </p:cNvPr>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a:extLst>
                  <a:ext uri="{FF2B5EF4-FFF2-40B4-BE49-F238E27FC236}">
                    <a16:creationId xmlns:a16="http://schemas.microsoft.com/office/drawing/2014/main" id="{86CF8555-A93D-A3E8-C944-5E4A4F96CF80}"/>
                  </a:ext>
                </a:extLst>
              </p:cNvPr>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a:extLst>
                  <a:ext uri="{FF2B5EF4-FFF2-40B4-BE49-F238E27FC236}">
                    <a16:creationId xmlns:a16="http://schemas.microsoft.com/office/drawing/2014/main" id="{8E84C918-3B6A-B447-E5C2-19BD13123DFE}"/>
                  </a:ext>
                </a:extLst>
              </p:cNvPr>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a:extLst>
                  <a:ext uri="{FF2B5EF4-FFF2-40B4-BE49-F238E27FC236}">
                    <a16:creationId xmlns:a16="http://schemas.microsoft.com/office/drawing/2014/main" id="{96B2DE51-0423-8C52-3A59-E9D51DBAE1F4}"/>
                  </a:ext>
                </a:extLst>
              </p:cNvPr>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a:extLst>
                  <a:ext uri="{FF2B5EF4-FFF2-40B4-BE49-F238E27FC236}">
                    <a16:creationId xmlns:a16="http://schemas.microsoft.com/office/drawing/2014/main" id="{994352A8-CA58-D593-7F41-806535C3E93B}"/>
                  </a:ext>
                </a:extLst>
              </p:cNvPr>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a:extLst>
                  <a:ext uri="{FF2B5EF4-FFF2-40B4-BE49-F238E27FC236}">
                    <a16:creationId xmlns:a16="http://schemas.microsoft.com/office/drawing/2014/main" id="{3713B505-8EA2-694E-C872-93035963582D}"/>
                  </a:ext>
                </a:extLst>
              </p:cNvPr>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a:extLst>
                  <a:ext uri="{FF2B5EF4-FFF2-40B4-BE49-F238E27FC236}">
                    <a16:creationId xmlns:a16="http://schemas.microsoft.com/office/drawing/2014/main" id="{A617725E-3DFC-4BE0-AE61-884CF15BEBBA}"/>
                  </a:ext>
                </a:extLst>
              </p:cNvPr>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a:extLst>
                  <a:ext uri="{FF2B5EF4-FFF2-40B4-BE49-F238E27FC236}">
                    <a16:creationId xmlns:a16="http://schemas.microsoft.com/office/drawing/2014/main" id="{E4092465-D84D-282D-8A8E-AC9D40C20B84}"/>
                  </a:ext>
                </a:extLst>
              </p:cNvPr>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a:extLst>
                  <a:ext uri="{FF2B5EF4-FFF2-40B4-BE49-F238E27FC236}">
                    <a16:creationId xmlns:a16="http://schemas.microsoft.com/office/drawing/2014/main" id="{70786359-8BCD-E7BE-AD26-160ECB3BD1F4}"/>
                  </a:ext>
                </a:extLst>
              </p:cNvPr>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a:extLst>
                  <a:ext uri="{FF2B5EF4-FFF2-40B4-BE49-F238E27FC236}">
                    <a16:creationId xmlns:a16="http://schemas.microsoft.com/office/drawing/2014/main" id="{A10BB48E-9552-5A2E-593F-ECE0080589E1}"/>
                  </a:ext>
                </a:extLst>
              </p:cNvPr>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a:extLst>
                  <a:ext uri="{FF2B5EF4-FFF2-40B4-BE49-F238E27FC236}">
                    <a16:creationId xmlns:a16="http://schemas.microsoft.com/office/drawing/2014/main" id="{4D413304-3BCC-C3B9-6E02-FF20FDA1A3A1}"/>
                  </a:ext>
                </a:extLst>
              </p:cNvPr>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a:extLst>
                  <a:ext uri="{FF2B5EF4-FFF2-40B4-BE49-F238E27FC236}">
                    <a16:creationId xmlns:a16="http://schemas.microsoft.com/office/drawing/2014/main" id="{97E3E644-E257-AE98-23B2-77A99E409D24}"/>
                  </a:ext>
                </a:extLst>
              </p:cNvPr>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a:extLst>
                  <a:ext uri="{FF2B5EF4-FFF2-40B4-BE49-F238E27FC236}">
                    <a16:creationId xmlns:a16="http://schemas.microsoft.com/office/drawing/2014/main" id="{6EBD0B20-18BB-265A-D38F-FF7ACBDD5314}"/>
                  </a:ext>
                </a:extLst>
              </p:cNvPr>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a:extLst>
                  <a:ext uri="{FF2B5EF4-FFF2-40B4-BE49-F238E27FC236}">
                    <a16:creationId xmlns:a16="http://schemas.microsoft.com/office/drawing/2014/main" id="{216B3365-F699-273E-81BA-7D5FEBF51EA2}"/>
                  </a:ext>
                </a:extLst>
              </p:cNvPr>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a:extLst>
                  <a:ext uri="{FF2B5EF4-FFF2-40B4-BE49-F238E27FC236}">
                    <a16:creationId xmlns:a16="http://schemas.microsoft.com/office/drawing/2014/main" id="{2B2F5EED-6321-9A33-4D9C-444DE1FD65AA}"/>
                  </a:ext>
                </a:extLst>
              </p:cNvPr>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4" name="Google Shape;1364;p32">
            <a:extLst>
              <a:ext uri="{FF2B5EF4-FFF2-40B4-BE49-F238E27FC236}">
                <a16:creationId xmlns:a16="http://schemas.microsoft.com/office/drawing/2014/main" id="{017C3FB7-F4A0-F793-1F3A-C4FB4C7DA562}"/>
              </a:ext>
            </a:extLst>
          </p:cNvPr>
          <p:cNvGrpSpPr/>
          <p:nvPr/>
        </p:nvGrpSpPr>
        <p:grpSpPr>
          <a:xfrm>
            <a:off x="7054936" y="3200393"/>
            <a:ext cx="1458886" cy="1978658"/>
            <a:chOff x="460250" y="1921475"/>
            <a:chExt cx="233075" cy="316125"/>
          </a:xfrm>
        </p:grpSpPr>
        <p:grpSp>
          <p:nvGrpSpPr>
            <p:cNvPr id="1365" name="Google Shape;1365;p32">
              <a:extLst>
                <a:ext uri="{FF2B5EF4-FFF2-40B4-BE49-F238E27FC236}">
                  <a16:creationId xmlns:a16="http://schemas.microsoft.com/office/drawing/2014/main" id="{00AA312E-3462-9451-4A30-AC6586EFE210}"/>
                </a:ext>
              </a:extLst>
            </p:cNvPr>
            <p:cNvGrpSpPr/>
            <p:nvPr/>
          </p:nvGrpSpPr>
          <p:grpSpPr>
            <a:xfrm>
              <a:off x="460250" y="1921475"/>
              <a:ext cx="233075" cy="185800"/>
              <a:chOff x="460250" y="1921475"/>
              <a:chExt cx="233075" cy="185800"/>
            </a:xfrm>
          </p:grpSpPr>
          <p:sp>
            <p:nvSpPr>
              <p:cNvPr id="1366" name="Google Shape;1366;p32">
                <a:extLst>
                  <a:ext uri="{FF2B5EF4-FFF2-40B4-BE49-F238E27FC236}">
                    <a16:creationId xmlns:a16="http://schemas.microsoft.com/office/drawing/2014/main" id="{74E43419-F1A2-3E41-B932-30ED35F8DFB1}"/>
                  </a:ext>
                </a:extLst>
              </p:cNvPr>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a:extLst>
                  <a:ext uri="{FF2B5EF4-FFF2-40B4-BE49-F238E27FC236}">
                    <a16:creationId xmlns:a16="http://schemas.microsoft.com/office/drawing/2014/main" id="{5C1CC25C-6BE7-4148-5BEF-4A30E71FE919}"/>
                  </a:ext>
                </a:extLst>
              </p:cNvPr>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a:extLst>
                  <a:ext uri="{FF2B5EF4-FFF2-40B4-BE49-F238E27FC236}">
                    <a16:creationId xmlns:a16="http://schemas.microsoft.com/office/drawing/2014/main" id="{63491751-7DDA-BC23-F97A-06192FC28902}"/>
                  </a:ext>
                </a:extLst>
              </p:cNvPr>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a:extLst>
                  <a:ext uri="{FF2B5EF4-FFF2-40B4-BE49-F238E27FC236}">
                    <a16:creationId xmlns:a16="http://schemas.microsoft.com/office/drawing/2014/main" id="{CA5FAE5A-22EC-83EF-A846-C75815561F3E}"/>
                  </a:ext>
                </a:extLst>
              </p:cNvPr>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2">
              <a:extLst>
                <a:ext uri="{FF2B5EF4-FFF2-40B4-BE49-F238E27FC236}">
                  <a16:creationId xmlns:a16="http://schemas.microsoft.com/office/drawing/2014/main" id="{8F6E539C-D8D1-9ADD-890E-D1594602E3F8}"/>
                </a:ext>
              </a:extLst>
            </p:cNvPr>
            <p:cNvGrpSpPr/>
            <p:nvPr/>
          </p:nvGrpSpPr>
          <p:grpSpPr>
            <a:xfrm>
              <a:off x="470000" y="1944350"/>
              <a:ext cx="211300" cy="231925"/>
              <a:chOff x="470000" y="1944350"/>
              <a:chExt cx="211300" cy="231925"/>
            </a:xfrm>
          </p:grpSpPr>
          <p:sp>
            <p:nvSpPr>
              <p:cNvPr id="1371" name="Google Shape;1371;p32">
                <a:extLst>
                  <a:ext uri="{FF2B5EF4-FFF2-40B4-BE49-F238E27FC236}">
                    <a16:creationId xmlns:a16="http://schemas.microsoft.com/office/drawing/2014/main" id="{33BBDBD6-EBF0-357B-66C3-D4D18B1FB5DA}"/>
                  </a:ext>
                </a:extLst>
              </p:cNvPr>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a:extLst>
                  <a:ext uri="{FF2B5EF4-FFF2-40B4-BE49-F238E27FC236}">
                    <a16:creationId xmlns:a16="http://schemas.microsoft.com/office/drawing/2014/main" id="{EC8E511E-5A86-A706-3342-AB3C2E952C94}"/>
                  </a:ext>
                </a:extLst>
              </p:cNvPr>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a:extLst>
                  <a:ext uri="{FF2B5EF4-FFF2-40B4-BE49-F238E27FC236}">
                    <a16:creationId xmlns:a16="http://schemas.microsoft.com/office/drawing/2014/main" id="{BC39E639-0426-0546-AE19-E3D311664464}"/>
                  </a:ext>
                </a:extLst>
              </p:cNvPr>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a:extLst>
                  <a:ext uri="{FF2B5EF4-FFF2-40B4-BE49-F238E27FC236}">
                    <a16:creationId xmlns:a16="http://schemas.microsoft.com/office/drawing/2014/main" id="{E7CB15CC-3248-716A-D842-F20D7886A86C}"/>
                  </a:ext>
                </a:extLst>
              </p:cNvPr>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a:extLst>
                  <a:ext uri="{FF2B5EF4-FFF2-40B4-BE49-F238E27FC236}">
                    <a16:creationId xmlns:a16="http://schemas.microsoft.com/office/drawing/2014/main" id="{1F8E50EF-40C9-48A0-C05A-81C4763F48A8}"/>
                  </a:ext>
                </a:extLst>
              </p:cNvPr>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a:extLst>
                  <a:ext uri="{FF2B5EF4-FFF2-40B4-BE49-F238E27FC236}">
                    <a16:creationId xmlns:a16="http://schemas.microsoft.com/office/drawing/2014/main" id="{D8FA4876-00DA-FE80-96A1-314D5071175C}"/>
                  </a:ext>
                </a:extLst>
              </p:cNvPr>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a:extLst>
                  <a:ext uri="{FF2B5EF4-FFF2-40B4-BE49-F238E27FC236}">
                    <a16:creationId xmlns:a16="http://schemas.microsoft.com/office/drawing/2014/main" id="{60171433-C910-D4EB-433B-5DB934526FFE}"/>
                  </a:ext>
                </a:extLst>
              </p:cNvPr>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a:extLst>
                  <a:ext uri="{FF2B5EF4-FFF2-40B4-BE49-F238E27FC236}">
                    <a16:creationId xmlns:a16="http://schemas.microsoft.com/office/drawing/2014/main" id="{E332AFFD-E1BA-F9C3-E245-767E654D6819}"/>
                  </a:ext>
                </a:extLst>
              </p:cNvPr>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a:extLst>
                  <a:ext uri="{FF2B5EF4-FFF2-40B4-BE49-F238E27FC236}">
                    <a16:creationId xmlns:a16="http://schemas.microsoft.com/office/drawing/2014/main" id="{C88FAE99-881A-E77D-698B-C0FF4D34153F}"/>
                  </a:ext>
                </a:extLst>
              </p:cNvPr>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a:extLst>
                  <a:ext uri="{FF2B5EF4-FFF2-40B4-BE49-F238E27FC236}">
                    <a16:creationId xmlns:a16="http://schemas.microsoft.com/office/drawing/2014/main" id="{73C4D121-54ED-7BB3-1481-F6B301A89A02}"/>
                  </a:ext>
                </a:extLst>
              </p:cNvPr>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a:extLst>
                  <a:ext uri="{FF2B5EF4-FFF2-40B4-BE49-F238E27FC236}">
                    <a16:creationId xmlns:a16="http://schemas.microsoft.com/office/drawing/2014/main" id="{8C5E0862-EF22-1F72-9AF4-D239F7A32D47}"/>
                  </a:ext>
                </a:extLst>
              </p:cNvPr>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a:extLst>
                  <a:ext uri="{FF2B5EF4-FFF2-40B4-BE49-F238E27FC236}">
                    <a16:creationId xmlns:a16="http://schemas.microsoft.com/office/drawing/2014/main" id="{8771EE0F-B4B6-0541-49F2-AC1ACE120773}"/>
                  </a:ext>
                </a:extLst>
              </p:cNvPr>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a:extLst>
                  <a:ext uri="{FF2B5EF4-FFF2-40B4-BE49-F238E27FC236}">
                    <a16:creationId xmlns:a16="http://schemas.microsoft.com/office/drawing/2014/main" id="{CBCD543E-7E33-BFB9-EA4D-E6058B618AEB}"/>
                  </a:ext>
                </a:extLst>
              </p:cNvPr>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a:extLst>
                  <a:ext uri="{FF2B5EF4-FFF2-40B4-BE49-F238E27FC236}">
                    <a16:creationId xmlns:a16="http://schemas.microsoft.com/office/drawing/2014/main" id="{FD57D59C-2933-7C62-2A11-36CFFBAAE578}"/>
                  </a:ext>
                </a:extLst>
              </p:cNvPr>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5" name="Google Shape;1385;p32">
              <a:extLst>
                <a:ext uri="{FF2B5EF4-FFF2-40B4-BE49-F238E27FC236}">
                  <a16:creationId xmlns:a16="http://schemas.microsoft.com/office/drawing/2014/main" id="{C9C58957-4A4F-15E5-7500-708D1BF70F93}"/>
                </a:ext>
              </a:extLst>
            </p:cNvPr>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a:extLst>
                <a:ext uri="{FF2B5EF4-FFF2-40B4-BE49-F238E27FC236}">
                  <a16:creationId xmlns:a16="http://schemas.microsoft.com/office/drawing/2014/main" id="{3CC2564E-1E74-2CAD-D2A4-AC416174C619}"/>
                </a:ext>
              </a:extLst>
            </p:cNvPr>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a:extLst>
                <a:ext uri="{FF2B5EF4-FFF2-40B4-BE49-F238E27FC236}">
                  <a16:creationId xmlns:a16="http://schemas.microsoft.com/office/drawing/2014/main" id="{50DB268B-08AC-3256-81AC-E0912DC2A4A8}"/>
                </a:ext>
              </a:extLst>
            </p:cNvPr>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2">
            <a:extLst>
              <a:ext uri="{FF2B5EF4-FFF2-40B4-BE49-F238E27FC236}">
                <a16:creationId xmlns:a16="http://schemas.microsoft.com/office/drawing/2014/main" id="{ACF218A6-7B65-925F-213E-1633EE737EF6}"/>
              </a:ext>
            </a:extLst>
          </p:cNvPr>
          <p:cNvGrpSpPr/>
          <p:nvPr/>
        </p:nvGrpSpPr>
        <p:grpSpPr>
          <a:xfrm>
            <a:off x="7725683" y="797782"/>
            <a:ext cx="877898" cy="684216"/>
            <a:chOff x="262200" y="3357384"/>
            <a:chExt cx="1642159" cy="684216"/>
          </a:xfrm>
        </p:grpSpPr>
        <p:sp>
          <p:nvSpPr>
            <p:cNvPr id="1389" name="Google Shape;1389;p32">
              <a:extLst>
                <a:ext uri="{FF2B5EF4-FFF2-40B4-BE49-F238E27FC236}">
                  <a16:creationId xmlns:a16="http://schemas.microsoft.com/office/drawing/2014/main" id="{B4F33FB7-201E-3750-2ECC-494594289AEA}"/>
                </a:ext>
              </a:extLst>
            </p:cNvPr>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a:extLst>
                <a:ext uri="{FF2B5EF4-FFF2-40B4-BE49-F238E27FC236}">
                  <a16:creationId xmlns:a16="http://schemas.microsoft.com/office/drawing/2014/main" id="{975C3D71-AD42-6F77-DC77-8BEC0B4E1264}"/>
                </a:ext>
              </a:extLst>
            </p:cNvPr>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a:extLst>
                <a:ext uri="{FF2B5EF4-FFF2-40B4-BE49-F238E27FC236}">
                  <a16:creationId xmlns:a16="http://schemas.microsoft.com/office/drawing/2014/main" id="{F456DCF1-E32C-5286-4824-014F2CF644EB}"/>
                </a:ext>
              </a:extLst>
            </p:cNvPr>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a:extLst>
                <a:ext uri="{FF2B5EF4-FFF2-40B4-BE49-F238E27FC236}">
                  <a16:creationId xmlns:a16="http://schemas.microsoft.com/office/drawing/2014/main" id="{44D912C4-F82B-15B2-AD8A-75110011C9EF}"/>
                </a:ext>
              </a:extLst>
            </p:cNvPr>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2">
            <a:extLst>
              <a:ext uri="{FF2B5EF4-FFF2-40B4-BE49-F238E27FC236}">
                <a16:creationId xmlns:a16="http://schemas.microsoft.com/office/drawing/2014/main" id="{E637F8EC-DC86-5ECC-74C7-CD73B0209C09}"/>
              </a:ext>
            </a:extLst>
          </p:cNvPr>
          <p:cNvGrpSpPr/>
          <p:nvPr/>
        </p:nvGrpSpPr>
        <p:grpSpPr>
          <a:xfrm>
            <a:off x="7725683" y="1667420"/>
            <a:ext cx="877898" cy="684216"/>
            <a:chOff x="262200" y="3357384"/>
            <a:chExt cx="1642159" cy="684216"/>
          </a:xfrm>
        </p:grpSpPr>
        <p:sp>
          <p:nvSpPr>
            <p:cNvPr id="1394" name="Google Shape;1394;p32">
              <a:extLst>
                <a:ext uri="{FF2B5EF4-FFF2-40B4-BE49-F238E27FC236}">
                  <a16:creationId xmlns:a16="http://schemas.microsoft.com/office/drawing/2014/main" id="{6EDC5032-A0DC-54D8-DCFD-8121CADBF7EA}"/>
                </a:ext>
              </a:extLst>
            </p:cNvPr>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a:extLst>
                <a:ext uri="{FF2B5EF4-FFF2-40B4-BE49-F238E27FC236}">
                  <a16:creationId xmlns:a16="http://schemas.microsoft.com/office/drawing/2014/main" id="{BC052EFC-23EE-D779-9280-DCF9BCDAF387}"/>
                </a:ext>
              </a:extLst>
            </p:cNvPr>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a:extLst>
                <a:ext uri="{FF2B5EF4-FFF2-40B4-BE49-F238E27FC236}">
                  <a16:creationId xmlns:a16="http://schemas.microsoft.com/office/drawing/2014/main" id="{17C4EEC7-3F58-BB48-20AC-77FC9079EDA9}"/>
                </a:ext>
              </a:extLst>
            </p:cNvPr>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a:extLst>
                <a:ext uri="{FF2B5EF4-FFF2-40B4-BE49-F238E27FC236}">
                  <a16:creationId xmlns:a16="http://schemas.microsoft.com/office/drawing/2014/main" id="{24988F0D-5C71-BA70-8176-DFF6D1040AA4}"/>
                </a:ext>
              </a:extLst>
            </p:cNvPr>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32">
            <a:extLst>
              <a:ext uri="{FF2B5EF4-FFF2-40B4-BE49-F238E27FC236}">
                <a16:creationId xmlns:a16="http://schemas.microsoft.com/office/drawing/2014/main" id="{28AA24E8-7DEF-29C6-B7A6-472BE6FC1223}"/>
              </a:ext>
            </a:extLst>
          </p:cNvPr>
          <p:cNvGrpSpPr/>
          <p:nvPr/>
        </p:nvGrpSpPr>
        <p:grpSpPr>
          <a:xfrm>
            <a:off x="3844800" y="4756477"/>
            <a:ext cx="1458875" cy="23926"/>
            <a:chOff x="-2278825" y="1262800"/>
            <a:chExt cx="1458875" cy="45049"/>
          </a:xfrm>
        </p:grpSpPr>
        <p:sp>
          <p:nvSpPr>
            <p:cNvPr id="1399" name="Google Shape;1399;p32">
              <a:extLst>
                <a:ext uri="{FF2B5EF4-FFF2-40B4-BE49-F238E27FC236}">
                  <a16:creationId xmlns:a16="http://schemas.microsoft.com/office/drawing/2014/main" id="{D5A27CFE-28E0-4D6C-9E00-23AA62F9C1EE}"/>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a:extLst>
                <a:ext uri="{FF2B5EF4-FFF2-40B4-BE49-F238E27FC236}">
                  <a16:creationId xmlns:a16="http://schemas.microsoft.com/office/drawing/2014/main" id="{D3C820A6-A649-04F1-89AA-6EC441B79A6A}"/>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a:extLst>
                <a:ext uri="{FF2B5EF4-FFF2-40B4-BE49-F238E27FC236}">
                  <a16:creationId xmlns:a16="http://schemas.microsoft.com/office/drawing/2014/main" id="{CBA452C9-780F-5FC2-1C5A-643B24D0021A}"/>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a:extLst>
                <a:ext uri="{FF2B5EF4-FFF2-40B4-BE49-F238E27FC236}">
                  <a16:creationId xmlns:a16="http://schemas.microsoft.com/office/drawing/2014/main" id="{42532C7E-1D08-CDE5-C64C-C242A54E15AE}"/>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180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4"/>
        <p:cNvGrpSpPr/>
        <p:nvPr/>
      </p:nvGrpSpPr>
      <p:grpSpPr>
        <a:xfrm>
          <a:off x="0" y="0"/>
          <a:ext cx="0" cy="0"/>
          <a:chOff x="0" y="0"/>
          <a:chExt cx="0" cy="0"/>
        </a:xfrm>
      </p:grpSpPr>
      <p:sp>
        <p:nvSpPr>
          <p:cNvPr id="1185" name="Google Shape;1185;p30"/>
          <p:cNvSpPr txBox="1">
            <a:spLocks noGrp="1"/>
          </p:cNvSpPr>
          <p:nvPr>
            <p:ph type="title" idx="9"/>
          </p:nvPr>
        </p:nvSpPr>
        <p:spPr>
          <a:xfrm>
            <a:off x="904510" y="1615070"/>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186" name="Google Shape;1186;p30"/>
          <p:cNvSpPr txBox="1">
            <a:spLocks noGrp="1"/>
          </p:cNvSpPr>
          <p:nvPr>
            <p:ph type="title" idx="13"/>
          </p:nvPr>
        </p:nvSpPr>
        <p:spPr>
          <a:xfrm>
            <a:off x="904510" y="3126120"/>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187" name="Google Shape;1187;p30"/>
          <p:cNvSpPr txBox="1">
            <a:spLocks noGrp="1"/>
          </p:cNvSpPr>
          <p:nvPr>
            <p:ph type="title" idx="14"/>
          </p:nvPr>
        </p:nvSpPr>
        <p:spPr>
          <a:xfrm>
            <a:off x="4648360" y="1615070"/>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88" name="Google Shape;1188;p30"/>
          <p:cNvSpPr txBox="1">
            <a:spLocks noGrp="1"/>
          </p:cNvSpPr>
          <p:nvPr>
            <p:ph type="title" idx="15"/>
          </p:nvPr>
        </p:nvSpPr>
        <p:spPr>
          <a:xfrm>
            <a:off x="4648360" y="3126120"/>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189" name="Google Shape;1189;p30"/>
          <p:cNvSpPr txBox="1">
            <a:spLocks noGrp="1"/>
          </p:cNvSpPr>
          <p:nvPr>
            <p:ph type="subTitle" idx="7"/>
          </p:nvPr>
        </p:nvSpPr>
        <p:spPr>
          <a:xfrm>
            <a:off x="1872350" y="3567900"/>
            <a:ext cx="2414100" cy="477000"/>
          </a:xfrm>
          <a:prstGeom prst="rect">
            <a:avLst/>
          </a:prstGeom>
        </p:spPr>
        <p:txBody>
          <a:bodyPr spcFirstLastPara="1" wrap="square" lIns="91425" tIns="91425" rIns="91425" bIns="91425" anchor="t" anchorCtr="0">
            <a:noAutofit/>
          </a:bodyPr>
          <a:lstStyle/>
          <a:p>
            <a:pPr marL="0" indent="0"/>
            <a:r>
              <a:rPr lang="en" dirty="0"/>
              <a:t>Demonstrating how the website works</a:t>
            </a:r>
          </a:p>
        </p:txBody>
      </p:sp>
      <p:sp>
        <p:nvSpPr>
          <p:cNvPr id="1190" name="Google Shape;1190;p30"/>
          <p:cNvSpPr txBox="1">
            <a:spLocks noGrp="1"/>
          </p:cNvSpPr>
          <p:nvPr>
            <p:ph type="title" idx="6"/>
          </p:nvPr>
        </p:nvSpPr>
        <p:spPr>
          <a:xfrm>
            <a:off x="5616050" y="3002550"/>
            <a:ext cx="2414100" cy="69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Conclusions</a:t>
            </a:r>
          </a:p>
        </p:txBody>
      </p:sp>
      <p:sp>
        <p:nvSpPr>
          <p:cNvPr id="1191" name="Google Shape;1191;p30"/>
          <p:cNvSpPr txBox="1">
            <a:spLocks noGrp="1"/>
          </p:cNvSpPr>
          <p:nvPr>
            <p:ph type="title" idx="5"/>
          </p:nvPr>
        </p:nvSpPr>
        <p:spPr>
          <a:xfrm>
            <a:off x="1872325" y="3002550"/>
            <a:ext cx="2414100" cy="690000"/>
          </a:xfrm>
          <a:prstGeom prst="rect">
            <a:avLst/>
          </a:prstGeom>
        </p:spPr>
        <p:txBody>
          <a:bodyPr spcFirstLastPara="1" wrap="square" lIns="91425" tIns="91425" rIns="91425" bIns="91425" anchor="b" anchorCtr="0">
            <a:noAutofit/>
          </a:bodyPr>
          <a:lstStyle/>
          <a:p>
            <a:pPr>
              <a:buSzPts val="1100"/>
            </a:pPr>
            <a:r>
              <a:rPr lang="en" dirty="0"/>
              <a:t>Application Demo</a:t>
            </a:r>
          </a:p>
        </p:txBody>
      </p:sp>
      <p:sp>
        <p:nvSpPr>
          <p:cNvPr id="1192" name="Google Shape;1192;p30"/>
          <p:cNvSpPr txBox="1">
            <a:spLocks noGrp="1"/>
          </p:cNvSpPr>
          <p:nvPr>
            <p:ph type="title"/>
          </p:nvPr>
        </p:nvSpPr>
        <p:spPr>
          <a:xfrm>
            <a:off x="720000" y="552150"/>
            <a:ext cx="7704000" cy="5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2"/>
                </a:solidFill>
              </a:rPr>
              <a:t>contents</a:t>
            </a:r>
            <a:endParaRPr dirty="0">
              <a:solidFill>
                <a:schemeClr val="accent2"/>
              </a:solidFill>
            </a:endParaRPr>
          </a:p>
        </p:txBody>
      </p:sp>
      <p:sp>
        <p:nvSpPr>
          <p:cNvPr id="1193" name="Google Shape;1193;p30"/>
          <p:cNvSpPr txBox="1">
            <a:spLocks noGrp="1"/>
          </p:cNvSpPr>
          <p:nvPr>
            <p:ph type="title" idx="2"/>
          </p:nvPr>
        </p:nvSpPr>
        <p:spPr>
          <a:xfrm>
            <a:off x="1872325" y="1478200"/>
            <a:ext cx="2414100" cy="690000"/>
          </a:xfrm>
          <a:prstGeom prst="rect">
            <a:avLst/>
          </a:prstGeom>
        </p:spPr>
        <p:txBody>
          <a:bodyPr spcFirstLastPara="1" wrap="square" lIns="91425" tIns="91425" rIns="91425" bIns="91425" anchor="b" anchorCtr="0">
            <a:noAutofit/>
          </a:bodyPr>
          <a:lstStyle/>
          <a:p>
            <a:r>
              <a:rPr lang="en" dirty="0"/>
              <a:t>Introduction of project </a:t>
            </a:r>
          </a:p>
        </p:txBody>
      </p:sp>
      <p:sp>
        <p:nvSpPr>
          <p:cNvPr id="1194" name="Google Shape;1194;p30"/>
          <p:cNvSpPr txBox="1">
            <a:spLocks noGrp="1"/>
          </p:cNvSpPr>
          <p:nvPr>
            <p:ph type="title" idx="3"/>
          </p:nvPr>
        </p:nvSpPr>
        <p:spPr>
          <a:xfrm>
            <a:off x="5616050" y="1478200"/>
            <a:ext cx="2414100" cy="69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Diagrams</a:t>
            </a:r>
            <a:endParaRPr dirty="0"/>
          </a:p>
        </p:txBody>
      </p:sp>
      <p:sp>
        <p:nvSpPr>
          <p:cNvPr id="1195" name="Google Shape;1195;p30"/>
          <p:cNvSpPr txBox="1">
            <a:spLocks noGrp="1"/>
          </p:cNvSpPr>
          <p:nvPr>
            <p:ph type="subTitle" idx="1"/>
          </p:nvPr>
        </p:nvSpPr>
        <p:spPr>
          <a:xfrm>
            <a:off x="1872325" y="2043400"/>
            <a:ext cx="2414100" cy="477000"/>
          </a:xfrm>
          <a:prstGeom prst="rect">
            <a:avLst/>
          </a:prstGeom>
        </p:spPr>
        <p:txBody>
          <a:bodyPr spcFirstLastPara="1" wrap="square" lIns="91425" tIns="91425" rIns="91425" bIns="91425" anchor="t" anchorCtr="0">
            <a:noAutofit/>
          </a:bodyPr>
          <a:lstStyle/>
          <a:p>
            <a:pPr marL="0" indent="0">
              <a:buSzPts val="1100"/>
            </a:pPr>
            <a:r>
              <a:rPr lang="en" dirty="0"/>
              <a:t>Details about the project</a:t>
            </a:r>
          </a:p>
        </p:txBody>
      </p:sp>
      <p:sp>
        <p:nvSpPr>
          <p:cNvPr id="1196" name="Google Shape;1196;p30"/>
          <p:cNvSpPr txBox="1">
            <a:spLocks noGrp="1"/>
          </p:cNvSpPr>
          <p:nvPr>
            <p:ph type="subTitle" idx="4"/>
          </p:nvPr>
        </p:nvSpPr>
        <p:spPr>
          <a:xfrm>
            <a:off x="5616050" y="2043400"/>
            <a:ext cx="2414100" cy="477000"/>
          </a:xfrm>
          <a:prstGeom prst="rect">
            <a:avLst/>
          </a:prstGeom>
        </p:spPr>
        <p:txBody>
          <a:bodyPr spcFirstLastPara="1" wrap="square" lIns="91425" tIns="91425" rIns="91425" bIns="91425" anchor="t" anchorCtr="0">
            <a:noAutofit/>
          </a:bodyPr>
          <a:lstStyle/>
          <a:p>
            <a:pPr marL="0" indent="0">
              <a:buSzPts val="1100"/>
            </a:pPr>
            <a:r>
              <a:rPr lang="en" dirty="0"/>
              <a:t>ERD Diagram, UCD Diagram</a:t>
            </a:r>
          </a:p>
        </p:txBody>
      </p:sp>
      <p:sp>
        <p:nvSpPr>
          <p:cNvPr id="1197" name="Google Shape;1197;p30"/>
          <p:cNvSpPr txBox="1">
            <a:spLocks noGrp="1"/>
          </p:cNvSpPr>
          <p:nvPr>
            <p:ph type="subTitle" idx="8"/>
          </p:nvPr>
        </p:nvSpPr>
        <p:spPr>
          <a:xfrm>
            <a:off x="5616051" y="3567900"/>
            <a:ext cx="2414100" cy="477000"/>
          </a:xfrm>
          <a:prstGeom prst="rect">
            <a:avLst/>
          </a:prstGeom>
        </p:spPr>
        <p:txBody>
          <a:bodyPr spcFirstLastPara="1" wrap="square" lIns="91425" tIns="91425" rIns="91425" bIns="91425" anchor="t" anchorCtr="0">
            <a:noAutofit/>
          </a:bodyPr>
          <a:lstStyle/>
          <a:p>
            <a:pPr marL="0" indent="0"/>
            <a:r>
              <a:rPr lang="en" dirty="0"/>
              <a:t>Summary </a:t>
            </a:r>
          </a:p>
        </p:txBody>
      </p:sp>
      <p:grpSp>
        <p:nvGrpSpPr>
          <p:cNvPr id="1198" name="Google Shape;1198;p30"/>
          <p:cNvGrpSpPr/>
          <p:nvPr/>
        </p:nvGrpSpPr>
        <p:grpSpPr>
          <a:xfrm>
            <a:off x="578914" y="4152935"/>
            <a:ext cx="556729" cy="990605"/>
            <a:chOff x="5081850" y="1981125"/>
            <a:chExt cx="168125" cy="299150"/>
          </a:xfrm>
        </p:grpSpPr>
        <p:sp>
          <p:nvSpPr>
            <p:cNvPr id="1199" name="Google Shape;1199;p30"/>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0"/>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0"/>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0"/>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3" name="Google Shape;1203;p30"/>
            <p:cNvGrpSpPr/>
            <p:nvPr/>
          </p:nvGrpSpPr>
          <p:grpSpPr>
            <a:xfrm>
              <a:off x="5086475" y="2011175"/>
              <a:ext cx="163500" cy="170825"/>
              <a:chOff x="5086475" y="2011175"/>
              <a:chExt cx="163500" cy="170825"/>
            </a:xfrm>
          </p:grpSpPr>
          <p:sp>
            <p:nvSpPr>
              <p:cNvPr id="1204" name="Google Shape;1204;p30"/>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0"/>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0"/>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0"/>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0"/>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0"/>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0"/>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0"/>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0"/>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0"/>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0"/>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0"/>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0"/>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0"/>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0"/>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0"/>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0"/>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0"/>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0"/>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0"/>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0"/>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0"/>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0"/>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0"/>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8" name="Google Shape;1228;p30"/>
          <p:cNvGrpSpPr/>
          <p:nvPr/>
        </p:nvGrpSpPr>
        <p:grpSpPr>
          <a:xfrm>
            <a:off x="3844800" y="4756477"/>
            <a:ext cx="1458875" cy="23926"/>
            <a:chOff x="-2278825" y="1262800"/>
            <a:chExt cx="1458875" cy="45049"/>
          </a:xfrm>
        </p:grpSpPr>
        <p:sp>
          <p:nvSpPr>
            <p:cNvPr id="1229" name="Google Shape;1229;p30"/>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0"/>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0"/>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0"/>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30"/>
          <p:cNvGrpSpPr/>
          <p:nvPr/>
        </p:nvGrpSpPr>
        <p:grpSpPr>
          <a:xfrm>
            <a:off x="7896179" y="702393"/>
            <a:ext cx="1132876" cy="775796"/>
            <a:chOff x="4354825" y="2560575"/>
            <a:chExt cx="284900" cy="195100"/>
          </a:xfrm>
        </p:grpSpPr>
        <p:sp>
          <p:nvSpPr>
            <p:cNvPr id="1234" name="Google Shape;1234;p30"/>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0"/>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0"/>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0"/>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0"/>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9" name="Google Shape;1239;p30"/>
          <p:cNvGrpSpPr/>
          <p:nvPr/>
        </p:nvGrpSpPr>
        <p:grpSpPr>
          <a:xfrm>
            <a:off x="91673" y="2043391"/>
            <a:ext cx="556725" cy="557008"/>
            <a:chOff x="4205500" y="2990700"/>
            <a:chExt cx="443499" cy="443725"/>
          </a:xfrm>
        </p:grpSpPr>
        <p:sp>
          <p:nvSpPr>
            <p:cNvPr id="1240" name="Google Shape;1240;p30"/>
            <p:cNvSpPr/>
            <p:nvPr/>
          </p:nvSpPr>
          <p:spPr>
            <a:xfrm>
              <a:off x="4246413" y="3406821"/>
              <a:ext cx="361746" cy="7072"/>
            </a:xfrm>
            <a:custGeom>
              <a:avLst/>
              <a:gdLst/>
              <a:ahLst/>
              <a:cxnLst/>
              <a:rect l="l" t="t" r="r" b="b"/>
              <a:pathLst>
                <a:path w="4757" h="93"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0"/>
            <p:cNvSpPr/>
            <p:nvPr/>
          </p:nvSpPr>
          <p:spPr>
            <a:xfrm>
              <a:off x="4226108" y="3031612"/>
              <a:ext cx="6996" cy="361442"/>
            </a:xfrm>
            <a:custGeom>
              <a:avLst/>
              <a:gdLst/>
              <a:ahLst/>
              <a:cxnLst/>
              <a:rect l="l" t="t" r="r" b="b"/>
              <a:pathLst>
                <a:path w="92" h="4753" extrusionOk="0">
                  <a:moveTo>
                    <a:pt x="0" y="0"/>
                  </a:moveTo>
                  <a:lnTo>
                    <a:pt x="0" y="182"/>
                  </a:lnTo>
                  <a:lnTo>
                    <a:pt x="91" y="182"/>
                  </a:lnTo>
                  <a:lnTo>
                    <a:pt x="91" y="0"/>
                  </a:lnTo>
                  <a:close/>
                  <a:moveTo>
                    <a:pt x="0" y="267"/>
                  </a:moveTo>
                  <a:lnTo>
                    <a:pt x="0" y="450"/>
                  </a:lnTo>
                  <a:lnTo>
                    <a:pt x="91" y="450"/>
                  </a:lnTo>
                  <a:lnTo>
                    <a:pt x="91" y="267"/>
                  </a:lnTo>
                  <a:close/>
                  <a:moveTo>
                    <a:pt x="0" y="538"/>
                  </a:moveTo>
                  <a:lnTo>
                    <a:pt x="0" y="720"/>
                  </a:lnTo>
                  <a:lnTo>
                    <a:pt x="91" y="720"/>
                  </a:lnTo>
                  <a:lnTo>
                    <a:pt x="91" y="538"/>
                  </a:lnTo>
                  <a:close/>
                  <a:moveTo>
                    <a:pt x="0" y="805"/>
                  </a:moveTo>
                  <a:lnTo>
                    <a:pt x="0" y="988"/>
                  </a:lnTo>
                  <a:lnTo>
                    <a:pt x="91" y="988"/>
                  </a:lnTo>
                  <a:lnTo>
                    <a:pt x="91" y="805"/>
                  </a:lnTo>
                  <a:close/>
                  <a:moveTo>
                    <a:pt x="0" y="1164"/>
                  </a:moveTo>
                  <a:lnTo>
                    <a:pt x="0" y="1346"/>
                  </a:lnTo>
                  <a:lnTo>
                    <a:pt x="91" y="1346"/>
                  </a:lnTo>
                  <a:lnTo>
                    <a:pt x="91" y="1164"/>
                  </a:lnTo>
                  <a:close/>
                  <a:moveTo>
                    <a:pt x="0" y="1434"/>
                  </a:moveTo>
                  <a:lnTo>
                    <a:pt x="0" y="1617"/>
                  </a:lnTo>
                  <a:lnTo>
                    <a:pt x="91" y="1617"/>
                  </a:lnTo>
                  <a:lnTo>
                    <a:pt x="91" y="1434"/>
                  </a:lnTo>
                  <a:close/>
                  <a:moveTo>
                    <a:pt x="0" y="1702"/>
                  </a:moveTo>
                  <a:lnTo>
                    <a:pt x="0" y="1884"/>
                  </a:lnTo>
                  <a:lnTo>
                    <a:pt x="91" y="1884"/>
                  </a:lnTo>
                  <a:lnTo>
                    <a:pt x="91" y="1702"/>
                  </a:lnTo>
                  <a:close/>
                  <a:moveTo>
                    <a:pt x="0" y="1975"/>
                  </a:moveTo>
                  <a:lnTo>
                    <a:pt x="0" y="2154"/>
                  </a:lnTo>
                  <a:lnTo>
                    <a:pt x="91" y="2154"/>
                  </a:lnTo>
                  <a:lnTo>
                    <a:pt x="91" y="1975"/>
                  </a:lnTo>
                  <a:close/>
                  <a:moveTo>
                    <a:pt x="0" y="2243"/>
                  </a:moveTo>
                  <a:lnTo>
                    <a:pt x="0" y="2422"/>
                  </a:lnTo>
                  <a:lnTo>
                    <a:pt x="91" y="2422"/>
                  </a:lnTo>
                  <a:lnTo>
                    <a:pt x="91" y="2243"/>
                  </a:lnTo>
                  <a:close/>
                  <a:moveTo>
                    <a:pt x="0" y="2598"/>
                  </a:moveTo>
                  <a:lnTo>
                    <a:pt x="0" y="2780"/>
                  </a:lnTo>
                  <a:lnTo>
                    <a:pt x="91" y="2780"/>
                  </a:lnTo>
                  <a:lnTo>
                    <a:pt x="91" y="2598"/>
                  </a:lnTo>
                  <a:close/>
                  <a:moveTo>
                    <a:pt x="0" y="2872"/>
                  </a:moveTo>
                  <a:lnTo>
                    <a:pt x="0" y="3051"/>
                  </a:lnTo>
                  <a:lnTo>
                    <a:pt x="91" y="3051"/>
                  </a:lnTo>
                  <a:lnTo>
                    <a:pt x="91" y="2872"/>
                  </a:lnTo>
                  <a:close/>
                  <a:moveTo>
                    <a:pt x="0" y="3139"/>
                  </a:moveTo>
                  <a:lnTo>
                    <a:pt x="0" y="3318"/>
                  </a:lnTo>
                  <a:lnTo>
                    <a:pt x="91" y="3318"/>
                  </a:lnTo>
                  <a:lnTo>
                    <a:pt x="91" y="3139"/>
                  </a:lnTo>
                  <a:close/>
                  <a:moveTo>
                    <a:pt x="0" y="3409"/>
                  </a:moveTo>
                  <a:lnTo>
                    <a:pt x="0" y="3589"/>
                  </a:lnTo>
                  <a:lnTo>
                    <a:pt x="91" y="3589"/>
                  </a:lnTo>
                  <a:lnTo>
                    <a:pt x="91" y="3409"/>
                  </a:lnTo>
                  <a:close/>
                  <a:moveTo>
                    <a:pt x="0" y="3677"/>
                  </a:moveTo>
                  <a:lnTo>
                    <a:pt x="0" y="3856"/>
                  </a:lnTo>
                  <a:lnTo>
                    <a:pt x="91" y="3856"/>
                  </a:lnTo>
                  <a:lnTo>
                    <a:pt x="91" y="3677"/>
                  </a:lnTo>
                  <a:close/>
                  <a:moveTo>
                    <a:pt x="0" y="4035"/>
                  </a:moveTo>
                  <a:lnTo>
                    <a:pt x="0" y="4215"/>
                  </a:lnTo>
                  <a:lnTo>
                    <a:pt x="91" y="4215"/>
                  </a:lnTo>
                  <a:lnTo>
                    <a:pt x="91" y="4035"/>
                  </a:lnTo>
                  <a:close/>
                  <a:moveTo>
                    <a:pt x="0" y="4306"/>
                  </a:moveTo>
                  <a:lnTo>
                    <a:pt x="0" y="4485"/>
                  </a:lnTo>
                  <a:lnTo>
                    <a:pt x="91" y="4485"/>
                  </a:lnTo>
                  <a:lnTo>
                    <a:pt x="91" y="4306"/>
                  </a:lnTo>
                  <a:close/>
                  <a:moveTo>
                    <a:pt x="0" y="4573"/>
                  </a:moveTo>
                  <a:lnTo>
                    <a:pt x="0" y="4752"/>
                  </a:lnTo>
                  <a:lnTo>
                    <a:pt x="91" y="4752"/>
                  </a:lnTo>
                  <a:lnTo>
                    <a:pt x="91" y="45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0"/>
            <p:cNvSpPr/>
            <p:nvPr/>
          </p:nvSpPr>
          <p:spPr>
            <a:xfrm>
              <a:off x="4246413" y="3011004"/>
              <a:ext cx="361746" cy="6996"/>
            </a:xfrm>
            <a:custGeom>
              <a:avLst/>
              <a:gdLst/>
              <a:ahLst/>
              <a:cxnLst/>
              <a:rect l="l" t="t" r="r" b="b"/>
              <a:pathLst>
                <a:path w="4757" h="92" extrusionOk="0">
                  <a:moveTo>
                    <a:pt x="0" y="1"/>
                  </a:moveTo>
                  <a:lnTo>
                    <a:pt x="0" y="92"/>
                  </a:lnTo>
                  <a:lnTo>
                    <a:pt x="180" y="92"/>
                  </a:lnTo>
                  <a:lnTo>
                    <a:pt x="180" y="1"/>
                  </a:lnTo>
                  <a:close/>
                  <a:moveTo>
                    <a:pt x="271" y="1"/>
                  </a:moveTo>
                  <a:lnTo>
                    <a:pt x="271" y="92"/>
                  </a:lnTo>
                  <a:lnTo>
                    <a:pt x="453" y="92"/>
                  </a:lnTo>
                  <a:lnTo>
                    <a:pt x="453" y="1"/>
                  </a:lnTo>
                  <a:close/>
                  <a:moveTo>
                    <a:pt x="538" y="1"/>
                  </a:moveTo>
                  <a:lnTo>
                    <a:pt x="538" y="92"/>
                  </a:lnTo>
                  <a:lnTo>
                    <a:pt x="721" y="92"/>
                  </a:lnTo>
                  <a:lnTo>
                    <a:pt x="721" y="1"/>
                  </a:lnTo>
                  <a:close/>
                  <a:moveTo>
                    <a:pt x="897" y="1"/>
                  </a:moveTo>
                  <a:lnTo>
                    <a:pt x="897" y="92"/>
                  </a:lnTo>
                  <a:lnTo>
                    <a:pt x="1076" y="92"/>
                  </a:lnTo>
                  <a:lnTo>
                    <a:pt x="1076" y="1"/>
                  </a:lnTo>
                  <a:close/>
                  <a:moveTo>
                    <a:pt x="1167" y="1"/>
                  </a:moveTo>
                  <a:lnTo>
                    <a:pt x="1167" y="92"/>
                  </a:lnTo>
                  <a:lnTo>
                    <a:pt x="1350" y="92"/>
                  </a:lnTo>
                  <a:lnTo>
                    <a:pt x="1350" y="1"/>
                  </a:lnTo>
                  <a:close/>
                  <a:moveTo>
                    <a:pt x="1435" y="1"/>
                  </a:moveTo>
                  <a:lnTo>
                    <a:pt x="1435" y="92"/>
                  </a:lnTo>
                  <a:lnTo>
                    <a:pt x="1617" y="92"/>
                  </a:lnTo>
                  <a:lnTo>
                    <a:pt x="1617" y="1"/>
                  </a:lnTo>
                  <a:close/>
                  <a:moveTo>
                    <a:pt x="1705" y="1"/>
                  </a:moveTo>
                  <a:lnTo>
                    <a:pt x="1705" y="92"/>
                  </a:lnTo>
                  <a:lnTo>
                    <a:pt x="1888" y="92"/>
                  </a:lnTo>
                  <a:lnTo>
                    <a:pt x="1888" y="1"/>
                  </a:lnTo>
                  <a:close/>
                  <a:moveTo>
                    <a:pt x="1972" y="1"/>
                  </a:moveTo>
                  <a:lnTo>
                    <a:pt x="1972" y="92"/>
                  </a:lnTo>
                  <a:lnTo>
                    <a:pt x="2155" y="92"/>
                  </a:lnTo>
                  <a:lnTo>
                    <a:pt x="2155" y="1"/>
                  </a:lnTo>
                  <a:close/>
                  <a:moveTo>
                    <a:pt x="2334" y="1"/>
                  </a:moveTo>
                  <a:lnTo>
                    <a:pt x="2334" y="92"/>
                  </a:lnTo>
                  <a:lnTo>
                    <a:pt x="2517" y="92"/>
                  </a:lnTo>
                  <a:lnTo>
                    <a:pt x="2517" y="1"/>
                  </a:lnTo>
                  <a:close/>
                  <a:moveTo>
                    <a:pt x="2602" y="1"/>
                  </a:moveTo>
                  <a:lnTo>
                    <a:pt x="2602" y="92"/>
                  </a:lnTo>
                  <a:lnTo>
                    <a:pt x="2784" y="92"/>
                  </a:lnTo>
                  <a:lnTo>
                    <a:pt x="2784" y="1"/>
                  </a:lnTo>
                  <a:close/>
                  <a:moveTo>
                    <a:pt x="2869" y="1"/>
                  </a:moveTo>
                  <a:lnTo>
                    <a:pt x="2869" y="92"/>
                  </a:lnTo>
                  <a:lnTo>
                    <a:pt x="3051" y="92"/>
                  </a:lnTo>
                  <a:lnTo>
                    <a:pt x="3051" y="1"/>
                  </a:lnTo>
                  <a:close/>
                  <a:moveTo>
                    <a:pt x="3139" y="1"/>
                  </a:moveTo>
                  <a:lnTo>
                    <a:pt x="3139" y="92"/>
                  </a:lnTo>
                  <a:lnTo>
                    <a:pt x="3322" y="92"/>
                  </a:lnTo>
                  <a:lnTo>
                    <a:pt x="3322" y="1"/>
                  </a:lnTo>
                  <a:close/>
                  <a:moveTo>
                    <a:pt x="3407" y="1"/>
                  </a:moveTo>
                  <a:lnTo>
                    <a:pt x="3407" y="92"/>
                  </a:lnTo>
                  <a:lnTo>
                    <a:pt x="3589" y="92"/>
                  </a:lnTo>
                  <a:lnTo>
                    <a:pt x="3589" y="1"/>
                  </a:lnTo>
                  <a:close/>
                  <a:moveTo>
                    <a:pt x="3768" y="1"/>
                  </a:moveTo>
                  <a:lnTo>
                    <a:pt x="3768" y="92"/>
                  </a:lnTo>
                  <a:lnTo>
                    <a:pt x="3951" y="92"/>
                  </a:lnTo>
                  <a:lnTo>
                    <a:pt x="3951" y="1"/>
                  </a:lnTo>
                  <a:close/>
                  <a:moveTo>
                    <a:pt x="4036" y="1"/>
                  </a:moveTo>
                  <a:lnTo>
                    <a:pt x="4036" y="92"/>
                  </a:lnTo>
                  <a:lnTo>
                    <a:pt x="4218" y="92"/>
                  </a:lnTo>
                  <a:lnTo>
                    <a:pt x="4218" y="1"/>
                  </a:lnTo>
                  <a:close/>
                  <a:moveTo>
                    <a:pt x="4306" y="1"/>
                  </a:moveTo>
                  <a:lnTo>
                    <a:pt x="4306" y="92"/>
                  </a:lnTo>
                  <a:lnTo>
                    <a:pt x="4486" y="92"/>
                  </a:lnTo>
                  <a:lnTo>
                    <a:pt x="4486" y="1"/>
                  </a:lnTo>
                  <a:close/>
                  <a:moveTo>
                    <a:pt x="4577" y="1"/>
                  </a:moveTo>
                  <a:lnTo>
                    <a:pt x="4577" y="92"/>
                  </a:lnTo>
                  <a:lnTo>
                    <a:pt x="4756" y="92"/>
                  </a:lnTo>
                  <a:lnTo>
                    <a:pt x="4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0"/>
            <p:cNvSpPr/>
            <p:nvPr/>
          </p:nvSpPr>
          <p:spPr>
            <a:xfrm>
              <a:off x="4621700" y="3031612"/>
              <a:ext cx="6768" cy="361442"/>
            </a:xfrm>
            <a:custGeom>
              <a:avLst/>
              <a:gdLst/>
              <a:ahLst/>
              <a:cxnLst/>
              <a:rect l="l" t="t" r="r" b="b"/>
              <a:pathLst>
                <a:path w="89" h="4753" extrusionOk="0">
                  <a:moveTo>
                    <a:pt x="0" y="0"/>
                  </a:moveTo>
                  <a:lnTo>
                    <a:pt x="0" y="182"/>
                  </a:lnTo>
                  <a:lnTo>
                    <a:pt x="88" y="182"/>
                  </a:lnTo>
                  <a:lnTo>
                    <a:pt x="88" y="0"/>
                  </a:lnTo>
                  <a:close/>
                  <a:moveTo>
                    <a:pt x="0" y="267"/>
                  </a:moveTo>
                  <a:lnTo>
                    <a:pt x="0" y="450"/>
                  </a:lnTo>
                  <a:lnTo>
                    <a:pt x="88" y="450"/>
                  </a:lnTo>
                  <a:lnTo>
                    <a:pt x="88" y="267"/>
                  </a:lnTo>
                  <a:close/>
                  <a:moveTo>
                    <a:pt x="0" y="538"/>
                  </a:moveTo>
                  <a:lnTo>
                    <a:pt x="0" y="720"/>
                  </a:lnTo>
                  <a:lnTo>
                    <a:pt x="88" y="720"/>
                  </a:lnTo>
                  <a:lnTo>
                    <a:pt x="88" y="538"/>
                  </a:lnTo>
                  <a:close/>
                  <a:moveTo>
                    <a:pt x="0" y="805"/>
                  </a:moveTo>
                  <a:lnTo>
                    <a:pt x="0" y="988"/>
                  </a:lnTo>
                  <a:lnTo>
                    <a:pt x="88" y="988"/>
                  </a:lnTo>
                  <a:lnTo>
                    <a:pt x="88" y="805"/>
                  </a:lnTo>
                  <a:close/>
                  <a:moveTo>
                    <a:pt x="0" y="1164"/>
                  </a:moveTo>
                  <a:lnTo>
                    <a:pt x="0" y="1346"/>
                  </a:lnTo>
                  <a:lnTo>
                    <a:pt x="88" y="1346"/>
                  </a:lnTo>
                  <a:lnTo>
                    <a:pt x="88" y="1164"/>
                  </a:lnTo>
                  <a:close/>
                  <a:moveTo>
                    <a:pt x="0" y="1434"/>
                  </a:moveTo>
                  <a:lnTo>
                    <a:pt x="0" y="1617"/>
                  </a:lnTo>
                  <a:lnTo>
                    <a:pt x="88" y="1617"/>
                  </a:lnTo>
                  <a:lnTo>
                    <a:pt x="88" y="1434"/>
                  </a:lnTo>
                  <a:close/>
                  <a:moveTo>
                    <a:pt x="0" y="1702"/>
                  </a:moveTo>
                  <a:lnTo>
                    <a:pt x="0" y="1884"/>
                  </a:lnTo>
                  <a:lnTo>
                    <a:pt x="88" y="1884"/>
                  </a:lnTo>
                  <a:lnTo>
                    <a:pt x="88" y="1702"/>
                  </a:lnTo>
                  <a:close/>
                  <a:moveTo>
                    <a:pt x="0" y="1975"/>
                  </a:moveTo>
                  <a:lnTo>
                    <a:pt x="0" y="2154"/>
                  </a:lnTo>
                  <a:lnTo>
                    <a:pt x="88" y="2154"/>
                  </a:lnTo>
                  <a:lnTo>
                    <a:pt x="88" y="1975"/>
                  </a:lnTo>
                  <a:close/>
                  <a:moveTo>
                    <a:pt x="0" y="2243"/>
                  </a:moveTo>
                  <a:lnTo>
                    <a:pt x="0" y="2422"/>
                  </a:lnTo>
                  <a:lnTo>
                    <a:pt x="88" y="2422"/>
                  </a:lnTo>
                  <a:lnTo>
                    <a:pt x="88" y="2243"/>
                  </a:lnTo>
                  <a:close/>
                  <a:moveTo>
                    <a:pt x="0" y="2598"/>
                  </a:moveTo>
                  <a:lnTo>
                    <a:pt x="0" y="2780"/>
                  </a:lnTo>
                  <a:lnTo>
                    <a:pt x="88" y="2780"/>
                  </a:lnTo>
                  <a:lnTo>
                    <a:pt x="88" y="2598"/>
                  </a:lnTo>
                  <a:close/>
                  <a:moveTo>
                    <a:pt x="0" y="2872"/>
                  </a:moveTo>
                  <a:lnTo>
                    <a:pt x="0" y="3051"/>
                  </a:lnTo>
                  <a:lnTo>
                    <a:pt x="88" y="3051"/>
                  </a:lnTo>
                  <a:lnTo>
                    <a:pt x="88" y="2872"/>
                  </a:lnTo>
                  <a:close/>
                  <a:moveTo>
                    <a:pt x="0" y="3139"/>
                  </a:moveTo>
                  <a:lnTo>
                    <a:pt x="0" y="3318"/>
                  </a:lnTo>
                  <a:lnTo>
                    <a:pt x="88" y="3318"/>
                  </a:lnTo>
                  <a:lnTo>
                    <a:pt x="88" y="3139"/>
                  </a:lnTo>
                  <a:close/>
                  <a:moveTo>
                    <a:pt x="0" y="3409"/>
                  </a:moveTo>
                  <a:lnTo>
                    <a:pt x="0" y="3589"/>
                  </a:lnTo>
                  <a:lnTo>
                    <a:pt x="88" y="3589"/>
                  </a:lnTo>
                  <a:lnTo>
                    <a:pt x="88" y="3409"/>
                  </a:lnTo>
                  <a:close/>
                  <a:moveTo>
                    <a:pt x="0" y="3677"/>
                  </a:moveTo>
                  <a:lnTo>
                    <a:pt x="0" y="3856"/>
                  </a:lnTo>
                  <a:lnTo>
                    <a:pt x="88" y="3856"/>
                  </a:lnTo>
                  <a:lnTo>
                    <a:pt x="88" y="3677"/>
                  </a:lnTo>
                  <a:close/>
                  <a:moveTo>
                    <a:pt x="0" y="4035"/>
                  </a:moveTo>
                  <a:lnTo>
                    <a:pt x="0" y="4215"/>
                  </a:lnTo>
                  <a:lnTo>
                    <a:pt x="88" y="4215"/>
                  </a:lnTo>
                  <a:lnTo>
                    <a:pt x="88" y="4035"/>
                  </a:lnTo>
                  <a:close/>
                  <a:moveTo>
                    <a:pt x="0" y="4306"/>
                  </a:moveTo>
                  <a:lnTo>
                    <a:pt x="0" y="4485"/>
                  </a:lnTo>
                  <a:lnTo>
                    <a:pt x="88" y="4485"/>
                  </a:lnTo>
                  <a:lnTo>
                    <a:pt x="88" y="4306"/>
                  </a:lnTo>
                  <a:close/>
                  <a:moveTo>
                    <a:pt x="0" y="4573"/>
                  </a:moveTo>
                  <a:lnTo>
                    <a:pt x="0" y="4752"/>
                  </a:lnTo>
                  <a:lnTo>
                    <a:pt x="88" y="4752"/>
                  </a:lnTo>
                  <a:lnTo>
                    <a:pt x="88" y="457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4" name="Google Shape;1244;p30"/>
            <p:cNvGrpSpPr/>
            <p:nvPr/>
          </p:nvGrpSpPr>
          <p:grpSpPr>
            <a:xfrm>
              <a:off x="4205728" y="2990700"/>
              <a:ext cx="443271" cy="443725"/>
              <a:chOff x="4205728" y="2990700"/>
              <a:chExt cx="443271" cy="443725"/>
            </a:xfrm>
          </p:grpSpPr>
          <p:sp>
            <p:nvSpPr>
              <p:cNvPr id="1245" name="Google Shape;1245;p30"/>
              <p:cNvSpPr/>
              <p:nvPr/>
            </p:nvSpPr>
            <p:spPr>
              <a:xfrm>
                <a:off x="4205728"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0"/>
              <p:cNvSpPr/>
              <p:nvPr/>
            </p:nvSpPr>
            <p:spPr>
              <a:xfrm>
                <a:off x="4205728"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0"/>
              <p:cNvSpPr/>
              <p:nvPr/>
            </p:nvSpPr>
            <p:spPr>
              <a:xfrm>
                <a:off x="4205728"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0"/>
              <p:cNvSpPr/>
              <p:nvPr/>
            </p:nvSpPr>
            <p:spPr>
              <a:xfrm>
                <a:off x="4601091"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0"/>
              <p:cNvSpPr/>
              <p:nvPr/>
            </p:nvSpPr>
            <p:spPr>
              <a:xfrm>
                <a:off x="4601091" y="3188494"/>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0"/>
              <p:cNvSpPr/>
              <p:nvPr/>
            </p:nvSpPr>
            <p:spPr>
              <a:xfrm>
                <a:off x="4601091"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0"/>
              <p:cNvSpPr/>
              <p:nvPr/>
            </p:nvSpPr>
            <p:spPr>
              <a:xfrm>
                <a:off x="4403296" y="2990700"/>
                <a:ext cx="47908" cy="47908"/>
              </a:xfrm>
              <a:custGeom>
                <a:avLst/>
                <a:gdLst/>
                <a:ahLst/>
                <a:cxnLst/>
                <a:rect l="l" t="t" r="r" b="b"/>
                <a:pathLst>
                  <a:path w="630" h="630" extrusionOk="0">
                    <a:moveTo>
                      <a:pt x="1" y="0"/>
                    </a:moveTo>
                    <a:lnTo>
                      <a:pt x="1" y="629"/>
                    </a:lnTo>
                    <a:lnTo>
                      <a:pt x="630" y="629"/>
                    </a:lnTo>
                    <a:lnTo>
                      <a:pt x="63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0"/>
              <p:cNvSpPr/>
              <p:nvPr/>
            </p:nvSpPr>
            <p:spPr>
              <a:xfrm>
                <a:off x="4403296" y="3386516"/>
                <a:ext cx="47908" cy="47908"/>
              </a:xfrm>
              <a:custGeom>
                <a:avLst/>
                <a:gdLst/>
                <a:ahLst/>
                <a:cxnLst/>
                <a:rect l="l" t="t" r="r" b="b"/>
                <a:pathLst>
                  <a:path w="630" h="630" extrusionOk="0">
                    <a:moveTo>
                      <a:pt x="1" y="1"/>
                    </a:moveTo>
                    <a:lnTo>
                      <a:pt x="1" y="630"/>
                    </a:lnTo>
                    <a:lnTo>
                      <a:pt x="630" y="630"/>
                    </a:lnTo>
                    <a:lnTo>
                      <a:pt x="6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30"/>
            <p:cNvSpPr/>
            <p:nvPr/>
          </p:nvSpPr>
          <p:spPr>
            <a:xfrm>
              <a:off x="4205500" y="3379368"/>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0"/>
            <p:cNvSpPr/>
            <p:nvPr/>
          </p:nvSpPr>
          <p:spPr>
            <a:xfrm>
              <a:off x="4205500" y="3181802"/>
              <a:ext cx="54600" cy="54600"/>
            </a:xfrm>
            <a:custGeom>
              <a:avLst/>
              <a:gdLst/>
              <a:ahLst/>
              <a:cxnLst/>
              <a:rect l="l" t="t" r="r" b="b"/>
              <a:pathLst>
                <a:path w="718" h="718" extrusionOk="0">
                  <a:moveTo>
                    <a:pt x="633" y="88"/>
                  </a:moveTo>
                  <a:lnTo>
                    <a:pt x="633" y="629"/>
                  </a:lnTo>
                  <a:lnTo>
                    <a:pt x="89" y="629"/>
                  </a:lnTo>
                  <a:lnTo>
                    <a:pt x="95" y="88"/>
                  </a:lnTo>
                  <a:close/>
                  <a:moveTo>
                    <a:pt x="1" y="0"/>
                  </a:moveTo>
                  <a:lnTo>
                    <a:pt x="1" y="717"/>
                  </a:lnTo>
                  <a:lnTo>
                    <a:pt x="718" y="717"/>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0"/>
            <p:cNvSpPr/>
            <p:nvPr/>
          </p:nvSpPr>
          <p:spPr>
            <a:xfrm>
              <a:off x="4205500" y="2990700"/>
              <a:ext cx="54600" cy="54828"/>
            </a:xfrm>
            <a:custGeom>
              <a:avLst/>
              <a:gdLst/>
              <a:ahLst/>
              <a:cxnLst/>
              <a:rect l="l" t="t" r="r" b="b"/>
              <a:pathLst>
                <a:path w="718" h="721" extrusionOk="0">
                  <a:moveTo>
                    <a:pt x="633" y="91"/>
                  </a:moveTo>
                  <a:lnTo>
                    <a:pt x="633" y="629"/>
                  </a:lnTo>
                  <a:lnTo>
                    <a:pt x="89" y="629"/>
                  </a:lnTo>
                  <a:lnTo>
                    <a:pt x="95"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0"/>
            <p:cNvSpPr/>
            <p:nvPr/>
          </p:nvSpPr>
          <p:spPr>
            <a:xfrm>
              <a:off x="4594399" y="3379368"/>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0"/>
            <p:cNvSpPr/>
            <p:nvPr/>
          </p:nvSpPr>
          <p:spPr>
            <a:xfrm>
              <a:off x="4594399" y="3181802"/>
              <a:ext cx="54600" cy="54600"/>
            </a:xfrm>
            <a:custGeom>
              <a:avLst/>
              <a:gdLst/>
              <a:ahLst/>
              <a:cxnLst/>
              <a:rect l="l" t="t" r="r" b="b"/>
              <a:pathLst>
                <a:path w="718" h="718" extrusionOk="0">
                  <a:moveTo>
                    <a:pt x="630" y="88"/>
                  </a:moveTo>
                  <a:lnTo>
                    <a:pt x="630" y="629"/>
                  </a:lnTo>
                  <a:lnTo>
                    <a:pt x="89" y="629"/>
                  </a:lnTo>
                  <a:lnTo>
                    <a:pt x="89" y="88"/>
                  </a:lnTo>
                  <a:close/>
                  <a:moveTo>
                    <a:pt x="1" y="0"/>
                  </a:moveTo>
                  <a:lnTo>
                    <a:pt x="1" y="717"/>
                  </a:lnTo>
                  <a:lnTo>
                    <a:pt x="718" y="717"/>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0"/>
            <p:cNvSpPr/>
            <p:nvPr/>
          </p:nvSpPr>
          <p:spPr>
            <a:xfrm>
              <a:off x="4594399" y="2990700"/>
              <a:ext cx="54600" cy="54828"/>
            </a:xfrm>
            <a:custGeom>
              <a:avLst/>
              <a:gdLst/>
              <a:ahLst/>
              <a:cxnLst/>
              <a:rect l="l" t="t" r="r" b="b"/>
              <a:pathLst>
                <a:path w="718" h="721" extrusionOk="0">
                  <a:moveTo>
                    <a:pt x="630" y="91"/>
                  </a:moveTo>
                  <a:lnTo>
                    <a:pt x="630" y="629"/>
                  </a:lnTo>
                  <a:lnTo>
                    <a:pt x="89" y="629"/>
                  </a:lnTo>
                  <a:lnTo>
                    <a:pt x="89" y="91"/>
                  </a:lnTo>
                  <a:close/>
                  <a:moveTo>
                    <a:pt x="1" y="0"/>
                  </a:moveTo>
                  <a:lnTo>
                    <a:pt x="1" y="720"/>
                  </a:lnTo>
                  <a:lnTo>
                    <a:pt x="718" y="720"/>
                  </a:lnTo>
                  <a:lnTo>
                    <a:pt x="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0"/>
            <p:cNvSpPr/>
            <p:nvPr/>
          </p:nvSpPr>
          <p:spPr>
            <a:xfrm>
              <a:off x="4403296" y="2990700"/>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0"/>
            <p:cNvSpPr/>
            <p:nvPr/>
          </p:nvSpPr>
          <p:spPr>
            <a:xfrm>
              <a:off x="4403296" y="3379368"/>
              <a:ext cx="54828" cy="54828"/>
            </a:xfrm>
            <a:custGeom>
              <a:avLst/>
              <a:gdLst/>
              <a:ahLst/>
              <a:cxnLst/>
              <a:rect l="l" t="t" r="r" b="b"/>
              <a:pathLst>
                <a:path w="721" h="721" extrusionOk="0">
                  <a:moveTo>
                    <a:pt x="630" y="91"/>
                  </a:moveTo>
                  <a:lnTo>
                    <a:pt x="630" y="629"/>
                  </a:lnTo>
                  <a:lnTo>
                    <a:pt x="92" y="629"/>
                  </a:lnTo>
                  <a:lnTo>
                    <a:pt x="92" y="91"/>
                  </a:lnTo>
                  <a:close/>
                  <a:moveTo>
                    <a:pt x="1" y="0"/>
                  </a:moveTo>
                  <a:lnTo>
                    <a:pt x="1" y="720"/>
                  </a:lnTo>
                  <a:lnTo>
                    <a:pt x="721" y="720"/>
                  </a:lnTo>
                  <a:lnTo>
                    <a:pt x="7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0" name="Google Shape;1170;p29"/>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lang="en" dirty="0">
              <a:solidFill>
                <a:schemeClr val="accent2"/>
              </a:solidFill>
            </a:endParaRPr>
          </a:p>
        </p:txBody>
      </p:sp>
      <p:grpSp>
        <p:nvGrpSpPr>
          <p:cNvPr id="1172" name="Google Shape;1172;p29"/>
          <p:cNvGrpSpPr/>
          <p:nvPr/>
        </p:nvGrpSpPr>
        <p:grpSpPr>
          <a:xfrm>
            <a:off x="3844800" y="4756477"/>
            <a:ext cx="1458875" cy="23926"/>
            <a:chOff x="-2278825" y="1262800"/>
            <a:chExt cx="1458875" cy="45049"/>
          </a:xfrm>
        </p:grpSpPr>
        <p:sp>
          <p:nvSpPr>
            <p:cNvPr id="1173" name="Google Shape;1173;p29"/>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0BBE0C8-F77E-0D53-2B1D-DBF24B6F3682}"/>
              </a:ext>
            </a:extLst>
          </p:cNvPr>
          <p:cNvSpPr txBox="1"/>
          <p:nvPr/>
        </p:nvSpPr>
        <p:spPr>
          <a:xfrm>
            <a:off x="489636" y="1285103"/>
            <a:ext cx="800254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Our project is about aiming to solve the issue of inefficiencies in the merchant onboarding procedure of the NETS system. Now, the onboarding procedure is time-consuming and manual, which slows down workflow and raises the possibility of human error. Thus, the project's goal is to use an API to automatically retrieve merchant data straight from the Accounting and Corporate Regulatory Authority (ACRA) to address this issue. This method offers a more efficient, quicker, and more precise approach, improving the onboarding process for both merchants and NETS. The motivation behind this project is to improve the merchant onboarding process's operational efficiency. By cutting down on manual data entry and processing delays, NETS can improve overall data accuracy by accelerating the onboarding of new merchants and lowering data handling errors. This includes a number of important tasks and deliverables, such as creating a secure digital signing procedure, utilizing the data to create the required onboarding documents, and integrating an API with ACRA to get relevant merchant data. By doing these actions, the project offers an onboarding solution that complies with security standards and is accurate and automated.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32"/>
          <p:cNvSpPr txBox="1">
            <a:spLocks noGrp="1"/>
          </p:cNvSpPr>
          <p:nvPr>
            <p:ph type="title"/>
          </p:nvPr>
        </p:nvSpPr>
        <p:spPr>
          <a:xfrm>
            <a:off x="2051179" y="1687974"/>
            <a:ext cx="5011200" cy="1322700"/>
          </a:xfrm>
          <a:prstGeom prst="rect">
            <a:avLst/>
          </a:prstGeom>
        </p:spPr>
        <p:txBody>
          <a:bodyPr spcFirstLastPara="1" wrap="square" lIns="91425" tIns="91425" rIns="91425" bIns="91425" anchor="b" anchorCtr="0">
            <a:noAutofit/>
          </a:bodyPr>
          <a:lstStyle/>
          <a:p>
            <a:r>
              <a:rPr lang="en" dirty="0"/>
              <a:t>Diagrams Showcase</a:t>
            </a:r>
            <a:endParaRPr lang="en" dirty="0">
              <a:solidFill>
                <a:schemeClr val="accent2"/>
              </a:solidFill>
            </a:endParaRPr>
          </a:p>
        </p:txBody>
      </p:sp>
      <p:grpSp>
        <p:nvGrpSpPr>
          <p:cNvPr id="1303" name="Google Shape;1303;p32"/>
          <p:cNvGrpSpPr/>
          <p:nvPr/>
        </p:nvGrpSpPr>
        <p:grpSpPr>
          <a:xfrm>
            <a:off x="423441" y="797783"/>
            <a:ext cx="1569571" cy="1074845"/>
            <a:chOff x="4354825" y="2560575"/>
            <a:chExt cx="284900" cy="195100"/>
          </a:xfrm>
        </p:grpSpPr>
        <p:sp>
          <p:nvSpPr>
            <p:cNvPr id="1304" name="Google Shape;1304;p32"/>
            <p:cNvSpPr/>
            <p:nvPr/>
          </p:nvSpPr>
          <p:spPr>
            <a:xfrm>
              <a:off x="4354825" y="2560575"/>
              <a:ext cx="284900" cy="195100"/>
            </a:xfrm>
            <a:custGeom>
              <a:avLst/>
              <a:gdLst/>
              <a:ahLst/>
              <a:cxnLst/>
              <a:rect l="l" t="t" r="r" b="b"/>
              <a:pathLst>
                <a:path w="11396" h="7804" extrusionOk="0">
                  <a:moveTo>
                    <a:pt x="11304" y="89"/>
                  </a:moveTo>
                  <a:lnTo>
                    <a:pt x="11304" y="7713"/>
                  </a:lnTo>
                  <a:lnTo>
                    <a:pt x="91" y="7713"/>
                  </a:lnTo>
                  <a:lnTo>
                    <a:pt x="91" y="89"/>
                  </a:lnTo>
                  <a:close/>
                  <a:moveTo>
                    <a:pt x="0" y="1"/>
                  </a:moveTo>
                  <a:lnTo>
                    <a:pt x="0" y="7804"/>
                  </a:lnTo>
                  <a:lnTo>
                    <a:pt x="11395" y="7804"/>
                  </a:lnTo>
                  <a:lnTo>
                    <a:pt x="11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2"/>
            <p:cNvSpPr/>
            <p:nvPr/>
          </p:nvSpPr>
          <p:spPr>
            <a:xfrm>
              <a:off x="4366850" y="2568525"/>
              <a:ext cx="11275" cy="11175"/>
            </a:xfrm>
            <a:custGeom>
              <a:avLst/>
              <a:gdLst/>
              <a:ahLst/>
              <a:cxnLst/>
              <a:rect l="l" t="t" r="r" b="b"/>
              <a:pathLst>
                <a:path w="451" h="447" extrusionOk="0">
                  <a:moveTo>
                    <a:pt x="224" y="0"/>
                  </a:moveTo>
                  <a:cubicBezTo>
                    <a:pt x="101" y="0"/>
                    <a:pt x="0" y="101"/>
                    <a:pt x="0" y="224"/>
                  </a:cubicBezTo>
                  <a:cubicBezTo>
                    <a:pt x="0" y="346"/>
                    <a:pt x="98" y="447"/>
                    <a:pt x="224" y="447"/>
                  </a:cubicBezTo>
                  <a:cubicBezTo>
                    <a:pt x="350" y="447"/>
                    <a:pt x="450" y="349"/>
                    <a:pt x="450" y="224"/>
                  </a:cubicBezTo>
                  <a:cubicBezTo>
                    <a:pt x="450" y="101"/>
                    <a:pt x="350" y="0"/>
                    <a:pt x="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2"/>
            <p:cNvSpPr/>
            <p:nvPr/>
          </p:nvSpPr>
          <p:spPr>
            <a:xfrm>
              <a:off x="4389800" y="2568525"/>
              <a:ext cx="11350" cy="11175"/>
            </a:xfrm>
            <a:custGeom>
              <a:avLst/>
              <a:gdLst/>
              <a:ahLst/>
              <a:cxnLst/>
              <a:rect l="l" t="t" r="r" b="b"/>
              <a:pathLst>
                <a:path w="454" h="447" extrusionOk="0">
                  <a:moveTo>
                    <a:pt x="230" y="0"/>
                  </a:moveTo>
                  <a:cubicBezTo>
                    <a:pt x="105" y="0"/>
                    <a:pt x="1" y="101"/>
                    <a:pt x="1" y="224"/>
                  </a:cubicBezTo>
                  <a:cubicBezTo>
                    <a:pt x="1" y="346"/>
                    <a:pt x="105" y="447"/>
                    <a:pt x="230" y="447"/>
                  </a:cubicBezTo>
                  <a:cubicBezTo>
                    <a:pt x="350" y="447"/>
                    <a:pt x="454" y="349"/>
                    <a:pt x="454" y="224"/>
                  </a:cubicBezTo>
                  <a:cubicBezTo>
                    <a:pt x="454" y="101"/>
                    <a:pt x="356" y="0"/>
                    <a:pt x="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2"/>
            <p:cNvSpPr/>
            <p:nvPr/>
          </p:nvSpPr>
          <p:spPr>
            <a:xfrm>
              <a:off x="4412925" y="2568525"/>
              <a:ext cx="11350" cy="11175"/>
            </a:xfrm>
            <a:custGeom>
              <a:avLst/>
              <a:gdLst/>
              <a:ahLst/>
              <a:cxnLst/>
              <a:rect l="l" t="t" r="r" b="b"/>
              <a:pathLst>
                <a:path w="454" h="447" extrusionOk="0">
                  <a:moveTo>
                    <a:pt x="227" y="0"/>
                  </a:moveTo>
                  <a:cubicBezTo>
                    <a:pt x="101" y="0"/>
                    <a:pt x="1" y="101"/>
                    <a:pt x="1" y="224"/>
                  </a:cubicBezTo>
                  <a:cubicBezTo>
                    <a:pt x="1" y="346"/>
                    <a:pt x="101" y="447"/>
                    <a:pt x="227" y="447"/>
                  </a:cubicBezTo>
                  <a:cubicBezTo>
                    <a:pt x="350" y="447"/>
                    <a:pt x="454" y="349"/>
                    <a:pt x="454" y="224"/>
                  </a:cubicBezTo>
                  <a:cubicBezTo>
                    <a:pt x="454" y="101"/>
                    <a:pt x="353" y="0"/>
                    <a:pt x="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2"/>
            <p:cNvSpPr/>
            <p:nvPr/>
          </p:nvSpPr>
          <p:spPr>
            <a:xfrm>
              <a:off x="4357100" y="2585200"/>
              <a:ext cx="282625" cy="2300"/>
            </a:xfrm>
            <a:custGeom>
              <a:avLst/>
              <a:gdLst/>
              <a:ahLst/>
              <a:cxnLst/>
              <a:rect l="l" t="t" r="r" b="b"/>
              <a:pathLst>
                <a:path w="11305" h="92" extrusionOk="0">
                  <a:moveTo>
                    <a:pt x="0" y="0"/>
                  </a:moveTo>
                  <a:lnTo>
                    <a:pt x="0" y="91"/>
                  </a:lnTo>
                  <a:lnTo>
                    <a:pt x="11304" y="91"/>
                  </a:lnTo>
                  <a:lnTo>
                    <a:pt x="113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9" name="Google Shape;1309;p32"/>
          <p:cNvGrpSpPr/>
          <p:nvPr/>
        </p:nvGrpSpPr>
        <p:grpSpPr>
          <a:xfrm>
            <a:off x="795693" y="1495392"/>
            <a:ext cx="734262" cy="734260"/>
            <a:chOff x="5229219" y="135375"/>
            <a:chExt cx="330406" cy="330406"/>
          </a:xfrm>
        </p:grpSpPr>
        <p:sp>
          <p:nvSpPr>
            <p:cNvPr id="1310" name="Google Shape;1310;p32"/>
            <p:cNvSpPr/>
            <p:nvPr/>
          </p:nvSpPr>
          <p:spPr>
            <a:xfrm>
              <a:off x="5534850" y="445150"/>
              <a:ext cx="4098" cy="3960"/>
            </a:xfrm>
            <a:custGeom>
              <a:avLst/>
              <a:gdLst/>
              <a:ahLst/>
              <a:cxnLst/>
              <a:rect l="l" t="t" r="r" b="b"/>
              <a:pathLst>
                <a:path w="89" h="86" extrusionOk="0">
                  <a:moveTo>
                    <a:pt x="0" y="1"/>
                  </a:moveTo>
                  <a:lnTo>
                    <a:pt x="0" y="86"/>
                  </a:lnTo>
                  <a:lnTo>
                    <a:pt x="88" y="86"/>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2"/>
            <p:cNvSpPr/>
            <p:nvPr/>
          </p:nvSpPr>
          <p:spPr>
            <a:xfrm>
              <a:off x="5257908" y="444874"/>
              <a:ext cx="268425" cy="4237"/>
            </a:xfrm>
            <a:custGeom>
              <a:avLst/>
              <a:gdLst/>
              <a:ahLst/>
              <a:cxnLst/>
              <a:rect l="l" t="t" r="r" b="b"/>
              <a:pathLst>
                <a:path w="5829" h="92"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2"/>
            <p:cNvSpPr/>
            <p:nvPr/>
          </p:nvSpPr>
          <p:spPr>
            <a:xfrm>
              <a:off x="5245613" y="445150"/>
              <a:ext cx="4237" cy="3960"/>
            </a:xfrm>
            <a:custGeom>
              <a:avLst/>
              <a:gdLst/>
              <a:ahLst/>
              <a:cxnLst/>
              <a:rect l="l" t="t" r="r" b="b"/>
              <a:pathLst>
                <a:path w="92" h="86" extrusionOk="0">
                  <a:moveTo>
                    <a:pt x="0" y="1"/>
                  </a:moveTo>
                  <a:lnTo>
                    <a:pt x="0" y="86"/>
                  </a:lnTo>
                  <a:lnTo>
                    <a:pt x="91" y="86"/>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2"/>
            <p:cNvSpPr/>
            <p:nvPr/>
          </p:nvSpPr>
          <p:spPr>
            <a:xfrm>
              <a:off x="5245613" y="168254"/>
              <a:ext cx="4237" cy="264373"/>
            </a:xfrm>
            <a:custGeom>
              <a:avLst/>
              <a:gdLst/>
              <a:ahLst/>
              <a:cxnLst/>
              <a:rect l="l" t="t" r="r" b="b"/>
              <a:pathLst>
                <a:path w="92" h="5741" extrusionOk="0">
                  <a:moveTo>
                    <a:pt x="0" y="0"/>
                  </a:moveTo>
                  <a:lnTo>
                    <a:pt x="0" y="183"/>
                  </a:lnTo>
                  <a:lnTo>
                    <a:pt x="91" y="183"/>
                  </a:lnTo>
                  <a:lnTo>
                    <a:pt x="91" y="0"/>
                  </a:lnTo>
                  <a:close/>
                  <a:moveTo>
                    <a:pt x="0" y="359"/>
                  </a:moveTo>
                  <a:lnTo>
                    <a:pt x="0" y="541"/>
                  </a:lnTo>
                  <a:lnTo>
                    <a:pt x="91" y="541"/>
                  </a:lnTo>
                  <a:lnTo>
                    <a:pt x="91" y="359"/>
                  </a:lnTo>
                  <a:close/>
                  <a:moveTo>
                    <a:pt x="0" y="717"/>
                  </a:moveTo>
                  <a:lnTo>
                    <a:pt x="0" y="897"/>
                  </a:lnTo>
                  <a:lnTo>
                    <a:pt x="91" y="897"/>
                  </a:lnTo>
                  <a:lnTo>
                    <a:pt x="91" y="717"/>
                  </a:lnTo>
                  <a:close/>
                  <a:moveTo>
                    <a:pt x="0" y="1076"/>
                  </a:moveTo>
                  <a:lnTo>
                    <a:pt x="0" y="1255"/>
                  </a:lnTo>
                  <a:lnTo>
                    <a:pt x="91" y="1255"/>
                  </a:lnTo>
                  <a:lnTo>
                    <a:pt x="91" y="1076"/>
                  </a:lnTo>
                  <a:close/>
                  <a:moveTo>
                    <a:pt x="0" y="1438"/>
                  </a:moveTo>
                  <a:lnTo>
                    <a:pt x="0" y="1617"/>
                  </a:lnTo>
                  <a:lnTo>
                    <a:pt x="91" y="1617"/>
                  </a:lnTo>
                  <a:lnTo>
                    <a:pt x="91" y="1438"/>
                  </a:lnTo>
                  <a:close/>
                  <a:moveTo>
                    <a:pt x="0" y="1705"/>
                  </a:moveTo>
                  <a:lnTo>
                    <a:pt x="0" y="1884"/>
                  </a:lnTo>
                  <a:lnTo>
                    <a:pt x="91" y="1884"/>
                  </a:lnTo>
                  <a:lnTo>
                    <a:pt x="91" y="1705"/>
                  </a:lnTo>
                  <a:close/>
                  <a:moveTo>
                    <a:pt x="0" y="2060"/>
                  </a:moveTo>
                  <a:lnTo>
                    <a:pt x="0" y="2243"/>
                  </a:lnTo>
                  <a:lnTo>
                    <a:pt x="91" y="2243"/>
                  </a:lnTo>
                  <a:lnTo>
                    <a:pt x="91" y="2060"/>
                  </a:lnTo>
                  <a:close/>
                  <a:moveTo>
                    <a:pt x="0" y="2422"/>
                  </a:moveTo>
                  <a:lnTo>
                    <a:pt x="0" y="2605"/>
                  </a:lnTo>
                  <a:lnTo>
                    <a:pt x="91" y="2605"/>
                  </a:lnTo>
                  <a:lnTo>
                    <a:pt x="91" y="2422"/>
                  </a:lnTo>
                  <a:close/>
                  <a:moveTo>
                    <a:pt x="0" y="2781"/>
                  </a:moveTo>
                  <a:lnTo>
                    <a:pt x="0" y="2963"/>
                  </a:lnTo>
                  <a:lnTo>
                    <a:pt x="91" y="2963"/>
                  </a:lnTo>
                  <a:lnTo>
                    <a:pt x="91" y="2781"/>
                  </a:lnTo>
                  <a:close/>
                  <a:moveTo>
                    <a:pt x="0" y="3139"/>
                  </a:moveTo>
                  <a:lnTo>
                    <a:pt x="0" y="3319"/>
                  </a:lnTo>
                  <a:lnTo>
                    <a:pt x="91" y="3319"/>
                  </a:lnTo>
                  <a:lnTo>
                    <a:pt x="91" y="3139"/>
                  </a:lnTo>
                  <a:close/>
                  <a:moveTo>
                    <a:pt x="0" y="3498"/>
                  </a:moveTo>
                  <a:lnTo>
                    <a:pt x="0" y="3677"/>
                  </a:lnTo>
                  <a:lnTo>
                    <a:pt x="91" y="3677"/>
                  </a:lnTo>
                  <a:lnTo>
                    <a:pt x="91" y="3498"/>
                  </a:lnTo>
                  <a:close/>
                  <a:moveTo>
                    <a:pt x="0" y="3859"/>
                  </a:moveTo>
                  <a:lnTo>
                    <a:pt x="0" y="4039"/>
                  </a:lnTo>
                  <a:lnTo>
                    <a:pt x="91" y="4039"/>
                  </a:lnTo>
                  <a:lnTo>
                    <a:pt x="91" y="3859"/>
                  </a:lnTo>
                  <a:close/>
                  <a:moveTo>
                    <a:pt x="0" y="4215"/>
                  </a:moveTo>
                  <a:lnTo>
                    <a:pt x="0" y="4397"/>
                  </a:lnTo>
                  <a:lnTo>
                    <a:pt x="91" y="4397"/>
                  </a:lnTo>
                  <a:lnTo>
                    <a:pt x="91" y="4215"/>
                  </a:lnTo>
                  <a:close/>
                  <a:moveTo>
                    <a:pt x="0" y="4573"/>
                  </a:moveTo>
                  <a:lnTo>
                    <a:pt x="0" y="4756"/>
                  </a:lnTo>
                  <a:lnTo>
                    <a:pt x="91" y="4756"/>
                  </a:lnTo>
                  <a:lnTo>
                    <a:pt x="91" y="4573"/>
                  </a:lnTo>
                  <a:close/>
                  <a:moveTo>
                    <a:pt x="0" y="4932"/>
                  </a:moveTo>
                  <a:lnTo>
                    <a:pt x="0" y="5111"/>
                  </a:lnTo>
                  <a:lnTo>
                    <a:pt x="91" y="5111"/>
                  </a:lnTo>
                  <a:lnTo>
                    <a:pt x="91" y="4932"/>
                  </a:lnTo>
                  <a:close/>
                  <a:moveTo>
                    <a:pt x="0" y="5203"/>
                  </a:moveTo>
                  <a:lnTo>
                    <a:pt x="0" y="5385"/>
                  </a:lnTo>
                  <a:lnTo>
                    <a:pt x="91" y="5385"/>
                  </a:lnTo>
                  <a:lnTo>
                    <a:pt x="91" y="5203"/>
                  </a:lnTo>
                  <a:close/>
                  <a:moveTo>
                    <a:pt x="0" y="5561"/>
                  </a:moveTo>
                  <a:lnTo>
                    <a:pt x="0" y="5740"/>
                  </a:lnTo>
                  <a:lnTo>
                    <a:pt x="91" y="5740"/>
                  </a:lnTo>
                  <a:lnTo>
                    <a:pt x="91"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2"/>
            <p:cNvSpPr/>
            <p:nvPr/>
          </p:nvSpPr>
          <p:spPr>
            <a:xfrm>
              <a:off x="5245613" y="155775"/>
              <a:ext cx="4237" cy="4283"/>
            </a:xfrm>
            <a:custGeom>
              <a:avLst/>
              <a:gdLst/>
              <a:ahLst/>
              <a:cxnLst/>
              <a:rect l="l" t="t" r="r" b="b"/>
              <a:pathLst>
                <a:path w="92" h="93" extrusionOk="0">
                  <a:moveTo>
                    <a:pt x="0" y="1"/>
                  </a:moveTo>
                  <a:lnTo>
                    <a:pt x="0" y="92"/>
                  </a:lnTo>
                  <a:lnTo>
                    <a:pt x="91" y="92"/>
                  </a:lnTo>
                  <a:lnTo>
                    <a:pt x="9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2"/>
            <p:cNvSpPr/>
            <p:nvPr/>
          </p:nvSpPr>
          <p:spPr>
            <a:xfrm>
              <a:off x="5257908" y="155775"/>
              <a:ext cx="268425" cy="4283"/>
            </a:xfrm>
            <a:custGeom>
              <a:avLst/>
              <a:gdLst/>
              <a:ahLst/>
              <a:cxnLst/>
              <a:rect l="l" t="t" r="r" b="b"/>
              <a:pathLst>
                <a:path w="5829" h="93" extrusionOk="0">
                  <a:moveTo>
                    <a:pt x="0" y="1"/>
                  </a:moveTo>
                  <a:lnTo>
                    <a:pt x="0" y="92"/>
                  </a:lnTo>
                  <a:lnTo>
                    <a:pt x="183" y="92"/>
                  </a:lnTo>
                  <a:lnTo>
                    <a:pt x="183" y="1"/>
                  </a:lnTo>
                  <a:close/>
                  <a:moveTo>
                    <a:pt x="359" y="1"/>
                  </a:moveTo>
                  <a:lnTo>
                    <a:pt x="359" y="92"/>
                  </a:lnTo>
                  <a:lnTo>
                    <a:pt x="541" y="92"/>
                  </a:lnTo>
                  <a:lnTo>
                    <a:pt x="541" y="1"/>
                  </a:lnTo>
                  <a:close/>
                  <a:moveTo>
                    <a:pt x="721" y="1"/>
                  </a:moveTo>
                  <a:lnTo>
                    <a:pt x="721" y="92"/>
                  </a:lnTo>
                  <a:lnTo>
                    <a:pt x="903" y="92"/>
                  </a:lnTo>
                  <a:lnTo>
                    <a:pt x="903" y="1"/>
                  </a:lnTo>
                  <a:close/>
                  <a:moveTo>
                    <a:pt x="1079" y="1"/>
                  </a:moveTo>
                  <a:lnTo>
                    <a:pt x="1079" y="92"/>
                  </a:lnTo>
                  <a:lnTo>
                    <a:pt x="1258" y="92"/>
                  </a:lnTo>
                  <a:lnTo>
                    <a:pt x="1258" y="1"/>
                  </a:lnTo>
                  <a:close/>
                  <a:moveTo>
                    <a:pt x="1438" y="1"/>
                  </a:moveTo>
                  <a:lnTo>
                    <a:pt x="1438" y="92"/>
                  </a:lnTo>
                  <a:lnTo>
                    <a:pt x="1617" y="92"/>
                  </a:lnTo>
                  <a:lnTo>
                    <a:pt x="1617" y="1"/>
                  </a:lnTo>
                  <a:close/>
                  <a:moveTo>
                    <a:pt x="1799" y="1"/>
                  </a:moveTo>
                  <a:lnTo>
                    <a:pt x="1799" y="92"/>
                  </a:lnTo>
                  <a:lnTo>
                    <a:pt x="1972" y="92"/>
                  </a:lnTo>
                  <a:lnTo>
                    <a:pt x="1972" y="1"/>
                  </a:lnTo>
                  <a:close/>
                  <a:moveTo>
                    <a:pt x="2155" y="1"/>
                  </a:moveTo>
                  <a:lnTo>
                    <a:pt x="2155" y="92"/>
                  </a:lnTo>
                  <a:lnTo>
                    <a:pt x="2328" y="92"/>
                  </a:lnTo>
                  <a:lnTo>
                    <a:pt x="2328" y="1"/>
                  </a:lnTo>
                  <a:close/>
                  <a:moveTo>
                    <a:pt x="2513" y="1"/>
                  </a:moveTo>
                  <a:lnTo>
                    <a:pt x="2513" y="92"/>
                  </a:lnTo>
                  <a:lnTo>
                    <a:pt x="2696" y="92"/>
                  </a:lnTo>
                  <a:lnTo>
                    <a:pt x="2696" y="1"/>
                  </a:lnTo>
                  <a:close/>
                  <a:moveTo>
                    <a:pt x="2872" y="1"/>
                  </a:moveTo>
                  <a:lnTo>
                    <a:pt x="2872" y="92"/>
                  </a:lnTo>
                  <a:lnTo>
                    <a:pt x="3051" y="92"/>
                  </a:lnTo>
                  <a:lnTo>
                    <a:pt x="3051" y="1"/>
                  </a:lnTo>
                  <a:close/>
                  <a:moveTo>
                    <a:pt x="3234" y="1"/>
                  </a:moveTo>
                  <a:lnTo>
                    <a:pt x="3234" y="92"/>
                  </a:lnTo>
                  <a:lnTo>
                    <a:pt x="3413" y="92"/>
                  </a:lnTo>
                  <a:lnTo>
                    <a:pt x="3413" y="1"/>
                  </a:lnTo>
                  <a:close/>
                  <a:moveTo>
                    <a:pt x="3501" y="1"/>
                  </a:moveTo>
                  <a:lnTo>
                    <a:pt x="3501" y="92"/>
                  </a:lnTo>
                  <a:lnTo>
                    <a:pt x="3680" y="92"/>
                  </a:lnTo>
                  <a:lnTo>
                    <a:pt x="3680" y="1"/>
                  </a:lnTo>
                  <a:close/>
                  <a:moveTo>
                    <a:pt x="3860" y="1"/>
                  </a:moveTo>
                  <a:lnTo>
                    <a:pt x="3860" y="92"/>
                  </a:lnTo>
                  <a:lnTo>
                    <a:pt x="4039" y="92"/>
                  </a:lnTo>
                  <a:lnTo>
                    <a:pt x="4039" y="1"/>
                  </a:lnTo>
                  <a:close/>
                  <a:moveTo>
                    <a:pt x="4221" y="1"/>
                  </a:moveTo>
                  <a:lnTo>
                    <a:pt x="4221" y="92"/>
                  </a:lnTo>
                  <a:lnTo>
                    <a:pt x="4401" y="92"/>
                  </a:lnTo>
                  <a:lnTo>
                    <a:pt x="4401" y="1"/>
                  </a:lnTo>
                  <a:close/>
                  <a:moveTo>
                    <a:pt x="4577" y="1"/>
                  </a:moveTo>
                  <a:lnTo>
                    <a:pt x="4577" y="92"/>
                  </a:lnTo>
                  <a:lnTo>
                    <a:pt x="4759" y="92"/>
                  </a:lnTo>
                  <a:lnTo>
                    <a:pt x="4759" y="1"/>
                  </a:lnTo>
                  <a:close/>
                  <a:moveTo>
                    <a:pt x="4935" y="1"/>
                  </a:moveTo>
                  <a:lnTo>
                    <a:pt x="4935" y="92"/>
                  </a:lnTo>
                  <a:lnTo>
                    <a:pt x="5118" y="92"/>
                  </a:lnTo>
                  <a:lnTo>
                    <a:pt x="5118" y="1"/>
                  </a:lnTo>
                  <a:close/>
                  <a:moveTo>
                    <a:pt x="5297" y="1"/>
                  </a:moveTo>
                  <a:lnTo>
                    <a:pt x="5297" y="92"/>
                  </a:lnTo>
                  <a:lnTo>
                    <a:pt x="5470" y="92"/>
                  </a:lnTo>
                  <a:lnTo>
                    <a:pt x="5470" y="1"/>
                  </a:lnTo>
                  <a:close/>
                  <a:moveTo>
                    <a:pt x="5655" y="1"/>
                  </a:moveTo>
                  <a:lnTo>
                    <a:pt x="5655" y="92"/>
                  </a:lnTo>
                  <a:lnTo>
                    <a:pt x="5828" y="92"/>
                  </a:lnTo>
                  <a:lnTo>
                    <a:pt x="5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2"/>
            <p:cNvSpPr/>
            <p:nvPr/>
          </p:nvSpPr>
          <p:spPr>
            <a:xfrm>
              <a:off x="5534850" y="155775"/>
              <a:ext cx="4098" cy="4283"/>
            </a:xfrm>
            <a:custGeom>
              <a:avLst/>
              <a:gdLst/>
              <a:ahLst/>
              <a:cxnLst/>
              <a:rect l="l" t="t" r="r" b="b"/>
              <a:pathLst>
                <a:path w="89" h="93" extrusionOk="0">
                  <a:moveTo>
                    <a:pt x="0" y="1"/>
                  </a:moveTo>
                  <a:lnTo>
                    <a:pt x="0" y="92"/>
                  </a:lnTo>
                  <a:lnTo>
                    <a:pt x="88" y="92"/>
                  </a:lnTo>
                  <a:lnTo>
                    <a:pt x="8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2"/>
            <p:cNvSpPr/>
            <p:nvPr/>
          </p:nvSpPr>
          <p:spPr>
            <a:xfrm>
              <a:off x="5534850" y="168254"/>
              <a:ext cx="4098" cy="264373"/>
            </a:xfrm>
            <a:custGeom>
              <a:avLst/>
              <a:gdLst/>
              <a:ahLst/>
              <a:cxnLst/>
              <a:rect l="l" t="t" r="r" b="b"/>
              <a:pathLst>
                <a:path w="89" h="5741" extrusionOk="0">
                  <a:moveTo>
                    <a:pt x="0" y="0"/>
                  </a:moveTo>
                  <a:lnTo>
                    <a:pt x="0" y="183"/>
                  </a:lnTo>
                  <a:lnTo>
                    <a:pt x="88" y="183"/>
                  </a:lnTo>
                  <a:lnTo>
                    <a:pt x="88" y="0"/>
                  </a:lnTo>
                  <a:close/>
                  <a:moveTo>
                    <a:pt x="0" y="359"/>
                  </a:moveTo>
                  <a:lnTo>
                    <a:pt x="0" y="541"/>
                  </a:lnTo>
                  <a:lnTo>
                    <a:pt x="88" y="541"/>
                  </a:lnTo>
                  <a:lnTo>
                    <a:pt x="88" y="359"/>
                  </a:lnTo>
                  <a:close/>
                  <a:moveTo>
                    <a:pt x="0" y="717"/>
                  </a:moveTo>
                  <a:lnTo>
                    <a:pt x="0" y="897"/>
                  </a:lnTo>
                  <a:lnTo>
                    <a:pt x="88" y="897"/>
                  </a:lnTo>
                  <a:lnTo>
                    <a:pt x="88" y="717"/>
                  </a:lnTo>
                  <a:close/>
                  <a:moveTo>
                    <a:pt x="0" y="1076"/>
                  </a:moveTo>
                  <a:lnTo>
                    <a:pt x="0" y="1255"/>
                  </a:lnTo>
                  <a:lnTo>
                    <a:pt x="88" y="1255"/>
                  </a:lnTo>
                  <a:lnTo>
                    <a:pt x="88" y="1076"/>
                  </a:lnTo>
                  <a:close/>
                  <a:moveTo>
                    <a:pt x="0" y="1438"/>
                  </a:moveTo>
                  <a:lnTo>
                    <a:pt x="0" y="1617"/>
                  </a:lnTo>
                  <a:lnTo>
                    <a:pt x="88" y="1617"/>
                  </a:lnTo>
                  <a:lnTo>
                    <a:pt x="88" y="1438"/>
                  </a:lnTo>
                  <a:close/>
                  <a:moveTo>
                    <a:pt x="0" y="1705"/>
                  </a:moveTo>
                  <a:lnTo>
                    <a:pt x="0" y="1884"/>
                  </a:lnTo>
                  <a:lnTo>
                    <a:pt x="88" y="1884"/>
                  </a:lnTo>
                  <a:lnTo>
                    <a:pt x="88" y="1705"/>
                  </a:lnTo>
                  <a:close/>
                  <a:moveTo>
                    <a:pt x="0" y="2060"/>
                  </a:moveTo>
                  <a:lnTo>
                    <a:pt x="0" y="2243"/>
                  </a:lnTo>
                  <a:lnTo>
                    <a:pt x="88" y="2243"/>
                  </a:lnTo>
                  <a:lnTo>
                    <a:pt x="88" y="2060"/>
                  </a:lnTo>
                  <a:close/>
                  <a:moveTo>
                    <a:pt x="0" y="2422"/>
                  </a:moveTo>
                  <a:lnTo>
                    <a:pt x="0" y="2605"/>
                  </a:lnTo>
                  <a:lnTo>
                    <a:pt x="88" y="2605"/>
                  </a:lnTo>
                  <a:lnTo>
                    <a:pt x="88" y="2422"/>
                  </a:lnTo>
                  <a:close/>
                  <a:moveTo>
                    <a:pt x="0" y="2781"/>
                  </a:moveTo>
                  <a:lnTo>
                    <a:pt x="0" y="2963"/>
                  </a:lnTo>
                  <a:lnTo>
                    <a:pt x="88" y="2963"/>
                  </a:lnTo>
                  <a:lnTo>
                    <a:pt x="88" y="2781"/>
                  </a:lnTo>
                  <a:close/>
                  <a:moveTo>
                    <a:pt x="0" y="3139"/>
                  </a:moveTo>
                  <a:lnTo>
                    <a:pt x="0" y="3319"/>
                  </a:lnTo>
                  <a:lnTo>
                    <a:pt x="88" y="3319"/>
                  </a:lnTo>
                  <a:lnTo>
                    <a:pt x="88" y="3139"/>
                  </a:lnTo>
                  <a:close/>
                  <a:moveTo>
                    <a:pt x="0" y="3498"/>
                  </a:moveTo>
                  <a:lnTo>
                    <a:pt x="0" y="3677"/>
                  </a:lnTo>
                  <a:lnTo>
                    <a:pt x="88" y="3677"/>
                  </a:lnTo>
                  <a:lnTo>
                    <a:pt x="88" y="3498"/>
                  </a:lnTo>
                  <a:close/>
                  <a:moveTo>
                    <a:pt x="0" y="3859"/>
                  </a:moveTo>
                  <a:lnTo>
                    <a:pt x="0" y="4039"/>
                  </a:lnTo>
                  <a:lnTo>
                    <a:pt x="88" y="4039"/>
                  </a:lnTo>
                  <a:lnTo>
                    <a:pt x="88" y="3859"/>
                  </a:lnTo>
                  <a:close/>
                  <a:moveTo>
                    <a:pt x="0" y="4215"/>
                  </a:moveTo>
                  <a:lnTo>
                    <a:pt x="0" y="4397"/>
                  </a:lnTo>
                  <a:lnTo>
                    <a:pt x="88" y="4397"/>
                  </a:lnTo>
                  <a:lnTo>
                    <a:pt x="88" y="4215"/>
                  </a:lnTo>
                  <a:close/>
                  <a:moveTo>
                    <a:pt x="0" y="4573"/>
                  </a:moveTo>
                  <a:lnTo>
                    <a:pt x="0" y="4756"/>
                  </a:lnTo>
                  <a:lnTo>
                    <a:pt x="88" y="4756"/>
                  </a:lnTo>
                  <a:lnTo>
                    <a:pt x="88" y="4573"/>
                  </a:lnTo>
                  <a:close/>
                  <a:moveTo>
                    <a:pt x="0" y="4932"/>
                  </a:moveTo>
                  <a:lnTo>
                    <a:pt x="0" y="5111"/>
                  </a:lnTo>
                  <a:lnTo>
                    <a:pt x="88" y="5111"/>
                  </a:lnTo>
                  <a:lnTo>
                    <a:pt x="88" y="4932"/>
                  </a:lnTo>
                  <a:close/>
                  <a:moveTo>
                    <a:pt x="0" y="5203"/>
                  </a:moveTo>
                  <a:lnTo>
                    <a:pt x="0" y="5385"/>
                  </a:lnTo>
                  <a:lnTo>
                    <a:pt x="88" y="5385"/>
                  </a:lnTo>
                  <a:lnTo>
                    <a:pt x="88" y="5203"/>
                  </a:lnTo>
                  <a:close/>
                  <a:moveTo>
                    <a:pt x="0" y="5561"/>
                  </a:moveTo>
                  <a:lnTo>
                    <a:pt x="0" y="5740"/>
                  </a:lnTo>
                  <a:lnTo>
                    <a:pt x="88" y="5740"/>
                  </a:lnTo>
                  <a:lnTo>
                    <a:pt x="88" y="556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2"/>
            <p:cNvSpPr/>
            <p:nvPr/>
          </p:nvSpPr>
          <p:spPr>
            <a:xfrm>
              <a:off x="5229219" y="428388"/>
              <a:ext cx="37116" cy="37254"/>
            </a:xfrm>
            <a:custGeom>
              <a:avLst/>
              <a:gdLst/>
              <a:ahLst/>
              <a:cxnLst/>
              <a:rect l="l" t="t" r="r" b="b"/>
              <a:pathLst>
                <a:path w="806" h="809" extrusionOk="0">
                  <a:moveTo>
                    <a:pt x="1" y="0"/>
                  </a:moveTo>
                  <a:lnTo>
                    <a:pt x="1"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2"/>
            <p:cNvSpPr/>
            <p:nvPr/>
          </p:nvSpPr>
          <p:spPr>
            <a:xfrm>
              <a:off x="5229219" y="424474"/>
              <a:ext cx="41353" cy="41307"/>
            </a:xfrm>
            <a:custGeom>
              <a:avLst/>
              <a:gdLst/>
              <a:ahLst/>
              <a:cxnLst/>
              <a:rect l="l" t="t" r="r" b="b"/>
              <a:pathLst>
                <a:path w="898"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2"/>
            <p:cNvSpPr/>
            <p:nvPr/>
          </p:nvSpPr>
          <p:spPr>
            <a:xfrm>
              <a:off x="5229219" y="283977"/>
              <a:ext cx="37116" cy="37116"/>
            </a:xfrm>
            <a:custGeom>
              <a:avLst/>
              <a:gdLst/>
              <a:ahLst/>
              <a:cxnLst/>
              <a:rect l="l" t="t" r="r" b="b"/>
              <a:pathLst>
                <a:path w="806" h="806" extrusionOk="0">
                  <a:moveTo>
                    <a:pt x="1" y="0"/>
                  </a:moveTo>
                  <a:lnTo>
                    <a:pt x="1"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2"/>
            <p:cNvSpPr/>
            <p:nvPr/>
          </p:nvSpPr>
          <p:spPr>
            <a:xfrm>
              <a:off x="5229219" y="279786"/>
              <a:ext cx="41353" cy="41307"/>
            </a:xfrm>
            <a:custGeom>
              <a:avLst/>
              <a:gdLst/>
              <a:ahLst/>
              <a:cxnLst/>
              <a:rect l="l" t="t" r="r" b="b"/>
              <a:pathLst>
                <a:path w="898" h="897" extrusionOk="0">
                  <a:moveTo>
                    <a:pt x="809" y="88"/>
                  </a:moveTo>
                  <a:lnTo>
                    <a:pt x="809" y="808"/>
                  </a:lnTo>
                  <a:lnTo>
                    <a:pt x="89" y="808"/>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2"/>
            <p:cNvSpPr/>
            <p:nvPr/>
          </p:nvSpPr>
          <p:spPr>
            <a:xfrm>
              <a:off x="5229219" y="139289"/>
              <a:ext cx="37116" cy="37254"/>
            </a:xfrm>
            <a:custGeom>
              <a:avLst/>
              <a:gdLst/>
              <a:ahLst/>
              <a:cxnLst/>
              <a:rect l="l" t="t" r="r" b="b"/>
              <a:pathLst>
                <a:path w="806" h="809" extrusionOk="0">
                  <a:moveTo>
                    <a:pt x="1" y="0"/>
                  </a:moveTo>
                  <a:lnTo>
                    <a:pt x="1"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2"/>
            <p:cNvSpPr/>
            <p:nvPr/>
          </p:nvSpPr>
          <p:spPr>
            <a:xfrm>
              <a:off x="5229219" y="135375"/>
              <a:ext cx="41353" cy="41307"/>
            </a:xfrm>
            <a:custGeom>
              <a:avLst/>
              <a:gdLst/>
              <a:ahLst/>
              <a:cxnLst/>
              <a:rect l="l" t="t" r="r" b="b"/>
              <a:pathLst>
                <a:path w="898"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2"/>
            <p:cNvSpPr/>
            <p:nvPr/>
          </p:nvSpPr>
          <p:spPr>
            <a:xfrm>
              <a:off x="5518319"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2"/>
            <p:cNvSpPr/>
            <p:nvPr/>
          </p:nvSpPr>
          <p:spPr>
            <a:xfrm>
              <a:off x="5518319" y="424474"/>
              <a:ext cx="41307" cy="41307"/>
            </a:xfrm>
            <a:custGeom>
              <a:avLst/>
              <a:gdLst/>
              <a:ahLst/>
              <a:cxnLst/>
              <a:rect l="l" t="t" r="r" b="b"/>
              <a:pathLst>
                <a:path w="897" h="897" extrusionOk="0">
                  <a:moveTo>
                    <a:pt x="806" y="88"/>
                  </a:moveTo>
                  <a:lnTo>
                    <a:pt x="806" y="805"/>
                  </a:lnTo>
                  <a:lnTo>
                    <a:pt x="85" y="805"/>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2"/>
            <p:cNvSpPr/>
            <p:nvPr/>
          </p:nvSpPr>
          <p:spPr>
            <a:xfrm>
              <a:off x="5518319" y="283977"/>
              <a:ext cx="37116" cy="37116"/>
            </a:xfrm>
            <a:custGeom>
              <a:avLst/>
              <a:gdLst/>
              <a:ahLst/>
              <a:cxnLst/>
              <a:rect l="l" t="t" r="r" b="b"/>
              <a:pathLst>
                <a:path w="806" h="806" extrusionOk="0">
                  <a:moveTo>
                    <a:pt x="0" y="0"/>
                  </a:moveTo>
                  <a:lnTo>
                    <a:pt x="0" y="806"/>
                  </a:lnTo>
                  <a:lnTo>
                    <a:pt x="806" y="806"/>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2"/>
            <p:cNvSpPr/>
            <p:nvPr/>
          </p:nvSpPr>
          <p:spPr>
            <a:xfrm>
              <a:off x="5518319" y="279786"/>
              <a:ext cx="41307" cy="41307"/>
            </a:xfrm>
            <a:custGeom>
              <a:avLst/>
              <a:gdLst/>
              <a:ahLst/>
              <a:cxnLst/>
              <a:rect l="l" t="t" r="r" b="b"/>
              <a:pathLst>
                <a:path w="897" h="897" extrusionOk="0">
                  <a:moveTo>
                    <a:pt x="806" y="88"/>
                  </a:moveTo>
                  <a:lnTo>
                    <a:pt x="806" y="808"/>
                  </a:lnTo>
                  <a:lnTo>
                    <a:pt x="85" y="808"/>
                  </a:lnTo>
                  <a:lnTo>
                    <a:pt x="85" y="88"/>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2"/>
            <p:cNvSpPr/>
            <p:nvPr/>
          </p:nvSpPr>
          <p:spPr>
            <a:xfrm>
              <a:off x="5518319"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2"/>
            <p:cNvSpPr/>
            <p:nvPr/>
          </p:nvSpPr>
          <p:spPr>
            <a:xfrm>
              <a:off x="5518319" y="135375"/>
              <a:ext cx="41307" cy="41307"/>
            </a:xfrm>
            <a:custGeom>
              <a:avLst/>
              <a:gdLst/>
              <a:ahLst/>
              <a:cxnLst/>
              <a:rect l="l" t="t" r="r" b="b"/>
              <a:pathLst>
                <a:path w="897" h="897" extrusionOk="0">
                  <a:moveTo>
                    <a:pt x="806" y="85"/>
                  </a:moveTo>
                  <a:lnTo>
                    <a:pt x="806" y="806"/>
                  </a:lnTo>
                  <a:lnTo>
                    <a:pt x="85" y="806"/>
                  </a:lnTo>
                  <a:lnTo>
                    <a:pt x="85" y="85"/>
                  </a:lnTo>
                  <a:close/>
                  <a:moveTo>
                    <a:pt x="0" y="0"/>
                  </a:moveTo>
                  <a:lnTo>
                    <a:pt x="0"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2"/>
            <p:cNvSpPr/>
            <p:nvPr/>
          </p:nvSpPr>
          <p:spPr>
            <a:xfrm>
              <a:off x="5373631" y="139289"/>
              <a:ext cx="37116" cy="37254"/>
            </a:xfrm>
            <a:custGeom>
              <a:avLst/>
              <a:gdLst/>
              <a:ahLst/>
              <a:cxnLst/>
              <a:rect l="l" t="t" r="r" b="b"/>
              <a:pathLst>
                <a:path w="806" h="809" extrusionOk="0">
                  <a:moveTo>
                    <a:pt x="0" y="0"/>
                  </a:moveTo>
                  <a:lnTo>
                    <a:pt x="0" y="809"/>
                  </a:lnTo>
                  <a:lnTo>
                    <a:pt x="806" y="809"/>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2"/>
            <p:cNvSpPr/>
            <p:nvPr/>
          </p:nvSpPr>
          <p:spPr>
            <a:xfrm>
              <a:off x="5373769" y="135375"/>
              <a:ext cx="41307" cy="41307"/>
            </a:xfrm>
            <a:custGeom>
              <a:avLst/>
              <a:gdLst/>
              <a:ahLst/>
              <a:cxnLst/>
              <a:rect l="l" t="t" r="r" b="b"/>
              <a:pathLst>
                <a:path w="897" h="897" extrusionOk="0">
                  <a:moveTo>
                    <a:pt x="809" y="85"/>
                  </a:moveTo>
                  <a:lnTo>
                    <a:pt x="809" y="806"/>
                  </a:lnTo>
                  <a:lnTo>
                    <a:pt x="89" y="806"/>
                  </a:lnTo>
                  <a:lnTo>
                    <a:pt x="89" y="85"/>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2"/>
            <p:cNvSpPr/>
            <p:nvPr/>
          </p:nvSpPr>
          <p:spPr>
            <a:xfrm>
              <a:off x="5373631" y="428388"/>
              <a:ext cx="37116" cy="37254"/>
            </a:xfrm>
            <a:custGeom>
              <a:avLst/>
              <a:gdLst/>
              <a:ahLst/>
              <a:cxnLst/>
              <a:rect l="l" t="t" r="r" b="b"/>
              <a:pathLst>
                <a:path w="806" h="809" extrusionOk="0">
                  <a:moveTo>
                    <a:pt x="0" y="0"/>
                  </a:moveTo>
                  <a:lnTo>
                    <a:pt x="0" y="808"/>
                  </a:lnTo>
                  <a:lnTo>
                    <a:pt x="806" y="808"/>
                  </a:lnTo>
                  <a:lnTo>
                    <a:pt x="8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2"/>
            <p:cNvSpPr/>
            <p:nvPr/>
          </p:nvSpPr>
          <p:spPr>
            <a:xfrm>
              <a:off x="5373769" y="424474"/>
              <a:ext cx="41307" cy="41307"/>
            </a:xfrm>
            <a:custGeom>
              <a:avLst/>
              <a:gdLst/>
              <a:ahLst/>
              <a:cxnLst/>
              <a:rect l="l" t="t" r="r" b="b"/>
              <a:pathLst>
                <a:path w="897" h="897" extrusionOk="0">
                  <a:moveTo>
                    <a:pt x="809" y="88"/>
                  </a:moveTo>
                  <a:lnTo>
                    <a:pt x="809" y="805"/>
                  </a:lnTo>
                  <a:lnTo>
                    <a:pt x="89" y="805"/>
                  </a:lnTo>
                  <a:lnTo>
                    <a:pt x="89" y="88"/>
                  </a:lnTo>
                  <a:close/>
                  <a:moveTo>
                    <a:pt x="1" y="0"/>
                  </a:moveTo>
                  <a:lnTo>
                    <a:pt x="1" y="897"/>
                  </a:lnTo>
                  <a:lnTo>
                    <a:pt x="897" y="897"/>
                  </a:lnTo>
                  <a:lnTo>
                    <a:pt x="8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32"/>
          <p:cNvGrpSpPr/>
          <p:nvPr/>
        </p:nvGrpSpPr>
        <p:grpSpPr>
          <a:xfrm>
            <a:off x="630197" y="3203547"/>
            <a:ext cx="1110247" cy="1975527"/>
            <a:chOff x="5081850" y="1981125"/>
            <a:chExt cx="168125" cy="299150"/>
          </a:xfrm>
        </p:grpSpPr>
        <p:sp>
          <p:nvSpPr>
            <p:cNvPr id="1335" name="Google Shape;1335;p32"/>
            <p:cNvSpPr/>
            <p:nvPr/>
          </p:nvSpPr>
          <p:spPr>
            <a:xfrm>
              <a:off x="5115175" y="1981125"/>
              <a:ext cx="90525" cy="43050"/>
            </a:xfrm>
            <a:custGeom>
              <a:avLst/>
              <a:gdLst/>
              <a:ahLst/>
              <a:cxnLst/>
              <a:rect l="l" t="t" r="r" b="b"/>
              <a:pathLst>
                <a:path w="3621" h="1722" extrusionOk="0">
                  <a:moveTo>
                    <a:pt x="2468" y="1"/>
                  </a:moveTo>
                  <a:cubicBezTo>
                    <a:pt x="2160" y="1"/>
                    <a:pt x="1887" y="335"/>
                    <a:pt x="1809" y="712"/>
                  </a:cubicBezTo>
                  <a:cubicBezTo>
                    <a:pt x="1731" y="334"/>
                    <a:pt x="1450" y="2"/>
                    <a:pt x="1145" y="2"/>
                  </a:cubicBezTo>
                  <a:cubicBezTo>
                    <a:pt x="1095" y="2"/>
                    <a:pt x="1045" y="11"/>
                    <a:pt x="994" y="30"/>
                  </a:cubicBezTo>
                  <a:cubicBezTo>
                    <a:pt x="639" y="162"/>
                    <a:pt x="1039" y="951"/>
                    <a:pt x="1057" y="983"/>
                  </a:cubicBezTo>
                  <a:cubicBezTo>
                    <a:pt x="1042" y="971"/>
                    <a:pt x="712" y="703"/>
                    <a:pt x="452" y="703"/>
                  </a:cubicBezTo>
                  <a:cubicBezTo>
                    <a:pt x="352" y="703"/>
                    <a:pt x="262" y="743"/>
                    <a:pt x="205" y="854"/>
                  </a:cubicBezTo>
                  <a:cubicBezTo>
                    <a:pt x="1" y="1250"/>
                    <a:pt x="1215" y="1722"/>
                    <a:pt x="1812" y="1722"/>
                  </a:cubicBezTo>
                  <a:cubicBezTo>
                    <a:pt x="2413" y="1722"/>
                    <a:pt x="3621" y="1244"/>
                    <a:pt x="3413" y="854"/>
                  </a:cubicBezTo>
                  <a:cubicBezTo>
                    <a:pt x="3357" y="747"/>
                    <a:pt x="3269" y="709"/>
                    <a:pt x="3170" y="709"/>
                  </a:cubicBezTo>
                  <a:cubicBezTo>
                    <a:pt x="2911" y="709"/>
                    <a:pt x="2579" y="971"/>
                    <a:pt x="2561" y="983"/>
                  </a:cubicBezTo>
                  <a:cubicBezTo>
                    <a:pt x="2580" y="958"/>
                    <a:pt x="2989" y="165"/>
                    <a:pt x="2624" y="30"/>
                  </a:cubicBezTo>
                  <a:cubicBezTo>
                    <a:pt x="2571" y="10"/>
                    <a:pt x="2519" y="1"/>
                    <a:pt x="2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2"/>
            <p:cNvSpPr/>
            <p:nvPr/>
          </p:nvSpPr>
          <p:spPr>
            <a:xfrm>
              <a:off x="5081850" y="2012125"/>
              <a:ext cx="155150" cy="169850"/>
            </a:xfrm>
            <a:custGeom>
              <a:avLst/>
              <a:gdLst/>
              <a:ahLst/>
              <a:cxnLst/>
              <a:rect l="l" t="t" r="r" b="b"/>
              <a:pathLst>
                <a:path w="6206" h="6794" extrusionOk="0">
                  <a:moveTo>
                    <a:pt x="3139" y="1"/>
                  </a:moveTo>
                  <a:cubicBezTo>
                    <a:pt x="2821" y="1"/>
                    <a:pt x="2500" y="42"/>
                    <a:pt x="2192" y="120"/>
                  </a:cubicBezTo>
                  <a:cubicBezTo>
                    <a:pt x="1305" y="353"/>
                    <a:pt x="286" y="1007"/>
                    <a:pt x="104" y="2712"/>
                  </a:cubicBezTo>
                  <a:cubicBezTo>
                    <a:pt x="0" y="3655"/>
                    <a:pt x="252" y="5492"/>
                    <a:pt x="972" y="6386"/>
                  </a:cubicBezTo>
                  <a:cubicBezTo>
                    <a:pt x="1670" y="6658"/>
                    <a:pt x="2405" y="6794"/>
                    <a:pt x="3141" y="6794"/>
                  </a:cubicBezTo>
                  <a:cubicBezTo>
                    <a:pt x="3876" y="6794"/>
                    <a:pt x="4611" y="6658"/>
                    <a:pt x="5309" y="6386"/>
                  </a:cubicBezTo>
                  <a:cubicBezTo>
                    <a:pt x="5643" y="5967"/>
                    <a:pt x="5878" y="5341"/>
                    <a:pt x="6020" y="4697"/>
                  </a:cubicBezTo>
                  <a:cubicBezTo>
                    <a:pt x="6095" y="4376"/>
                    <a:pt x="6146" y="4045"/>
                    <a:pt x="6174" y="3715"/>
                  </a:cubicBezTo>
                  <a:cubicBezTo>
                    <a:pt x="6206" y="3382"/>
                    <a:pt x="6206" y="3042"/>
                    <a:pt x="6174" y="2712"/>
                  </a:cubicBezTo>
                  <a:cubicBezTo>
                    <a:pt x="5919" y="315"/>
                    <a:pt x="4007"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2"/>
            <p:cNvSpPr/>
            <p:nvPr/>
          </p:nvSpPr>
          <p:spPr>
            <a:xfrm>
              <a:off x="5096625" y="2172450"/>
              <a:ext cx="128750" cy="107825"/>
            </a:xfrm>
            <a:custGeom>
              <a:avLst/>
              <a:gdLst/>
              <a:ahLst/>
              <a:cxnLst/>
              <a:rect l="l" t="t" r="r" b="b"/>
              <a:pathLst>
                <a:path w="5150" h="4313" extrusionOk="0">
                  <a:moveTo>
                    <a:pt x="0" y="1"/>
                  </a:moveTo>
                  <a:lnTo>
                    <a:pt x="519" y="4313"/>
                  </a:lnTo>
                  <a:lnTo>
                    <a:pt x="4636" y="4313"/>
                  </a:lnTo>
                  <a:lnTo>
                    <a:pt x="51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2"/>
            <p:cNvSpPr/>
            <p:nvPr/>
          </p:nvSpPr>
          <p:spPr>
            <a:xfrm>
              <a:off x="5096625" y="2172450"/>
              <a:ext cx="128750" cy="24475"/>
            </a:xfrm>
            <a:custGeom>
              <a:avLst/>
              <a:gdLst/>
              <a:ahLst/>
              <a:cxnLst/>
              <a:rect l="l" t="t" r="r" b="b"/>
              <a:pathLst>
                <a:path w="5150" h="979" extrusionOk="0">
                  <a:moveTo>
                    <a:pt x="0" y="1"/>
                  </a:moveTo>
                  <a:lnTo>
                    <a:pt x="117" y="979"/>
                  </a:lnTo>
                  <a:lnTo>
                    <a:pt x="5064" y="737"/>
                  </a:lnTo>
                  <a:lnTo>
                    <a:pt x="51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9" name="Google Shape;1339;p32"/>
            <p:cNvGrpSpPr/>
            <p:nvPr/>
          </p:nvGrpSpPr>
          <p:grpSpPr>
            <a:xfrm>
              <a:off x="5086475" y="2011175"/>
              <a:ext cx="163500" cy="170825"/>
              <a:chOff x="5086475" y="2011175"/>
              <a:chExt cx="163500" cy="170825"/>
            </a:xfrm>
          </p:grpSpPr>
          <p:sp>
            <p:nvSpPr>
              <p:cNvPr id="1340" name="Google Shape;1340;p32"/>
              <p:cNvSpPr/>
              <p:nvPr/>
            </p:nvSpPr>
            <p:spPr>
              <a:xfrm>
                <a:off x="5160475" y="2011975"/>
                <a:ext cx="3725" cy="170025"/>
              </a:xfrm>
              <a:custGeom>
                <a:avLst/>
                <a:gdLst/>
                <a:ahLst/>
                <a:cxnLst/>
                <a:rect l="l" t="t" r="r" b="b"/>
                <a:pathLst>
                  <a:path w="149" h="6801" extrusionOk="0">
                    <a:moveTo>
                      <a:pt x="79" y="0"/>
                    </a:moveTo>
                    <a:cubicBezTo>
                      <a:pt x="76" y="567"/>
                      <a:pt x="73" y="1133"/>
                      <a:pt x="63" y="1702"/>
                    </a:cubicBezTo>
                    <a:lnTo>
                      <a:pt x="63" y="3404"/>
                    </a:lnTo>
                    <a:cubicBezTo>
                      <a:pt x="66" y="3970"/>
                      <a:pt x="60" y="4536"/>
                      <a:pt x="60" y="5102"/>
                    </a:cubicBezTo>
                    <a:cubicBezTo>
                      <a:pt x="60" y="5385"/>
                      <a:pt x="57" y="5668"/>
                      <a:pt x="47" y="5951"/>
                    </a:cubicBezTo>
                    <a:cubicBezTo>
                      <a:pt x="44" y="6093"/>
                      <a:pt x="44" y="6234"/>
                      <a:pt x="32" y="6376"/>
                    </a:cubicBezTo>
                    <a:lnTo>
                      <a:pt x="19" y="6587"/>
                    </a:lnTo>
                    <a:lnTo>
                      <a:pt x="0" y="6800"/>
                    </a:lnTo>
                    <a:cubicBezTo>
                      <a:pt x="91" y="6241"/>
                      <a:pt x="104" y="5671"/>
                      <a:pt x="120" y="5105"/>
                    </a:cubicBezTo>
                    <a:cubicBezTo>
                      <a:pt x="135" y="4539"/>
                      <a:pt x="148" y="3976"/>
                      <a:pt x="142" y="3407"/>
                    </a:cubicBezTo>
                    <a:cubicBezTo>
                      <a:pt x="139" y="2831"/>
                      <a:pt x="139" y="2265"/>
                      <a:pt x="126" y="1699"/>
                    </a:cubicBezTo>
                    <a:cubicBezTo>
                      <a:pt x="120" y="1133"/>
                      <a:pt x="104" y="567"/>
                      <a:pt x="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2"/>
              <p:cNvSpPr/>
              <p:nvPr/>
            </p:nvSpPr>
            <p:spPr>
              <a:xfrm>
                <a:off x="5139550" y="2012300"/>
                <a:ext cx="13250" cy="168200"/>
              </a:xfrm>
              <a:custGeom>
                <a:avLst/>
                <a:gdLst/>
                <a:ahLst/>
                <a:cxnLst/>
                <a:rect l="l" t="t" r="r" b="b"/>
                <a:pathLst>
                  <a:path w="530" h="6728" extrusionOk="0">
                    <a:moveTo>
                      <a:pt x="529" y="0"/>
                    </a:moveTo>
                    <a:cubicBezTo>
                      <a:pt x="343" y="535"/>
                      <a:pt x="208" y="1088"/>
                      <a:pt x="136" y="1651"/>
                    </a:cubicBezTo>
                    <a:cubicBezTo>
                      <a:pt x="60" y="2214"/>
                      <a:pt x="13" y="2780"/>
                      <a:pt x="10" y="3347"/>
                    </a:cubicBezTo>
                    <a:lnTo>
                      <a:pt x="10" y="3771"/>
                    </a:lnTo>
                    <a:cubicBezTo>
                      <a:pt x="1" y="3913"/>
                      <a:pt x="13" y="4054"/>
                      <a:pt x="13" y="4196"/>
                    </a:cubicBezTo>
                    <a:cubicBezTo>
                      <a:pt x="19" y="4479"/>
                      <a:pt x="42" y="4762"/>
                      <a:pt x="64" y="5045"/>
                    </a:cubicBezTo>
                    <a:cubicBezTo>
                      <a:pt x="76" y="5186"/>
                      <a:pt x="92" y="5328"/>
                      <a:pt x="108" y="5470"/>
                    </a:cubicBezTo>
                    <a:lnTo>
                      <a:pt x="155" y="5891"/>
                    </a:lnTo>
                    <a:cubicBezTo>
                      <a:pt x="199" y="6168"/>
                      <a:pt x="240" y="6448"/>
                      <a:pt x="287" y="6728"/>
                    </a:cubicBezTo>
                    <a:lnTo>
                      <a:pt x="192" y="5885"/>
                    </a:lnTo>
                    <a:lnTo>
                      <a:pt x="155" y="5463"/>
                    </a:lnTo>
                    <a:cubicBezTo>
                      <a:pt x="142" y="5328"/>
                      <a:pt x="126" y="5186"/>
                      <a:pt x="123" y="5045"/>
                    </a:cubicBezTo>
                    <a:cubicBezTo>
                      <a:pt x="108" y="4765"/>
                      <a:pt x="82" y="4482"/>
                      <a:pt x="82" y="4199"/>
                    </a:cubicBezTo>
                    <a:cubicBezTo>
                      <a:pt x="79" y="4057"/>
                      <a:pt x="76" y="3916"/>
                      <a:pt x="98" y="3774"/>
                    </a:cubicBezTo>
                    <a:lnTo>
                      <a:pt x="98" y="3350"/>
                    </a:lnTo>
                    <a:cubicBezTo>
                      <a:pt x="82" y="2784"/>
                      <a:pt x="123" y="2221"/>
                      <a:pt x="189" y="1661"/>
                    </a:cubicBezTo>
                    <a:cubicBezTo>
                      <a:pt x="224" y="1378"/>
                      <a:pt x="268" y="1098"/>
                      <a:pt x="325" y="821"/>
                    </a:cubicBezTo>
                    <a:cubicBezTo>
                      <a:pt x="375" y="544"/>
                      <a:pt x="444" y="271"/>
                      <a:pt x="5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2"/>
              <p:cNvSpPr/>
              <p:nvPr/>
            </p:nvSpPr>
            <p:spPr>
              <a:xfrm>
                <a:off x="5115650" y="2014100"/>
                <a:ext cx="24950" cy="166475"/>
              </a:xfrm>
              <a:custGeom>
                <a:avLst/>
                <a:gdLst/>
                <a:ahLst/>
                <a:cxnLst/>
                <a:rect l="l" t="t" r="r" b="b"/>
                <a:pathLst>
                  <a:path w="998" h="6659" extrusionOk="0">
                    <a:moveTo>
                      <a:pt x="998" y="0"/>
                    </a:moveTo>
                    <a:cubicBezTo>
                      <a:pt x="812" y="224"/>
                      <a:pt x="655" y="466"/>
                      <a:pt x="526" y="730"/>
                    </a:cubicBezTo>
                    <a:cubicBezTo>
                      <a:pt x="494" y="793"/>
                      <a:pt x="463" y="859"/>
                      <a:pt x="435" y="928"/>
                    </a:cubicBezTo>
                    <a:lnTo>
                      <a:pt x="356" y="1133"/>
                    </a:lnTo>
                    <a:lnTo>
                      <a:pt x="315" y="1233"/>
                    </a:lnTo>
                    <a:cubicBezTo>
                      <a:pt x="306" y="1265"/>
                      <a:pt x="296" y="1299"/>
                      <a:pt x="284" y="1337"/>
                    </a:cubicBezTo>
                    <a:lnTo>
                      <a:pt x="221" y="1545"/>
                    </a:lnTo>
                    <a:cubicBezTo>
                      <a:pt x="73" y="2108"/>
                      <a:pt x="0" y="2690"/>
                      <a:pt x="7" y="3271"/>
                    </a:cubicBezTo>
                    <a:lnTo>
                      <a:pt x="16" y="3705"/>
                    </a:lnTo>
                    <a:lnTo>
                      <a:pt x="63" y="4139"/>
                    </a:lnTo>
                    <a:lnTo>
                      <a:pt x="89" y="4356"/>
                    </a:lnTo>
                    <a:cubicBezTo>
                      <a:pt x="101" y="4429"/>
                      <a:pt x="117" y="4501"/>
                      <a:pt x="126" y="4570"/>
                    </a:cubicBezTo>
                    <a:lnTo>
                      <a:pt x="211" y="5001"/>
                    </a:lnTo>
                    <a:cubicBezTo>
                      <a:pt x="221" y="5070"/>
                      <a:pt x="243" y="5143"/>
                      <a:pt x="262" y="5212"/>
                    </a:cubicBezTo>
                    <a:lnTo>
                      <a:pt x="315" y="5420"/>
                    </a:lnTo>
                    <a:lnTo>
                      <a:pt x="431" y="5841"/>
                    </a:lnTo>
                    <a:cubicBezTo>
                      <a:pt x="526" y="6118"/>
                      <a:pt x="623" y="6391"/>
                      <a:pt x="721" y="6659"/>
                    </a:cubicBezTo>
                    <a:lnTo>
                      <a:pt x="466" y="5828"/>
                    </a:lnTo>
                    <a:lnTo>
                      <a:pt x="362" y="5407"/>
                    </a:lnTo>
                    <a:lnTo>
                      <a:pt x="312" y="5199"/>
                    </a:lnTo>
                    <a:cubicBezTo>
                      <a:pt x="293" y="5130"/>
                      <a:pt x="277" y="5058"/>
                      <a:pt x="265" y="4989"/>
                    </a:cubicBezTo>
                    <a:lnTo>
                      <a:pt x="195" y="4564"/>
                    </a:lnTo>
                    <a:lnTo>
                      <a:pt x="158" y="4350"/>
                    </a:lnTo>
                    <a:lnTo>
                      <a:pt x="139" y="4136"/>
                    </a:lnTo>
                    <a:lnTo>
                      <a:pt x="95" y="3705"/>
                    </a:lnTo>
                    <a:lnTo>
                      <a:pt x="89" y="3275"/>
                    </a:lnTo>
                    <a:cubicBezTo>
                      <a:pt x="79" y="2696"/>
                      <a:pt x="148" y="2123"/>
                      <a:pt x="284" y="1564"/>
                    </a:cubicBezTo>
                    <a:lnTo>
                      <a:pt x="343" y="1356"/>
                    </a:lnTo>
                    <a:cubicBezTo>
                      <a:pt x="356" y="1325"/>
                      <a:pt x="362" y="1290"/>
                      <a:pt x="375" y="1252"/>
                    </a:cubicBezTo>
                    <a:lnTo>
                      <a:pt x="409" y="1152"/>
                    </a:lnTo>
                    <a:lnTo>
                      <a:pt x="482" y="947"/>
                    </a:lnTo>
                    <a:cubicBezTo>
                      <a:pt x="510" y="881"/>
                      <a:pt x="541" y="812"/>
                      <a:pt x="567" y="746"/>
                    </a:cubicBezTo>
                    <a:cubicBezTo>
                      <a:pt x="677" y="482"/>
                      <a:pt x="825" y="230"/>
                      <a:pt x="9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2"/>
              <p:cNvSpPr/>
              <p:nvPr/>
            </p:nvSpPr>
            <p:spPr>
              <a:xfrm>
                <a:off x="5096000" y="2016525"/>
                <a:ext cx="35400" cy="162575"/>
              </a:xfrm>
              <a:custGeom>
                <a:avLst/>
                <a:gdLst/>
                <a:ahLst/>
                <a:cxnLst/>
                <a:rect l="l" t="t" r="r" b="b"/>
                <a:pathLst>
                  <a:path w="1416" h="6503" extrusionOk="0">
                    <a:moveTo>
                      <a:pt x="1416" y="1"/>
                    </a:moveTo>
                    <a:cubicBezTo>
                      <a:pt x="1299" y="86"/>
                      <a:pt x="1189" y="186"/>
                      <a:pt x="1082" y="287"/>
                    </a:cubicBezTo>
                    <a:cubicBezTo>
                      <a:pt x="981" y="394"/>
                      <a:pt x="881" y="507"/>
                      <a:pt x="796" y="627"/>
                    </a:cubicBezTo>
                    <a:cubicBezTo>
                      <a:pt x="623" y="866"/>
                      <a:pt x="472" y="1121"/>
                      <a:pt x="356" y="1391"/>
                    </a:cubicBezTo>
                    <a:cubicBezTo>
                      <a:pt x="123" y="1938"/>
                      <a:pt x="6" y="2530"/>
                      <a:pt x="6" y="3121"/>
                    </a:cubicBezTo>
                    <a:cubicBezTo>
                      <a:pt x="0" y="3272"/>
                      <a:pt x="0" y="3420"/>
                      <a:pt x="22" y="3564"/>
                    </a:cubicBezTo>
                    <a:cubicBezTo>
                      <a:pt x="38" y="3712"/>
                      <a:pt x="44" y="3860"/>
                      <a:pt x="73" y="4008"/>
                    </a:cubicBezTo>
                    <a:lnTo>
                      <a:pt x="107" y="4228"/>
                    </a:lnTo>
                    <a:lnTo>
                      <a:pt x="154" y="4442"/>
                    </a:lnTo>
                    <a:cubicBezTo>
                      <a:pt x="183" y="4587"/>
                      <a:pt x="227" y="4731"/>
                      <a:pt x="264" y="4873"/>
                    </a:cubicBezTo>
                    <a:cubicBezTo>
                      <a:pt x="434" y="5439"/>
                      <a:pt x="658" y="5983"/>
                      <a:pt x="937" y="6502"/>
                    </a:cubicBezTo>
                    <a:lnTo>
                      <a:pt x="755" y="6103"/>
                    </a:lnTo>
                    <a:lnTo>
                      <a:pt x="591" y="5694"/>
                    </a:lnTo>
                    <a:lnTo>
                      <a:pt x="447" y="5282"/>
                    </a:lnTo>
                    <a:cubicBezTo>
                      <a:pt x="403" y="5140"/>
                      <a:pt x="356" y="5002"/>
                      <a:pt x="321" y="4860"/>
                    </a:cubicBezTo>
                    <a:lnTo>
                      <a:pt x="268" y="4646"/>
                    </a:lnTo>
                    <a:cubicBezTo>
                      <a:pt x="249" y="4577"/>
                      <a:pt x="233" y="4502"/>
                      <a:pt x="217" y="4432"/>
                    </a:cubicBezTo>
                    <a:lnTo>
                      <a:pt x="173" y="4215"/>
                    </a:lnTo>
                    <a:lnTo>
                      <a:pt x="142" y="3998"/>
                    </a:lnTo>
                    <a:cubicBezTo>
                      <a:pt x="120" y="3854"/>
                      <a:pt x="101" y="3709"/>
                      <a:pt x="95" y="3561"/>
                    </a:cubicBezTo>
                    <a:cubicBezTo>
                      <a:pt x="91" y="3417"/>
                      <a:pt x="79" y="3272"/>
                      <a:pt x="85" y="3127"/>
                    </a:cubicBezTo>
                    <a:cubicBezTo>
                      <a:pt x="85" y="2539"/>
                      <a:pt x="192" y="1963"/>
                      <a:pt x="415" y="1419"/>
                    </a:cubicBezTo>
                    <a:cubicBezTo>
                      <a:pt x="525" y="1149"/>
                      <a:pt x="661" y="894"/>
                      <a:pt x="831" y="652"/>
                    </a:cubicBezTo>
                    <a:cubicBezTo>
                      <a:pt x="997" y="410"/>
                      <a:pt x="1192" y="190"/>
                      <a:pt x="14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2"/>
              <p:cNvSpPr/>
              <p:nvPr/>
            </p:nvSpPr>
            <p:spPr>
              <a:xfrm>
                <a:off x="5170600" y="2012375"/>
                <a:ext cx="14100" cy="168125"/>
              </a:xfrm>
              <a:custGeom>
                <a:avLst/>
                <a:gdLst/>
                <a:ahLst/>
                <a:cxnLst/>
                <a:rect l="l" t="t" r="r" b="b"/>
                <a:pathLst>
                  <a:path w="564" h="6725" extrusionOk="0">
                    <a:moveTo>
                      <a:pt x="1" y="0"/>
                    </a:moveTo>
                    <a:lnTo>
                      <a:pt x="1" y="0"/>
                    </a:lnTo>
                    <a:cubicBezTo>
                      <a:pt x="83" y="274"/>
                      <a:pt x="155" y="544"/>
                      <a:pt x="205" y="824"/>
                    </a:cubicBezTo>
                    <a:cubicBezTo>
                      <a:pt x="262" y="1101"/>
                      <a:pt x="303" y="1381"/>
                      <a:pt x="341" y="1661"/>
                    </a:cubicBezTo>
                    <a:cubicBezTo>
                      <a:pt x="410" y="2218"/>
                      <a:pt x="444" y="2781"/>
                      <a:pt x="473" y="3347"/>
                    </a:cubicBezTo>
                    <a:lnTo>
                      <a:pt x="473" y="3771"/>
                    </a:lnTo>
                    <a:cubicBezTo>
                      <a:pt x="460" y="3913"/>
                      <a:pt x="448" y="4054"/>
                      <a:pt x="448" y="4196"/>
                    </a:cubicBezTo>
                    <a:cubicBezTo>
                      <a:pt x="444" y="4476"/>
                      <a:pt x="422" y="4759"/>
                      <a:pt x="410" y="5042"/>
                    </a:cubicBezTo>
                    <a:cubicBezTo>
                      <a:pt x="407" y="5180"/>
                      <a:pt x="391" y="5322"/>
                      <a:pt x="378" y="5463"/>
                    </a:cubicBezTo>
                    <a:lnTo>
                      <a:pt x="338" y="5882"/>
                    </a:lnTo>
                    <a:lnTo>
                      <a:pt x="243" y="6725"/>
                    </a:lnTo>
                    <a:cubicBezTo>
                      <a:pt x="287" y="6445"/>
                      <a:pt x="338" y="6165"/>
                      <a:pt x="378" y="5888"/>
                    </a:cubicBezTo>
                    <a:lnTo>
                      <a:pt x="426" y="5467"/>
                    </a:lnTo>
                    <a:cubicBezTo>
                      <a:pt x="441" y="5328"/>
                      <a:pt x="460" y="5187"/>
                      <a:pt x="470" y="5045"/>
                    </a:cubicBezTo>
                    <a:cubicBezTo>
                      <a:pt x="492" y="4762"/>
                      <a:pt x="517" y="4479"/>
                      <a:pt x="520" y="4196"/>
                    </a:cubicBezTo>
                    <a:cubicBezTo>
                      <a:pt x="523" y="4054"/>
                      <a:pt x="529" y="3913"/>
                      <a:pt x="564" y="3771"/>
                    </a:cubicBezTo>
                    <a:lnTo>
                      <a:pt x="564" y="3347"/>
                    </a:lnTo>
                    <a:cubicBezTo>
                      <a:pt x="517" y="2781"/>
                      <a:pt x="473" y="2214"/>
                      <a:pt x="394" y="1651"/>
                    </a:cubicBezTo>
                    <a:cubicBezTo>
                      <a:pt x="319" y="1092"/>
                      <a:pt x="190" y="53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2"/>
              <p:cNvSpPr/>
              <p:nvPr/>
            </p:nvSpPr>
            <p:spPr>
              <a:xfrm>
                <a:off x="5182875" y="2014175"/>
                <a:ext cx="24650" cy="166475"/>
              </a:xfrm>
              <a:custGeom>
                <a:avLst/>
                <a:gdLst/>
                <a:ahLst/>
                <a:cxnLst/>
                <a:rect l="l" t="t" r="r" b="b"/>
                <a:pathLst>
                  <a:path w="986" h="6659" extrusionOk="0">
                    <a:moveTo>
                      <a:pt x="1" y="1"/>
                    </a:moveTo>
                    <a:cubicBezTo>
                      <a:pt x="170" y="233"/>
                      <a:pt x="312" y="485"/>
                      <a:pt x="416" y="752"/>
                    </a:cubicBezTo>
                    <a:cubicBezTo>
                      <a:pt x="447" y="815"/>
                      <a:pt x="479" y="881"/>
                      <a:pt x="504" y="947"/>
                    </a:cubicBezTo>
                    <a:lnTo>
                      <a:pt x="576" y="1152"/>
                    </a:lnTo>
                    <a:lnTo>
                      <a:pt x="611" y="1255"/>
                    </a:lnTo>
                    <a:cubicBezTo>
                      <a:pt x="623" y="1287"/>
                      <a:pt x="630" y="1322"/>
                      <a:pt x="642" y="1356"/>
                    </a:cubicBezTo>
                    <a:lnTo>
                      <a:pt x="702" y="1564"/>
                    </a:lnTo>
                    <a:cubicBezTo>
                      <a:pt x="840" y="2124"/>
                      <a:pt x="906" y="2702"/>
                      <a:pt x="897" y="3275"/>
                    </a:cubicBezTo>
                    <a:lnTo>
                      <a:pt x="891" y="3709"/>
                    </a:lnTo>
                    <a:lnTo>
                      <a:pt x="847" y="4136"/>
                    </a:lnTo>
                    <a:lnTo>
                      <a:pt x="828" y="4353"/>
                    </a:lnTo>
                    <a:cubicBezTo>
                      <a:pt x="818" y="4423"/>
                      <a:pt x="803" y="4495"/>
                      <a:pt x="793" y="4564"/>
                    </a:cubicBezTo>
                    <a:lnTo>
                      <a:pt x="721" y="4989"/>
                    </a:lnTo>
                    <a:cubicBezTo>
                      <a:pt x="708" y="5061"/>
                      <a:pt x="693" y="5130"/>
                      <a:pt x="674" y="5203"/>
                    </a:cubicBezTo>
                    <a:lnTo>
                      <a:pt x="623" y="5410"/>
                    </a:lnTo>
                    <a:lnTo>
                      <a:pt x="520" y="5832"/>
                    </a:lnTo>
                    <a:lnTo>
                      <a:pt x="265" y="6659"/>
                    </a:lnTo>
                    <a:cubicBezTo>
                      <a:pt x="362" y="6388"/>
                      <a:pt x="457" y="6109"/>
                      <a:pt x="557" y="5841"/>
                    </a:cubicBezTo>
                    <a:lnTo>
                      <a:pt x="671" y="5423"/>
                    </a:lnTo>
                    <a:lnTo>
                      <a:pt x="724" y="5212"/>
                    </a:lnTo>
                    <a:cubicBezTo>
                      <a:pt x="743" y="5143"/>
                      <a:pt x="765" y="5071"/>
                      <a:pt x="774" y="5001"/>
                    </a:cubicBezTo>
                    <a:lnTo>
                      <a:pt x="859" y="4574"/>
                    </a:lnTo>
                    <a:cubicBezTo>
                      <a:pt x="872" y="4501"/>
                      <a:pt x="884" y="4426"/>
                      <a:pt x="897" y="4357"/>
                    </a:cubicBezTo>
                    <a:lnTo>
                      <a:pt x="922" y="4140"/>
                    </a:lnTo>
                    <a:lnTo>
                      <a:pt x="969" y="3709"/>
                    </a:lnTo>
                    <a:lnTo>
                      <a:pt x="982" y="3272"/>
                    </a:lnTo>
                    <a:cubicBezTo>
                      <a:pt x="985" y="2690"/>
                      <a:pt x="913" y="2108"/>
                      <a:pt x="765" y="1545"/>
                    </a:cubicBezTo>
                    <a:lnTo>
                      <a:pt x="702" y="1337"/>
                    </a:lnTo>
                    <a:cubicBezTo>
                      <a:pt x="689" y="1306"/>
                      <a:pt x="683" y="1271"/>
                      <a:pt x="671" y="1233"/>
                    </a:cubicBezTo>
                    <a:lnTo>
                      <a:pt x="630" y="1133"/>
                    </a:lnTo>
                    <a:lnTo>
                      <a:pt x="551" y="928"/>
                    </a:lnTo>
                    <a:cubicBezTo>
                      <a:pt x="526" y="862"/>
                      <a:pt x="491" y="799"/>
                      <a:pt x="460" y="730"/>
                    </a:cubicBezTo>
                    <a:cubicBezTo>
                      <a:pt x="340" y="469"/>
                      <a:pt x="186" y="22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2"/>
              <p:cNvSpPr/>
              <p:nvPr/>
            </p:nvSpPr>
            <p:spPr>
              <a:xfrm>
                <a:off x="5191850" y="2016625"/>
                <a:ext cx="35175" cy="162625"/>
              </a:xfrm>
              <a:custGeom>
                <a:avLst/>
                <a:gdLst/>
                <a:ahLst/>
                <a:cxnLst/>
                <a:rect l="l" t="t" r="r" b="b"/>
                <a:pathLst>
                  <a:path w="1407" h="6505" extrusionOk="0">
                    <a:moveTo>
                      <a:pt x="0" y="0"/>
                    </a:moveTo>
                    <a:lnTo>
                      <a:pt x="0" y="0"/>
                    </a:lnTo>
                    <a:cubicBezTo>
                      <a:pt x="224" y="189"/>
                      <a:pt x="425" y="406"/>
                      <a:pt x="582" y="654"/>
                    </a:cubicBezTo>
                    <a:cubicBezTo>
                      <a:pt x="749" y="893"/>
                      <a:pt x="890" y="1148"/>
                      <a:pt x="1000" y="1419"/>
                    </a:cubicBezTo>
                    <a:cubicBezTo>
                      <a:pt x="1221" y="1963"/>
                      <a:pt x="1334" y="2541"/>
                      <a:pt x="1331" y="3126"/>
                    </a:cubicBezTo>
                    <a:cubicBezTo>
                      <a:pt x="1334" y="3271"/>
                      <a:pt x="1334" y="3416"/>
                      <a:pt x="1318" y="3564"/>
                    </a:cubicBezTo>
                    <a:cubicBezTo>
                      <a:pt x="1302" y="3708"/>
                      <a:pt x="1299" y="3853"/>
                      <a:pt x="1271" y="3998"/>
                    </a:cubicBezTo>
                    <a:lnTo>
                      <a:pt x="1239" y="4215"/>
                    </a:lnTo>
                    <a:lnTo>
                      <a:pt x="1195" y="4432"/>
                    </a:lnTo>
                    <a:cubicBezTo>
                      <a:pt x="1180" y="4501"/>
                      <a:pt x="1164" y="4573"/>
                      <a:pt x="1145" y="4642"/>
                    </a:cubicBezTo>
                    <a:lnTo>
                      <a:pt x="1092" y="4856"/>
                    </a:lnTo>
                    <a:cubicBezTo>
                      <a:pt x="1057" y="4998"/>
                      <a:pt x="1007" y="5136"/>
                      <a:pt x="966" y="5278"/>
                    </a:cubicBezTo>
                    <a:lnTo>
                      <a:pt x="821" y="5693"/>
                    </a:lnTo>
                    <a:lnTo>
                      <a:pt x="658" y="6102"/>
                    </a:lnTo>
                    <a:lnTo>
                      <a:pt x="475" y="6504"/>
                    </a:lnTo>
                    <a:cubicBezTo>
                      <a:pt x="755" y="5985"/>
                      <a:pt x="978" y="5438"/>
                      <a:pt x="1148" y="4872"/>
                    </a:cubicBezTo>
                    <a:cubicBezTo>
                      <a:pt x="1189" y="4730"/>
                      <a:pt x="1230" y="4589"/>
                      <a:pt x="1258" y="4444"/>
                    </a:cubicBezTo>
                    <a:lnTo>
                      <a:pt x="1305" y="4227"/>
                    </a:lnTo>
                    <a:lnTo>
                      <a:pt x="1340" y="4010"/>
                    </a:lnTo>
                    <a:cubicBezTo>
                      <a:pt x="1365" y="3865"/>
                      <a:pt x="1384" y="3718"/>
                      <a:pt x="1390" y="3570"/>
                    </a:cubicBezTo>
                    <a:cubicBezTo>
                      <a:pt x="1400" y="3422"/>
                      <a:pt x="1406" y="3274"/>
                      <a:pt x="1406" y="3126"/>
                    </a:cubicBezTo>
                    <a:cubicBezTo>
                      <a:pt x="1406" y="2532"/>
                      <a:pt x="1290" y="1944"/>
                      <a:pt x="1057" y="1396"/>
                    </a:cubicBezTo>
                    <a:cubicBezTo>
                      <a:pt x="944" y="1126"/>
                      <a:pt x="796" y="865"/>
                      <a:pt x="617" y="629"/>
                    </a:cubicBezTo>
                    <a:cubicBezTo>
                      <a:pt x="525" y="513"/>
                      <a:pt x="434" y="396"/>
                      <a:pt x="330" y="293"/>
                    </a:cubicBezTo>
                    <a:cubicBezTo>
                      <a:pt x="230" y="186"/>
                      <a:pt x="120"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2"/>
              <p:cNvSpPr/>
              <p:nvPr/>
            </p:nvSpPr>
            <p:spPr>
              <a:xfrm>
                <a:off x="5156850" y="2060575"/>
                <a:ext cx="12125" cy="12750"/>
              </a:xfrm>
              <a:custGeom>
                <a:avLst/>
                <a:gdLst/>
                <a:ahLst/>
                <a:cxnLst/>
                <a:rect l="l" t="t" r="r" b="b"/>
                <a:pathLst>
                  <a:path w="485" h="510" extrusionOk="0">
                    <a:moveTo>
                      <a:pt x="485" y="0"/>
                    </a:moveTo>
                    <a:cubicBezTo>
                      <a:pt x="460" y="35"/>
                      <a:pt x="431" y="76"/>
                      <a:pt x="409" y="110"/>
                    </a:cubicBezTo>
                    <a:cubicBezTo>
                      <a:pt x="384" y="145"/>
                      <a:pt x="362" y="179"/>
                      <a:pt x="337" y="220"/>
                    </a:cubicBezTo>
                    <a:cubicBezTo>
                      <a:pt x="303" y="278"/>
                      <a:pt x="265" y="341"/>
                      <a:pt x="228" y="404"/>
                    </a:cubicBezTo>
                    <a:lnTo>
                      <a:pt x="228" y="404"/>
                    </a:lnTo>
                    <a:cubicBezTo>
                      <a:pt x="157" y="289"/>
                      <a:pt x="82" y="176"/>
                      <a:pt x="1" y="66"/>
                    </a:cubicBezTo>
                    <a:lnTo>
                      <a:pt x="1" y="66"/>
                    </a:lnTo>
                    <a:cubicBezTo>
                      <a:pt x="63" y="205"/>
                      <a:pt x="130" y="337"/>
                      <a:pt x="202" y="472"/>
                    </a:cubicBezTo>
                    <a:lnTo>
                      <a:pt x="224" y="510"/>
                    </a:lnTo>
                    <a:lnTo>
                      <a:pt x="249" y="472"/>
                    </a:lnTo>
                    <a:cubicBezTo>
                      <a:pt x="287" y="406"/>
                      <a:pt x="321" y="337"/>
                      <a:pt x="359" y="271"/>
                    </a:cubicBezTo>
                    <a:cubicBezTo>
                      <a:pt x="384" y="220"/>
                      <a:pt x="409" y="173"/>
                      <a:pt x="431" y="123"/>
                    </a:cubicBezTo>
                    <a:cubicBezTo>
                      <a:pt x="447" y="82"/>
                      <a:pt x="469" y="38"/>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2"/>
              <p:cNvSpPr/>
              <p:nvPr/>
            </p:nvSpPr>
            <p:spPr>
              <a:xfrm>
                <a:off x="5161400" y="2057725"/>
                <a:ext cx="1850" cy="14650"/>
              </a:xfrm>
              <a:custGeom>
                <a:avLst/>
                <a:gdLst/>
                <a:ahLst/>
                <a:cxnLst/>
                <a:rect l="l" t="t" r="r" b="b"/>
                <a:pathLst>
                  <a:path w="74" h="586" extrusionOk="0">
                    <a:moveTo>
                      <a:pt x="26" y="1"/>
                    </a:moveTo>
                    <a:cubicBezTo>
                      <a:pt x="1" y="196"/>
                      <a:pt x="7" y="397"/>
                      <a:pt x="48" y="586"/>
                    </a:cubicBezTo>
                    <a:cubicBezTo>
                      <a:pt x="73" y="394"/>
                      <a:pt x="70" y="193"/>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2"/>
              <p:cNvSpPr/>
              <p:nvPr/>
            </p:nvSpPr>
            <p:spPr>
              <a:xfrm>
                <a:off x="5204825" y="2012525"/>
                <a:ext cx="12450" cy="12300"/>
              </a:xfrm>
              <a:custGeom>
                <a:avLst/>
                <a:gdLst/>
                <a:ahLst/>
                <a:cxnLst/>
                <a:rect l="l" t="t" r="r" b="b"/>
                <a:pathLst>
                  <a:path w="498" h="492" extrusionOk="0">
                    <a:moveTo>
                      <a:pt x="50" y="0"/>
                    </a:moveTo>
                    <a:cubicBezTo>
                      <a:pt x="25" y="145"/>
                      <a:pt x="6" y="299"/>
                      <a:pt x="0" y="444"/>
                    </a:cubicBezTo>
                    <a:lnTo>
                      <a:pt x="0" y="491"/>
                    </a:lnTo>
                    <a:lnTo>
                      <a:pt x="41" y="472"/>
                    </a:lnTo>
                    <a:cubicBezTo>
                      <a:pt x="120" y="431"/>
                      <a:pt x="198" y="387"/>
                      <a:pt x="271" y="343"/>
                    </a:cubicBezTo>
                    <a:lnTo>
                      <a:pt x="387" y="277"/>
                    </a:lnTo>
                    <a:cubicBezTo>
                      <a:pt x="422" y="255"/>
                      <a:pt x="459" y="230"/>
                      <a:pt x="497" y="208"/>
                    </a:cubicBezTo>
                    <a:lnTo>
                      <a:pt x="497" y="208"/>
                    </a:lnTo>
                    <a:cubicBezTo>
                      <a:pt x="456" y="224"/>
                      <a:pt x="418" y="236"/>
                      <a:pt x="374" y="255"/>
                    </a:cubicBezTo>
                    <a:cubicBezTo>
                      <a:pt x="330" y="274"/>
                      <a:pt x="293" y="290"/>
                      <a:pt x="252" y="309"/>
                    </a:cubicBezTo>
                    <a:lnTo>
                      <a:pt x="58" y="407"/>
                    </a:lnTo>
                    <a:lnTo>
                      <a:pt x="58" y="407"/>
                    </a:lnTo>
                    <a:cubicBezTo>
                      <a:pt x="63" y="272"/>
                      <a:pt x="62" y="134"/>
                      <a:pt x="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2"/>
              <p:cNvSpPr/>
              <p:nvPr/>
            </p:nvSpPr>
            <p:spPr>
              <a:xfrm>
                <a:off x="5205450" y="2011175"/>
                <a:ext cx="7575" cy="12625"/>
              </a:xfrm>
              <a:custGeom>
                <a:avLst/>
                <a:gdLst/>
                <a:ahLst/>
                <a:cxnLst/>
                <a:rect l="l" t="t" r="r" b="b"/>
                <a:pathLst>
                  <a:path w="303" h="505" extrusionOk="0">
                    <a:moveTo>
                      <a:pt x="302" y="1"/>
                    </a:moveTo>
                    <a:lnTo>
                      <a:pt x="302" y="1"/>
                    </a:lnTo>
                    <a:cubicBezTo>
                      <a:pt x="173" y="149"/>
                      <a:pt x="70" y="322"/>
                      <a:pt x="0" y="504"/>
                    </a:cubicBezTo>
                    <a:cubicBezTo>
                      <a:pt x="66" y="432"/>
                      <a:pt x="120" y="353"/>
                      <a:pt x="173" y="265"/>
                    </a:cubicBezTo>
                    <a:cubicBezTo>
                      <a:pt x="224" y="183"/>
                      <a:pt x="268" y="95"/>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2"/>
              <p:cNvSpPr/>
              <p:nvPr/>
            </p:nvSpPr>
            <p:spPr>
              <a:xfrm>
                <a:off x="5194200" y="2046100"/>
                <a:ext cx="12300" cy="11900"/>
              </a:xfrm>
              <a:custGeom>
                <a:avLst/>
                <a:gdLst/>
                <a:ahLst/>
                <a:cxnLst/>
                <a:rect l="l" t="t" r="r" b="b"/>
                <a:pathLst>
                  <a:path w="492" h="476" extrusionOk="0">
                    <a:moveTo>
                      <a:pt x="491" y="0"/>
                    </a:moveTo>
                    <a:cubicBezTo>
                      <a:pt x="460" y="32"/>
                      <a:pt x="428" y="67"/>
                      <a:pt x="403" y="98"/>
                    </a:cubicBezTo>
                    <a:cubicBezTo>
                      <a:pt x="375" y="136"/>
                      <a:pt x="347" y="167"/>
                      <a:pt x="318" y="202"/>
                    </a:cubicBezTo>
                    <a:cubicBezTo>
                      <a:pt x="275" y="256"/>
                      <a:pt x="229" y="314"/>
                      <a:pt x="186" y="371"/>
                    </a:cubicBezTo>
                    <a:lnTo>
                      <a:pt x="186" y="371"/>
                    </a:lnTo>
                    <a:cubicBezTo>
                      <a:pt x="131" y="249"/>
                      <a:pt x="68" y="126"/>
                      <a:pt x="1" y="10"/>
                    </a:cubicBezTo>
                    <a:lnTo>
                      <a:pt x="1" y="10"/>
                    </a:lnTo>
                    <a:cubicBezTo>
                      <a:pt x="45" y="155"/>
                      <a:pt x="98" y="296"/>
                      <a:pt x="155" y="438"/>
                    </a:cubicBezTo>
                    <a:lnTo>
                      <a:pt x="174" y="475"/>
                    </a:lnTo>
                    <a:lnTo>
                      <a:pt x="202" y="441"/>
                    </a:lnTo>
                    <a:cubicBezTo>
                      <a:pt x="255" y="372"/>
                      <a:pt x="302" y="296"/>
                      <a:pt x="356" y="224"/>
                    </a:cubicBezTo>
                    <a:cubicBezTo>
                      <a:pt x="378" y="189"/>
                      <a:pt x="403" y="155"/>
                      <a:pt x="425" y="114"/>
                    </a:cubicBezTo>
                    <a:cubicBezTo>
                      <a:pt x="450" y="76"/>
                      <a:pt x="472"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2"/>
              <p:cNvSpPr/>
              <p:nvPr/>
            </p:nvSpPr>
            <p:spPr>
              <a:xfrm>
                <a:off x="5198450" y="2042100"/>
                <a:ext cx="2000" cy="14650"/>
              </a:xfrm>
              <a:custGeom>
                <a:avLst/>
                <a:gdLst/>
                <a:ahLst/>
                <a:cxnLst/>
                <a:rect l="l" t="t" r="r" b="b"/>
                <a:pathLst>
                  <a:path w="80" h="586" extrusionOk="0">
                    <a:moveTo>
                      <a:pt x="60" y="0"/>
                    </a:moveTo>
                    <a:lnTo>
                      <a:pt x="60" y="0"/>
                    </a:lnTo>
                    <a:cubicBezTo>
                      <a:pt x="35" y="94"/>
                      <a:pt x="19" y="192"/>
                      <a:pt x="13" y="289"/>
                    </a:cubicBezTo>
                    <a:cubicBezTo>
                      <a:pt x="0" y="390"/>
                      <a:pt x="0" y="488"/>
                      <a:pt x="13" y="585"/>
                    </a:cubicBezTo>
                    <a:cubicBezTo>
                      <a:pt x="63" y="393"/>
                      <a:pt x="79" y="195"/>
                      <a:pt x="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2"/>
              <p:cNvSpPr/>
              <p:nvPr/>
            </p:nvSpPr>
            <p:spPr>
              <a:xfrm>
                <a:off x="5123050" y="2029200"/>
                <a:ext cx="12200" cy="12275"/>
              </a:xfrm>
              <a:custGeom>
                <a:avLst/>
                <a:gdLst/>
                <a:ahLst/>
                <a:cxnLst/>
                <a:rect l="l" t="t" r="r" b="b"/>
                <a:pathLst>
                  <a:path w="488" h="491" extrusionOk="0">
                    <a:moveTo>
                      <a:pt x="0" y="0"/>
                    </a:moveTo>
                    <a:lnTo>
                      <a:pt x="0" y="0"/>
                    </a:lnTo>
                    <a:cubicBezTo>
                      <a:pt x="16" y="151"/>
                      <a:pt x="44" y="296"/>
                      <a:pt x="76" y="450"/>
                    </a:cubicBezTo>
                    <a:lnTo>
                      <a:pt x="88" y="491"/>
                    </a:lnTo>
                    <a:lnTo>
                      <a:pt x="123" y="459"/>
                    </a:lnTo>
                    <a:lnTo>
                      <a:pt x="305" y="277"/>
                    </a:lnTo>
                    <a:cubicBezTo>
                      <a:pt x="337" y="239"/>
                      <a:pt x="362" y="208"/>
                      <a:pt x="396" y="176"/>
                    </a:cubicBezTo>
                    <a:cubicBezTo>
                      <a:pt x="434" y="145"/>
                      <a:pt x="459" y="113"/>
                      <a:pt x="488" y="79"/>
                    </a:cubicBezTo>
                    <a:lnTo>
                      <a:pt x="488" y="79"/>
                    </a:lnTo>
                    <a:cubicBezTo>
                      <a:pt x="453" y="104"/>
                      <a:pt x="415" y="129"/>
                      <a:pt x="381" y="158"/>
                    </a:cubicBezTo>
                    <a:lnTo>
                      <a:pt x="280" y="239"/>
                    </a:lnTo>
                    <a:cubicBezTo>
                      <a:pt x="227" y="292"/>
                      <a:pt x="172" y="340"/>
                      <a:pt x="119" y="392"/>
                    </a:cubicBezTo>
                    <a:lnTo>
                      <a:pt x="119" y="392"/>
                    </a:lnTo>
                    <a:cubicBezTo>
                      <a:pt x="86" y="259"/>
                      <a:pt x="46" y="12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2"/>
              <p:cNvSpPr/>
              <p:nvPr/>
            </p:nvSpPr>
            <p:spPr>
              <a:xfrm>
                <a:off x="5125625" y="2025975"/>
                <a:ext cx="3800" cy="14175"/>
              </a:xfrm>
              <a:custGeom>
                <a:avLst/>
                <a:gdLst/>
                <a:ahLst/>
                <a:cxnLst/>
                <a:rect l="l" t="t" r="r" b="b"/>
                <a:pathLst>
                  <a:path w="152" h="567" extrusionOk="0">
                    <a:moveTo>
                      <a:pt x="152" y="0"/>
                    </a:moveTo>
                    <a:lnTo>
                      <a:pt x="152" y="0"/>
                    </a:lnTo>
                    <a:cubicBezTo>
                      <a:pt x="70" y="176"/>
                      <a:pt x="20" y="368"/>
                      <a:pt x="1" y="566"/>
                    </a:cubicBezTo>
                    <a:cubicBezTo>
                      <a:pt x="86" y="390"/>
                      <a:pt x="136" y="195"/>
                      <a:pt x="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2"/>
              <p:cNvSpPr/>
              <p:nvPr/>
            </p:nvSpPr>
            <p:spPr>
              <a:xfrm>
                <a:off x="5236900" y="2069925"/>
                <a:ext cx="13075" cy="12200"/>
              </a:xfrm>
              <a:custGeom>
                <a:avLst/>
                <a:gdLst/>
                <a:ahLst/>
                <a:cxnLst/>
                <a:rect l="l" t="t" r="r" b="b"/>
                <a:pathLst>
                  <a:path w="523" h="488" extrusionOk="0">
                    <a:moveTo>
                      <a:pt x="104" y="0"/>
                    </a:moveTo>
                    <a:lnTo>
                      <a:pt x="104" y="0"/>
                    </a:lnTo>
                    <a:cubicBezTo>
                      <a:pt x="60" y="148"/>
                      <a:pt x="26" y="299"/>
                      <a:pt x="7" y="450"/>
                    </a:cubicBezTo>
                    <a:lnTo>
                      <a:pt x="0" y="488"/>
                    </a:lnTo>
                    <a:lnTo>
                      <a:pt x="41" y="472"/>
                    </a:lnTo>
                    <a:cubicBezTo>
                      <a:pt x="126" y="441"/>
                      <a:pt x="205" y="409"/>
                      <a:pt x="287" y="372"/>
                    </a:cubicBezTo>
                    <a:cubicBezTo>
                      <a:pt x="324" y="353"/>
                      <a:pt x="365" y="337"/>
                      <a:pt x="403" y="318"/>
                    </a:cubicBezTo>
                    <a:lnTo>
                      <a:pt x="523" y="258"/>
                    </a:lnTo>
                    <a:lnTo>
                      <a:pt x="523" y="258"/>
                    </a:lnTo>
                    <a:cubicBezTo>
                      <a:pt x="478" y="268"/>
                      <a:pt x="441" y="277"/>
                      <a:pt x="397" y="290"/>
                    </a:cubicBezTo>
                    <a:lnTo>
                      <a:pt x="271" y="331"/>
                    </a:lnTo>
                    <a:cubicBezTo>
                      <a:pt x="203" y="352"/>
                      <a:pt x="133" y="377"/>
                      <a:pt x="64" y="403"/>
                    </a:cubicBezTo>
                    <a:lnTo>
                      <a:pt x="64" y="403"/>
                    </a:lnTo>
                    <a:cubicBezTo>
                      <a:pt x="85" y="269"/>
                      <a:pt x="99" y="134"/>
                      <a:pt x="1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2"/>
              <p:cNvSpPr/>
              <p:nvPr/>
            </p:nvSpPr>
            <p:spPr>
              <a:xfrm>
                <a:off x="5237600" y="2069375"/>
                <a:ext cx="9000" cy="11650"/>
              </a:xfrm>
              <a:custGeom>
                <a:avLst/>
                <a:gdLst/>
                <a:ahLst/>
                <a:cxnLst/>
                <a:rect l="l" t="t" r="r" b="b"/>
                <a:pathLst>
                  <a:path w="360" h="466" extrusionOk="0">
                    <a:moveTo>
                      <a:pt x="359" y="0"/>
                    </a:moveTo>
                    <a:cubicBezTo>
                      <a:pt x="215" y="133"/>
                      <a:pt x="92" y="293"/>
                      <a:pt x="1" y="466"/>
                    </a:cubicBezTo>
                    <a:cubicBezTo>
                      <a:pt x="76" y="403"/>
                      <a:pt x="145" y="328"/>
                      <a:pt x="202" y="249"/>
                    </a:cubicBezTo>
                    <a:cubicBezTo>
                      <a:pt x="262" y="173"/>
                      <a:pt x="315" y="89"/>
                      <a:pt x="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2"/>
              <p:cNvSpPr/>
              <p:nvPr/>
            </p:nvSpPr>
            <p:spPr>
              <a:xfrm>
                <a:off x="5135300" y="2109800"/>
                <a:ext cx="12300" cy="12825"/>
              </a:xfrm>
              <a:custGeom>
                <a:avLst/>
                <a:gdLst/>
                <a:ahLst/>
                <a:cxnLst/>
                <a:rect l="l" t="t" r="r" b="b"/>
                <a:pathLst>
                  <a:path w="492" h="513" extrusionOk="0">
                    <a:moveTo>
                      <a:pt x="491" y="0"/>
                    </a:moveTo>
                    <a:cubicBezTo>
                      <a:pt x="466" y="35"/>
                      <a:pt x="441" y="72"/>
                      <a:pt x="419" y="107"/>
                    </a:cubicBezTo>
                    <a:cubicBezTo>
                      <a:pt x="394" y="142"/>
                      <a:pt x="372" y="176"/>
                      <a:pt x="347" y="217"/>
                    </a:cubicBezTo>
                    <a:cubicBezTo>
                      <a:pt x="312" y="281"/>
                      <a:pt x="274" y="342"/>
                      <a:pt x="236" y="407"/>
                    </a:cubicBezTo>
                    <a:lnTo>
                      <a:pt x="236" y="407"/>
                    </a:lnTo>
                    <a:cubicBezTo>
                      <a:pt x="164" y="291"/>
                      <a:pt x="86" y="178"/>
                      <a:pt x="1" y="72"/>
                    </a:cubicBezTo>
                    <a:lnTo>
                      <a:pt x="1" y="72"/>
                    </a:lnTo>
                    <a:cubicBezTo>
                      <a:pt x="61" y="208"/>
                      <a:pt x="133" y="343"/>
                      <a:pt x="215" y="472"/>
                    </a:cubicBezTo>
                    <a:lnTo>
                      <a:pt x="237" y="513"/>
                    </a:lnTo>
                    <a:lnTo>
                      <a:pt x="262" y="472"/>
                    </a:lnTo>
                    <a:cubicBezTo>
                      <a:pt x="300" y="409"/>
                      <a:pt x="334" y="343"/>
                      <a:pt x="366" y="277"/>
                    </a:cubicBezTo>
                    <a:cubicBezTo>
                      <a:pt x="391" y="223"/>
                      <a:pt x="419" y="173"/>
                      <a:pt x="441" y="123"/>
                    </a:cubicBezTo>
                    <a:cubicBezTo>
                      <a:pt x="457" y="82"/>
                      <a:pt x="476" y="41"/>
                      <a:pt x="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2"/>
              <p:cNvSpPr/>
              <p:nvPr/>
            </p:nvSpPr>
            <p:spPr>
              <a:xfrm>
                <a:off x="5095525" y="2130550"/>
                <a:ext cx="10725" cy="14250"/>
              </a:xfrm>
              <a:custGeom>
                <a:avLst/>
                <a:gdLst/>
                <a:ahLst/>
                <a:cxnLst/>
                <a:rect l="l" t="t" r="r" b="b"/>
                <a:pathLst>
                  <a:path w="429" h="570" extrusionOk="0">
                    <a:moveTo>
                      <a:pt x="428" y="0"/>
                    </a:moveTo>
                    <a:cubicBezTo>
                      <a:pt x="415" y="35"/>
                      <a:pt x="409" y="79"/>
                      <a:pt x="403" y="117"/>
                    </a:cubicBezTo>
                    <a:cubicBezTo>
                      <a:pt x="390" y="164"/>
                      <a:pt x="378" y="236"/>
                      <a:pt x="368" y="280"/>
                    </a:cubicBezTo>
                    <a:cubicBezTo>
                      <a:pt x="358" y="344"/>
                      <a:pt x="348" y="407"/>
                      <a:pt x="339" y="472"/>
                    </a:cubicBezTo>
                    <a:lnTo>
                      <a:pt x="339" y="472"/>
                    </a:lnTo>
                    <a:cubicBezTo>
                      <a:pt x="229" y="392"/>
                      <a:pt x="116" y="319"/>
                      <a:pt x="0" y="249"/>
                    </a:cubicBezTo>
                    <a:lnTo>
                      <a:pt x="0" y="249"/>
                    </a:lnTo>
                    <a:cubicBezTo>
                      <a:pt x="110" y="350"/>
                      <a:pt x="224" y="447"/>
                      <a:pt x="349" y="541"/>
                    </a:cubicBezTo>
                    <a:lnTo>
                      <a:pt x="387" y="570"/>
                    </a:lnTo>
                    <a:lnTo>
                      <a:pt x="393" y="523"/>
                    </a:lnTo>
                    <a:cubicBezTo>
                      <a:pt x="406" y="434"/>
                      <a:pt x="412" y="353"/>
                      <a:pt x="422" y="261"/>
                    </a:cubicBezTo>
                    <a:cubicBezTo>
                      <a:pt x="428" y="224"/>
                      <a:pt x="428" y="177"/>
                      <a:pt x="428" y="133"/>
                    </a:cubicBez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2"/>
              <p:cNvSpPr/>
              <p:nvPr/>
            </p:nvSpPr>
            <p:spPr>
              <a:xfrm>
                <a:off x="5099050" y="2130150"/>
                <a:ext cx="6175" cy="13475"/>
              </a:xfrm>
              <a:custGeom>
                <a:avLst/>
                <a:gdLst/>
                <a:ahLst/>
                <a:cxnLst/>
                <a:rect l="l" t="t" r="r" b="b"/>
                <a:pathLst>
                  <a:path w="247" h="539" extrusionOk="0">
                    <a:moveTo>
                      <a:pt x="1" y="1"/>
                    </a:moveTo>
                    <a:lnTo>
                      <a:pt x="1" y="1"/>
                    </a:lnTo>
                    <a:cubicBezTo>
                      <a:pt x="26" y="98"/>
                      <a:pt x="57" y="193"/>
                      <a:pt x="98" y="284"/>
                    </a:cubicBezTo>
                    <a:cubicBezTo>
                      <a:pt x="139" y="375"/>
                      <a:pt x="186" y="460"/>
                      <a:pt x="246" y="539"/>
                    </a:cubicBezTo>
                    <a:cubicBezTo>
                      <a:pt x="199" y="347"/>
                      <a:pt x="114" y="16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2"/>
              <p:cNvSpPr/>
              <p:nvPr/>
            </p:nvSpPr>
            <p:spPr>
              <a:xfrm>
                <a:off x="5086475" y="2029275"/>
                <a:ext cx="10725" cy="14325"/>
              </a:xfrm>
              <a:custGeom>
                <a:avLst/>
                <a:gdLst/>
                <a:ahLst/>
                <a:cxnLst/>
                <a:rect l="l" t="t" r="r" b="b"/>
                <a:pathLst>
                  <a:path w="429" h="573" extrusionOk="0">
                    <a:moveTo>
                      <a:pt x="372" y="0"/>
                    </a:moveTo>
                    <a:cubicBezTo>
                      <a:pt x="365" y="44"/>
                      <a:pt x="365" y="95"/>
                      <a:pt x="340" y="136"/>
                    </a:cubicBezTo>
                    <a:lnTo>
                      <a:pt x="340" y="265"/>
                    </a:lnTo>
                    <a:cubicBezTo>
                      <a:pt x="361" y="339"/>
                      <a:pt x="369" y="406"/>
                      <a:pt x="374" y="478"/>
                    </a:cubicBezTo>
                    <a:lnTo>
                      <a:pt x="374" y="478"/>
                    </a:lnTo>
                    <a:cubicBezTo>
                      <a:pt x="253" y="418"/>
                      <a:pt x="127" y="366"/>
                      <a:pt x="1" y="321"/>
                    </a:cubicBezTo>
                    <a:lnTo>
                      <a:pt x="1" y="321"/>
                    </a:lnTo>
                    <a:cubicBezTo>
                      <a:pt x="126" y="403"/>
                      <a:pt x="255" y="478"/>
                      <a:pt x="394" y="551"/>
                    </a:cubicBezTo>
                    <a:lnTo>
                      <a:pt x="428" y="573"/>
                    </a:lnTo>
                    <a:lnTo>
                      <a:pt x="428" y="526"/>
                    </a:lnTo>
                    <a:cubicBezTo>
                      <a:pt x="425" y="434"/>
                      <a:pt x="422" y="353"/>
                      <a:pt x="409" y="261"/>
                    </a:cubicBezTo>
                    <a:cubicBezTo>
                      <a:pt x="406" y="221"/>
                      <a:pt x="403" y="170"/>
                      <a:pt x="394" y="132"/>
                    </a:cubicBezTo>
                    <a:cubicBezTo>
                      <a:pt x="387" y="92"/>
                      <a:pt x="378" y="44"/>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2"/>
              <p:cNvSpPr/>
              <p:nvPr/>
            </p:nvSpPr>
            <p:spPr>
              <a:xfrm>
                <a:off x="5088050" y="2030300"/>
                <a:ext cx="8600" cy="11975"/>
              </a:xfrm>
              <a:custGeom>
                <a:avLst/>
                <a:gdLst/>
                <a:ahLst/>
                <a:cxnLst/>
                <a:rect l="l" t="t" r="r" b="b"/>
                <a:pathLst>
                  <a:path w="344" h="479" extrusionOk="0">
                    <a:moveTo>
                      <a:pt x="0" y="0"/>
                    </a:moveTo>
                    <a:lnTo>
                      <a:pt x="0" y="0"/>
                    </a:lnTo>
                    <a:cubicBezTo>
                      <a:pt x="45" y="91"/>
                      <a:pt x="92" y="173"/>
                      <a:pt x="151" y="255"/>
                    </a:cubicBezTo>
                    <a:cubicBezTo>
                      <a:pt x="208" y="337"/>
                      <a:pt x="271" y="412"/>
                      <a:pt x="343" y="478"/>
                    </a:cubicBezTo>
                    <a:cubicBezTo>
                      <a:pt x="299" y="390"/>
                      <a:pt x="252" y="302"/>
                      <a:pt x="192" y="224"/>
                    </a:cubicBezTo>
                    <a:cubicBezTo>
                      <a:pt x="133" y="142"/>
                      <a:pt x="73" y="6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2"/>
              <p:cNvSpPr/>
              <p:nvPr/>
            </p:nvSpPr>
            <p:spPr>
              <a:xfrm>
                <a:off x="5220075" y="2108450"/>
                <a:ext cx="12275" cy="11975"/>
              </a:xfrm>
              <a:custGeom>
                <a:avLst/>
                <a:gdLst/>
                <a:ahLst/>
                <a:cxnLst/>
                <a:rect l="l" t="t" r="r" b="b"/>
                <a:pathLst>
                  <a:path w="491" h="479" extrusionOk="0">
                    <a:moveTo>
                      <a:pt x="491" y="1"/>
                    </a:moveTo>
                    <a:cubicBezTo>
                      <a:pt x="456" y="32"/>
                      <a:pt x="428" y="67"/>
                      <a:pt x="400" y="98"/>
                    </a:cubicBezTo>
                    <a:cubicBezTo>
                      <a:pt x="371" y="130"/>
                      <a:pt x="346" y="164"/>
                      <a:pt x="318" y="199"/>
                    </a:cubicBezTo>
                    <a:lnTo>
                      <a:pt x="193" y="373"/>
                    </a:lnTo>
                    <a:lnTo>
                      <a:pt x="193" y="373"/>
                    </a:lnTo>
                    <a:cubicBezTo>
                      <a:pt x="135" y="249"/>
                      <a:pt x="71" y="129"/>
                      <a:pt x="0" y="10"/>
                    </a:cubicBezTo>
                    <a:lnTo>
                      <a:pt x="0" y="10"/>
                    </a:lnTo>
                    <a:cubicBezTo>
                      <a:pt x="48" y="158"/>
                      <a:pt x="104" y="299"/>
                      <a:pt x="164" y="441"/>
                    </a:cubicBezTo>
                    <a:lnTo>
                      <a:pt x="183" y="479"/>
                    </a:lnTo>
                    <a:lnTo>
                      <a:pt x="211" y="444"/>
                    </a:lnTo>
                    <a:cubicBezTo>
                      <a:pt x="261" y="372"/>
                      <a:pt x="309" y="303"/>
                      <a:pt x="356" y="227"/>
                    </a:cubicBezTo>
                    <a:cubicBezTo>
                      <a:pt x="384" y="189"/>
                      <a:pt x="409" y="152"/>
                      <a:pt x="428" y="114"/>
                    </a:cubicBezTo>
                    <a:cubicBezTo>
                      <a:pt x="447" y="79"/>
                      <a:pt x="472" y="38"/>
                      <a:pt x="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2"/>
              <p:cNvSpPr/>
              <p:nvPr/>
            </p:nvSpPr>
            <p:spPr>
              <a:xfrm>
                <a:off x="5088275" y="2159175"/>
                <a:ext cx="145750" cy="20150"/>
              </a:xfrm>
              <a:custGeom>
                <a:avLst/>
                <a:gdLst/>
                <a:ahLst/>
                <a:cxnLst/>
                <a:rect l="l" t="t" r="r" b="b"/>
                <a:pathLst>
                  <a:path w="5830" h="806" extrusionOk="0">
                    <a:moveTo>
                      <a:pt x="1" y="0"/>
                    </a:moveTo>
                    <a:lnTo>
                      <a:pt x="1" y="805"/>
                    </a:lnTo>
                    <a:lnTo>
                      <a:pt x="5829" y="805"/>
                    </a:lnTo>
                    <a:lnTo>
                      <a:pt x="58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4" name="Google Shape;1364;p32"/>
          <p:cNvGrpSpPr/>
          <p:nvPr/>
        </p:nvGrpSpPr>
        <p:grpSpPr>
          <a:xfrm>
            <a:off x="7054936" y="3200393"/>
            <a:ext cx="1458886" cy="1978658"/>
            <a:chOff x="460250" y="1921475"/>
            <a:chExt cx="233075" cy="316125"/>
          </a:xfrm>
        </p:grpSpPr>
        <p:grpSp>
          <p:nvGrpSpPr>
            <p:cNvPr id="1365" name="Google Shape;1365;p32"/>
            <p:cNvGrpSpPr/>
            <p:nvPr/>
          </p:nvGrpSpPr>
          <p:grpSpPr>
            <a:xfrm>
              <a:off x="460250" y="1921475"/>
              <a:ext cx="233075" cy="185800"/>
              <a:chOff x="460250" y="1921475"/>
              <a:chExt cx="233075" cy="185800"/>
            </a:xfrm>
          </p:grpSpPr>
          <p:sp>
            <p:nvSpPr>
              <p:cNvPr id="1366" name="Google Shape;1366;p32"/>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2"/>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2"/>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2"/>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32"/>
            <p:cNvGrpSpPr/>
            <p:nvPr/>
          </p:nvGrpSpPr>
          <p:grpSpPr>
            <a:xfrm>
              <a:off x="470000" y="1944350"/>
              <a:ext cx="211300" cy="231925"/>
              <a:chOff x="470000" y="1944350"/>
              <a:chExt cx="211300" cy="231925"/>
            </a:xfrm>
          </p:grpSpPr>
          <p:sp>
            <p:nvSpPr>
              <p:cNvPr id="1371" name="Google Shape;1371;p32"/>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2"/>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2"/>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2"/>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2"/>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2"/>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2"/>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2"/>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2"/>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2"/>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2"/>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2"/>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2"/>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2"/>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5" name="Google Shape;1385;p32"/>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2"/>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2"/>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2"/>
          <p:cNvGrpSpPr/>
          <p:nvPr/>
        </p:nvGrpSpPr>
        <p:grpSpPr>
          <a:xfrm>
            <a:off x="7725683" y="797782"/>
            <a:ext cx="877898" cy="684216"/>
            <a:chOff x="262200" y="3357384"/>
            <a:chExt cx="1642159" cy="684216"/>
          </a:xfrm>
        </p:grpSpPr>
        <p:sp>
          <p:nvSpPr>
            <p:cNvPr id="1389" name="Google Shape;1389;p32"/>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2"/>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2"/>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2"/>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32"/>
          <p:cNvGrpSpPr/>
          <p:nvPr/>
        </p:nvGrpSpPr>
        <p:grpSpPr>
          <a:xfrm>
            <a:off x="7725683" y="1667420"/>
            <a:ext cx="877898" cy="684216"/>
            <a:chOff x="262200" y="3357384"/>
            <a:chExt cx="1642159" cy="684216"/>
          </a:xfrm>
        </p:grpSpPr>
        <p:sp>
          <p:nvSpPr>
            <p:cNvPr id="1394" name="Google Shape;1394;p32"/>
            <p:cNvSpPr/>
            <p:nvPr/>
          </p:nvSpPr>
          <p:spPr>
            <a:xfrm>
              <a:off x="273376" y="3357384"/>
              <a:ext cx="1630983" cy="683479"/>
            </a:xfrm>
            <a:custGeom>
              <a:avLst/>
              <a:gdLst/>
              <a:ahLst/>
              <a:cxnLst/>
              <a:rect l="l" t="t" r="r" b="b"/>
              <a:pathLst>
                <a:path w="13280" h="5565" extrusionOk="0">
                  <a:moveTo>
                    <a:pt x="1" y="0"/>
                  </a:moveTo>
                  <a:lnTo>
                    <a:pt x="1" y="5564"/>
                  </a:lnTo>
                  <a:lnTo>
                    <a:pt x="13280" y="5564"/>
                  </a:lnTo>
                  <a:lnTo>
                    <a:pt x="13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2"/>
            <p:cNvSpPr/>
            <p:nvPr/>
          </p:nvSpPr>
          <p:spPr>
            <a:xfrm>
              <a:off x="262200" y="3357384"/>
              <a:ext cx="1641791" cy="683479"/>
            </a:xfrm>
            <a:custGeom>
              <a:avLst/>
              <a:gdLst/>
              <a:ahLst/>
              <a:cxnLst/>
              <a:rect l="l" t="t" r="r" b="b"/>
              <a:pathLst>
                <a:path w="13368" h="5565" extrusionOk="0">
                  <a:moveTo>
                    <a:pt x="1" y="0"/>
                  </a:moveTo>
                  <a:lnTo>
                    <a:pt x="1" y="5564"/>
                  </a:lnTo>
                  <a:lnTo>
                    <a:pt x="89" y="5564"/>
                  </a:lnTo>
                  <a:lnTo>
                    <a:pt x="89" y="92"/>
                  </a:lnTo>
                  <a:lnTo>
                    <a:pt x="13368" y="92"/>
                  </a:lnTo>
                  <a:lnTo>
                    <a:pt x="133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2"/>
            <p:cNvSpPr/>
            <p:nvPr/>
          </p:nvSpPr>
          <p:spPr>
            <a:xfrm>
              <a:off x="269937" y="3357384"/>
              <a:ext cx="1633317" cy="684216"/>
            </a:xfrm>
            <a:custGeom>
              <a:avLst/>
              <a:gdLst/>
              <a:ahLst/>
              <a:cxnLst/>
              <a:rect l="l" t="t" r="r" b="b"/>
              <a:pathLst>
                <a:path w="13299" h="5571" extrusionOk="0">
                  <a:moveTo>
                    <a:pt x="16" y="0"/>
                  </a:moveTo>
                  <a:lnTo>
                    <a:pt x="1" y="41"/>
                  </a:lnTo>
                  <a:lnTo>
                    <a:pt x="13280" y="5570"/>
                  </a:lnTo>
                  <a:lnTo>
                    <a:pt x="13299" y="5530"/>
                  </a:lnTo>
                  <a:lnTo>
                    <a:pt x="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2"/>
            <p:cNvSpPr/>
            <p:nvPr/>
          </p:nvSpPr>
          <p:spPr>
            <a:xfrm>
              <a:off x="269937" y="3357384"/>
              <a:ext cx="1633317" cy="684216"/>
            </a:xfrm>
            <a:custGeom>
              <a:avLst/>
              <a:gdLst/>
              <a:ahLst/>
              <a:cxnLst/>
              <a:rect l="l" t="t" r="r" b="b"/>
              <a:pathLst>
                <a:path w="13299" h="5571" extrusionOk="0">
                  <a:moveTo>
                    <a:pt x="13280" y="0"/>
                  </a:moveTo>
                  <a:lnTo>
                    <a:pt x="1" y="5530"/>
                  </a:lnTo>
                  <a:lnTo>
                    <a:pt x="16" y="5570"/>
                  </a:lnTo>
                  <a:lnTo>
                    <a:pt x="13299" y="41"/>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32"/>
          <p:cNvGrpSpPr/>
          <p:nvPr/>
        </p:nvGrpSpPr>
        <p:grpSpPr>
          <a:xfrm>
            <a:off x="3844800" y="4756477"/>
            <a:ext cx="1458875" cy="23926"/>
            <a:chOff x="-2278825" y="1262800"/>
            <a:chExt cx="1458875" cy="45049"/>
          </a:xfrm>
        </p:grpSpPr>
        <p:sp>
          <p:nvSpPr>
            <p:cNvPr id="1399" name="Google Shape;1399;p32"/>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2"/>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2"/>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2"/>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9F29F53F-C498-6FBA-E57B-0A1867ECFC7E}"/>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DAD17104-5451-3D24-E759-8E7F991CA9B3}"/>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User Case Diagram</a:t>
            </a:r>
            <a:endParaRPr lang="en" dirty="0">
              <a:solidFill>
                <a:schemeClr val="accent2"/>
              </a:solidFill>
            </a:endParaRPr>
          </a:p>
        </p:txBody>
      </p:sp>
      <p:grpSp>
        <p:nvGrpSpPr>
          <p:cNvPr id="1172" name="Google Shape;1172;p29">
            <a:extLst>
              <a:ext uri="{FF2B5EF4-FFF2-40B4-BE49-F238E27FC236}">
                <a16:creationId xmlns:a16="http://schemas.microsoft.com/office/drawing/2014/main" id="{0DD05408-8B20-925D-E6A8-E91A01A45ADE}"/>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51DB300D-13DD-95CB-D0FD-18003957CD88}"/>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F5720C39-6C02-DFAD-B5BA-DF1207F91A61}"/>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C2A0352E-9A0D-519E-8D29-C9478B23B191}"/>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752CF7FA-F0B7-8D67-FEA1-6DF6E7D06A51}"/>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a diagram&#10;&#10;AI-generated content may be incorrect.">
            <a:extLst>
              <a:ext uri="{FF2B5EF4-FFF2-40B4-BE49-F238E27FC236}">
                <a16:creationId xmlns:a16="http://schemas.microsoft.com/office/drawing/2014/main" id="{8EDCB10C-0EEE-DC2C-3113-10B63BEF5532}"/>
              </a:ext>
            </a:extLst>
          </p:cNvPr>
          <p:cNvPicPr>
            <a:picLocks noChangeAspect="1"/>
          </p:cNvPicPr>
          <p:nvPr/>
        </p:nvPicPr>
        <p:blipFill>
          <a:blip r:embed="rId3"/>
          <a:stretch>
            <a:fillRect/>
          </a:stretch>
        </p:blipFill>
        <p:spPr>
          <a:xfrm>
            <a:off x="3847394" y="611372"/>
            <a:ext cx="3894699" cy="3920755"/>
          </a:xfrm>
          <a:prstGeom prst="rect">
            <a:avLst/>
          </a:prstGeom>
        </p:spPr>
      </p:pic>
    </p:spTree>
    <p:extLst>
      <p:ext uri="{BB962C8B-B14F-4D97-AF65-F5344CB8AC3E}">
        <p14:creationId xmlns:p14="http://schemas.microsoft.com/office/powerpoint/2010/main" val="254157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CD5398BC-6E63-BA6D-D659-F1DC4B6B1C71}"/>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67A49EE4-CA65-32FE-682A-895F10396D9A}"/>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ERD Diagram</a:t>
            </a:r>
            <a:endParaRPr lang="en" dirty="0">
              <a:solidFill>
                <a:schemeClr val="accent2"/>
              </a:solidFill>
            </a:endParaRPr>
          </a:p>
        </p:txBody>
      </p:sp>
      <p:grpSp>
        <p:nvGrpSpPr>
          <p:cNvPr id="1172" name="Google Shape;1172;p29">
            <a:extLst>
              <a:ext uri="{FF2B5EF4-FFF2-40B4-BE49-F238E27FC236}">
                <a16:creationId xmlns:a16="http://schemas.microsoft.com/office/drawing/2014/main" id="{BC600C4A-3B25-7D13-2F2D-AC30C3DC5944}"/>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29FBE71A-64F1-57A8-E5FF-6F07DB4A49BB}"/>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00043B7C-3B69-33EE-3D2F-5D539AE8506C}"/>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5A2B689E-9A4E-6DCD-1AB8-D0726284C740}"/>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545606E9-534E-B2E7-8327-B5FE496D0BB0}"/>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screenshot of a computer&#10;&#10;AI-generated content may be incorrect.">
            <a:extLst>
              <a:ext uri="{FF2B5EF4-FFF2-40B4-BE49-F238E27FC236}">
                <a16:creationId xmlns:a16="http://schemas.microsoft.com/office/drawing/2014/main" id="{3CAEE053-DB89-5DDC-8D1F-481060AD5172}"/>
              </a:ext>
            </a:extLst>
          </p:cNvPr>
          <p:cNvPicPr>
            <a:picLocks noChangeAspect="1"/>
          </p:cNvPicPr>
          <p:nvPr/>
        </p:nvPicPr>
        <p:blipFill>
          <a:blip r:embed="rId3"/>
          <a:stretch>
            <a:fillRect/>
          </a:stretch>
        </p:blipFill>
        <p:spPr>
          <a:xfrm>
            <a:off x="3297245" y="677826"/>
            <a:ext cx="4702603" cy="3900820"/>
          </a:xfrm>
          <a:prstGeom prst="rect">
            <a:avLst/>
          </a:prstGeom>
        </p:spPr>
      </p:pic>
    </p:spTree>
    <p:extLst>
      <p:ext uri="{BB962C8B-B14F-4D97-AF65-F5344CB8AC3E}">
        <p14:creationId xmlns:p14="http://schemas.microsoft.com/office/powerpoint/2010/main" val="401631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08" name="Google Shape;1508;p36"/>
          <p:cNvSpPr txBox="1">
            <a:spLocks noGrp="1"/>
          </p:cNvSpPr>
          <p:nvPr>
            <p:ph type="title"/>
          </p:nvPr>
        </p:nvSpPr>
        <p:spPr>
          <a:xfrm>
            <a:off x="3884825" y="1850375"/>
            <a:ext cx="4535100" cy="1759800"/>
          </a:xfrm>
          <a:prstGeom prst="rect">
            <a:avLst/>
          </a:prstGeom>
        </p:spPr>
        <p:txBody>
          <a:bodyPr spcFirstLastPara="1" wrap="square" lIns="91425" tIns="91425" rIns="91425" bIns="91425" anchor="ctr" anchorCtr="0">
            <a:noAutofit/>
          </a:bodyPr>
          <a:lstStyle/>
          <a:p>
            <a:r>
              <a:rPr lang="en" dirty="0"/>
              <a:t>Application</a:t>
            </a:r>
            <a:br>
              <a:rPr lang="en" dirty="0"/>
            </a:br>
            <a:r>
              <a:rPr lang="en" dirty="0">
                <a:solidFill>
                  <a:srgbClr val="263238"/>
                </a:solidFill>
              </a:rPr>
              <a:t>Demo</a:t>
            </a:r>
          </a:p>
        </p:txBody>
      </p:sp>
      <p:grpSp>
        <p:nvGrpSpPr>
          <p:cNvPr id="1509" name="Google Shape;1509;p36"/>
          <p:cNvGrpSpPr/>
          <p:nvPr/>
        </p:nvGrpSpPr>
        <p:grpSpPr>
          <a:xfrm>
            <a:off x="48888" y="883991"/>
            <a:ext cx="3569421" cy="4607186"/>
            <a:chOff x="48888" y="883991"/>
            <a:chExt cx="3569421" cy="4607186"/>
          </a:xfrm>
        </p:grpSpPr>
        <p:grpSp>
          <p:nvGrpSpPr>
            <p:cNvPr id="1510" name="Google Shape;1510;p36"/>
            <p:cNvGrpSpPr/>
            <p:nvPr/>
          </p:nvGrpSpPr>
          <p:grpSpPr>
            <a:xfrm>
              <a:off x="48888" y="883991"/>
              <a:ext cx="3339719" cy="3186047"/>
              <a:chOff x="48888" y="883991"/>
              <a:chExt cx="3339719" cy="3186047"/>
            </a:xfrm>
          </p:grpSpPr>
          <p:grpSp>
            <p:nvGrpSpPr>
              <p:cNvPr id="1511" name="Google Shape;1511;p36"/>
              <p:cNvGrpSpPr/>
              <p:nvPr/>
            </p:nvGrpSpPr>
            <p:grpSpPr>
              <a:xfrm>
                <a:off x="464901" y="3267469"/>
                <a:ext cx="2601089" cy="802568"/>
                <a:chOff x="-1209865" y="2605301"/>
                <a:chExt cx="2145936" cy="662130"/>
              </a:xfrm>
            </p:grpSpPr>
            <p:grpSp>
              <p:nvGrpSpPr>
                <p:cNvPr id="1512" name="Google Shape;1512;p36"/>
                <p:cNvGrpSpPr/>
                <p:nvPr/>
              </p:nvGrpSpPr>
              <p:grpSpPr>
                <a:xfrm>
                  <a:off x="267263" y="2605301"/>
                  <a:ext cx="668809" cy="662130"/>
                  <a:chOff x="2678263" y="2105076"/>
                  <a:chExt cx="668809" cy="662130"/>
                </a:xfrm>
              </p:grpSpPr>
              <p:sp>
                <p:nvSpPr>
                  <p:cNvPr id="1513" name="Google Shape;1513;p36"/>
                  <p:cNvSpPr/>
                  <p:nvPr/>
                </p:nvSpPr>
                <p:spPr>
                  <a:xfrm>
                    <a:off x="2678263" y="2105076"/>
                    <a:ext cx="20818" cy="21051"/>
                  </a:xfrm>
                  <a:custGeom>
                    <a:avLst/>
                    <a:gdLst/>
                    <a:ahLst/>
                    <a:cxnLst/>
                    <a:rect l="l" t="t" r="r" b="b"/>
                    <a:pathLst>
                      <a:path w="268" h="271" extrusionOk="0">
                        <a:moveTo>
                          <a:pt x="1" y="0"/>
                        </a:moveTo>
                        <a:lnTo>
                          <a:pt x="1" y="271"/>
                        </a:lnTo>
                        <a:lnTo>
                          <a:pt x="92" y="271"/>
                        </a:lnTo>
                        <a:lnTo>
                          <a:pt x="92" y="88"/>
                        </a:lnTo>
                        <a:lnTo>
                          <a:pt x="268" y="88"/>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6"/>
                  <p:cNvSpPr/>
                  <p:nvPr/>
                </p:nvSpPr>
                <p:spPr>
                  <a:xfrm>
                    <a:off x="2720054" y="2105076"/>
                    <a:ext cx="578076" cy="6913"/>
                  </a:xfrm>
                  <a:custGeom>
                    <a:avLst/>
                    <a:gdLst/>
                    <a:ahLst/>
                    <a:cxnLst/>
                    <a:rect l="l" t="t" r="r" b="b"/>
                    <a:pathLst>
                      <a:path w="7442" h="89" extrusionOk="0">
                        <a:moveTo>
                          <a:pt x="0" y="0"/>
                        </a:moveTo>
                        <a:lnTo>
                          <a:pt x="0" y="88"/>
                        </a:lnTo>
                        <a:lnTo>
                          <a:pt x="359" y="88"/>
                        </a:lnTo>
                        <a:lnTo>
                          <a:pt x="359" y="0"/>
                        </a:lnTo>
                        <a:close/>
                        <a:moveTo>
                          <a:pt x="717" y="0"/>
                        </a:moveTo>
                        <a:lnTo>
                          <a:pt x="717" y="88"/>
                        </a:lnTo>
                        <a:lnTo>
                          <a:pt x="1073" y="88"/>
                        </a:lnTo>
                        <a:lnTo>
                          <a:pt x="1073" y="0"/>
                        </a:lnTo>
                        <a:close/>
                        <a:moveTo>
                          <a:pt x="1435" y="0"/>
                        </a:moveTo>
                        <a:lnTo>
                          <a:pt x="1435" y="88"/>
                        </a:lnTo>
                        <a:lnTo>
                          <a:pt x="1793" y="88"/>
                        </a:lnTo>
                        <a:lnTo>
                          <a:pt x="1793" y="0"/>
                        </a:lnTo>
                        <a:close/>
                        <a:moveTo>
                          <a:pt x="2152" y="0"/>
                        </a:moveTo>
                        <a:lnTo>
                          <a:pt x="2152" y="88"/>
                        </a:lnTo>
                        <a:lnTo>
                          <a:pt x="2510" y="88"/>
                        </a:lnTo>
                        <a:lnTo>
                          <a:pt x="2510" y="0"/>
                        </a:lnTo>
                        <a:close/>
                        <a:moveTo>
                          <a:pt x="2872" y="0"/>
                        </a:moveTo>
                        <a:lnTo>
                          <a:pt x="2872" y="88"/>
                        </a:lnTo>
                        <a:lnTo>
                          <a:pt x="3227" y="88"/>
                        </a:lnTo>
                        <a:lnTo>
                          <a:pt x="3227" y="0"/>
                        </a:lnTo>
                        <a:close/>
                        <a:moveTo>
                          <a:pt x="3589" y="0"/>
                        </a:moveTo>
                        <a:lnTo>
                          <a:pt x="3589" y="88"/>
                        </a:lnTo>
                        <a:lnTo>
                          <a:pt x="3948" y="88"/>
                        </a:lnTo>
                        <a:lnTo>
                          <a:pt x="3948" y="0"/>
                        </a:lnTo>
                        <a:close/>
                        <a:moveTo>
                          <a:pt x="4306" y="0"/>
                        </a:moveTo>
                        <a:lnTo>
                          <a:pt x="4306" y="88"/>
                        </a:lnTo>
                        <a:lnTo>
                          <a:pt x="4665" y="88"/>
                        </a:lnTo>
                        <a:lnTo>
                          <a:pt x="4665" y="0"/>
                        </a:lnTo>
                        <a:close/>
                        <a:moveTo>
                          <a:pt x="5026" y="0"/>
                        </a:moveTo>
                        <a:lnTo>
                          <a:pt x="5026" y="88"/>
                        </a:lnTo>
                        <a:lnTo>
                          <a:pt x="5382" y="88"/>
                        </a:lnTo>
                        <a:lnTo>
                          <a:pt x="5382" y="0"/>
                        </a:lnTo>
                        <a:close/>
                        <a:moveTo>
                          <a:pt x="5740" y="0"/>
                        </a:moveTo>
                        <a:lnTo>
                          <a:pt x="5740" y="88"/>
                        </a:lnTo>
                        <a:lnTo>
                          <a:pt x="6099" y="88"/>
                        </a:lnTo>
                        <a:lnTo>
                          <a:pt x="6099" y="0"/>
                        </a:lnTo>
                        <a:close/>
                        <a:moveTo>
                          <a:pt x="6461" y="0"/>
                        </a:moveTo>
                        <a:lnTo>
                          <a:pt x="6461" y="88"/>
                        </a:lnTo>
                        <a:lnTo>
                          <a:pt x="6819" y="88"/>
                        </a:lnTo>
                        <a:lnTo>
                          <a:pt x="6819" y="0"/>
                        </a:lnTo>
                        <a:close/>
                        <a:moveTo>
                          <a:pt x="7087" y="0"/>
                        </a:moveTo>
                        <a:lnTo>
                          <a:pt x="7087" y="88"/>
                        </a:lnTo>
                        <a:lnTo>
                          <a:pt x="7442" y="88"/>
                        </a:lnTo>
                        <a:lnTo>
                          <a:pt x="74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6"/>
                  <p:cNvSpPr/>
                  <p:nvPr/>
                </p:nvSpPr>
                <p:spPr>
                  <a:xfrm>
                    <a:off x="3326176" y="2105076"/>
                    <a:ext cx="20895" cy="21051"/>
                  </a:xfrm>
                  <a:custGeom>
                    <a:avLst/>
                    <a:gdLst/>
                    <a:ahLst/>
                    <a:cxnLst/>
                    <a:rect l="l" t="t" r="r" b="b"/>
                    <a:pathLst>
                      <a:path w="269" h="271" extrusionOk="0">
                        <a:moveTo>
                          <a:pt x="1" y="0"/>
                        </a:moveTo>
                        <a:lnTo>
                          <a:pt x="1" y="88"/>
                        </a:lnTo>
                        <a:lnTo>
                          <a:pt x="180" y="88"/>
                        </a:lnTo>
                        <a:lnTo>
                          <a:pt x="180"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6"/>
                  <p:cNvSpPr/>
                  <p:nvPr/>
                </p:nvSpPr>
                <p:spPr>
                  <a:xfrm>
                    <a:off x="3340081" y="2153935"/>
                    <a:ext cx="6991" cy="564405"/>
                  </a:xfrm>
                  <a:custGeom>
                    <a:avLst/>
                    <a:gdLst/>
                    <a:ahLst/>
                    <a:cxnLst/>
                    <a:rect l="l" t="t" r="r" b="b"/>
                    <a:pathLst>
                      <a:path w="90" h="7266" extrusionOk="0">
                        <a:moveTo>
                          <a:pt x="1" y="0"/>
                        </a:moveTo>
                        <a:lnTo>
                          <a:pt x="1" y="359"/>
                        </a:lnTo>
                        <a:lnTo>
                          <a:pt x="89" y="359"/>
                        </a:lnTo>
                        <a:lnTo>
                          <a:pt x="89" y="0"/>
                        </a:lnTo>
                        <a:close/>
                        <a:moveTo>
                          <a:pt x="1" y="629"/>
                        </a:moveTo>
                        <a:lnTo>
                          <a:pt x="1" y="988"/>
                        </a:lnTo>
                        <a:lnTo>
                          <a:pt x="89" y="988"/>
                        </a:lnTo>
                        <a:lnTo>
                          <a:pt x="89" y="629"/>
                        </a:lnTo>
                        <a:close/>
                        <a:moveTo>
                          <a:pt x="1" y="1346"/>
                        </a:moveTo>
                        <a:lnTo>
                          <a:pt x="1" y="1705"/>
                        </a:lnTo>
                        <a:lnTo>
                          <a:pt x="89" y="1705"/>
                        </a:lnTo>
                        <a:lnTo>
                          <a:pt x="89" y="1346"/>
                        </a:lnTo>
                        <a:close/>
                        <a:moveTo>
                          <a:pt x="1" y="2064"/>
                        </a:moveTo>
                        <a:lnTo>
                          <a:pt x="1" y="2422"/>
                        </a:lnTo>
                        <a:lnTo>
                          <a:pt x="89" y="2422"/>
                        </a:lnTo>
                        <a:lnTo>
                          <a:pt x="89" y="2064"/>
                        </a:lnTo>
                        <a:close/>
                        <a:moveTo>
                          <a:pt x="1" y="2784"/>
                        </a:moveTo>
                        <a:lnTo>
                          <a:pt x="1" y="3142"/>
                        </a:lnTo>
                        <a:lnTo>
                          <a:pt x="89" y="3142"/>
                        </a:lnTo>
                        <a:lnTo>
                          <a:pt x="89" y="2784"/>
                        </a:lnTo>
                        <a:close/>
                        <a:moveTo>
                          <a:pt x="1" y="3407"/>
                        </a:moveTo>
                        <a:lnTo>
                          <a:pt x="1" y="3765"/>
                        </a:lnTo>
                        <a:lnTo>
                          <a:pt x="89" y="3765"/>
                        </a:lnTo>
                        <a:lnTo>
                          <a:pt x="89" y="3407"/>
                        </a:lnTo>
                        <a:close/>
                        <a:moveTo>
                          <a:pt x="1" y="4127"/>
                        </a:moveTo>
                        <a:lnTo>
                          <a:pt x="1" y="4485"/>
                        </a:lnTo>
                        <a:lnTo>
                          <a:pt x="89" y="4485"/>
                        </a:lnTo>
                        <a:lnTo>
                          <a:pt x="89" y="4127"/>
                        </a:lnTo>
                        <a:close/>
                        <a:moveTo>
                          <a:pt x="1" y="4844"/>
                        </a:moveTo>
                        <a:lnTo>
                          <a:pt x="1" y="5202"/>
                        </a:lnTo>
                        <a:lnTo>
                          <a:pt x="89" y="5202"/>
                        </a:lnTo>
                        <a:lnTo>
                          <a:pt x="89" y="4844"/>
                        </a:lnTo>
                        <a:close/>
                        <a:moveTo>
                          <a:pt x="1" y="5564"/>
                        </a:moveTo>
                        <a:lnTo>
                          <a:pt x="1" y="5920"/>
                        </a:lnTo>
                        <a:lnTo>
                          <a:pt x="89" y="5920"/>
                        </a:lnTo>
                        <a:lnTo>
                          <a:pt x="89" y="5564"/>
                        </a:lnTo>
                        <a:close/>
                        <a:moveTo>
                          <a:pt x="1" y="6278"/>
                        </a:moveTo>
                        <a:lnTo>
                          <a:pt x="1" y="6637"/>
                        </a:lnTo>
                        <a:lnTo>
                          <a:pt x="89" y="6637"/>
                        </a:lnTo>
                        <a:lnTo>
                          <a:pt x="89" y="6278"/>
                        </a:lnTo>
                        <a:close/>
                        <a:moveTo>
                          <a:pt x="1" y="6907"/>
                        </a:moveTo>
                        <a:lnTo>
                          <a:pt x="1" y="7266"/>
                        </a:lnTo>
                        <a:lnTo>
                          <a:pt x="89" y="7266"/>
                        </a:lnTo>
                        <a:lnTo>
                          <a:pt x="89"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6"/>
                  <p:cNvSpPr/>
                  <p:nvPr/>
                </p:nvSpPr>
                <p:spPr>
                  <a:xfrm>
                    <a:off x="3326176" y="2746155"/>
                    <a:ext cx="20895" cy="21051"/>
                  </a:xfrm>
                  <a:custGeom>
                    <a:avLst/>
                    <a:gdLst/>
                    <a:ahLst/>
                    <a:cxnLst/>
                    <a:rect l="l" t="t" r="r" b="b"/>
                    <a:pathLst>
                      <a:path w="269" h="271" extrusionOk="0">
                        <a:moveTo>
                          <a:pt x="180" y="0"/>
                        </a:moveTo>
                        <a:lnTo>
                          <a:pt x="180" y="180"/>
                        </a:lnTo>
                        <a:lnTo>
                          <a:pt x="1" y="180"/>
                        </a:lnTo>
                        <a:lnTo>
                          <a:pt x="1" y="271"/>
                        </a:lnTo>
                        <a:lnTo>
                          <a:pt x="268" y="271"/>
                        </a:lnTo>
                        <a:lnTo>
                          <a:pt x="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6"/>
                  <p:cNvSpPr/>
                  <p:nvPr/>
                </p:nvSpPr>
                <p:spPr>
                  <a:xfrm>
                    <a:off x="2720054" y="2760059"/>
                    <a:ext cx="578076" cy="7146"/>
                  </a:xfrm>
                  <a:custGeom>
                    <a:avLst/>
                    <a:gdLst/>
                    <a:ahLst/>
                    <a:cxnLst/>
                    <a:rect l="l" t="t" r="r" b="b"/>
                    <a:pathLst>
                      <a:path w="7442" h="92" extrusionOk="0">
                        <a:moveTo>
                          <a:pt x="0" y="1"/>
                        </a:moveTo>
                        <a:lnTo>
                          <a:pt x="0" y="92"/>
                        </a:lnTo>
                        <a:lnTo>
                          <a:pt x="359" y="92"/>
                        </a:lnTo>
                        <a:lnTo>
                          <a:pt x="359" y="1"/>
                        </a:lnTo>
                        <a:close/>
                        <a:moveTo>
                          <a:pt x="717" y="1"/>
                        </a:moveTo>
                        <a:lnTo>
                          <a:pt x="717" y="92"/>
                        </a:lnTo>
                        <a:lnTo>
                          <a:pt x="1073" y="92"/>
                        </a:lnTo>
                        <a:lnTo>
                          <a:pt x="1073" y="1"/>
                        </a:lnTo>
                        <a:close/>
                        <a:moveTo>
                          <a:pt x="1435" y="1"/>
                        </a:moveTo>
                        <a:lnTo>
                          <a:pt x="1435" y="92"/>
                        </a:lnTo>
                        <a:lnTo>
                          <a:pt x="1793" y="92"/>
                        </a:lnTo>
                        <a:lnTo>
                          <a:pt x="1793" y="1"/>
                        </a:lnTo>
                        <a:close/>
                        <a:moveTo>
                          <a:pt x="2152" y="1"/>
                        </a:moveTo>
                        <a:lnTo>
                          <a:pt x="2152" y="92"/>
                        </a:lnTo>
                        <a:lnTo>
                          <a:pt x="2510" y="92"/>
                        </a:lnTo>
                        <a:lnTo>
                          <a:pt x="2510" y="1"/>
                        </a:lnTo>
                        <a:close/>
                        <a:moveTo>
                          <a:pt x="2872" y="1"/>
                        </a:moveTo>
                        <a:lnTo>
                          <a:pt x="2872" y="92"/>
                        </a:lnTo>
                        <a:lnTo>
                          <a:pt x="3227" y="92"/>
                        </a:lnTo>
                        <a:lnTo>
                          <a:pt x="3227" y="1"/>
                        </a:lnTo>
                        <a:close/>
                        <a:moveTo>
                          <a:pt x="3589" y="1"/>
                        </a:moveTo>
                        <a:lnTo>
                          <a:pt x="3589" y="92"/>
                        </a:lnTo>
                        <a:lnTo>
                          <a:pt x="3948" y="92"/>
                        </a:lnTo>
                        <a:lnTo>
                          <a:pt x="3948" y="1"/>
                        </a:lnTo>
                        <a:close/>
                        <a:moveTo>
                          <a:pt x="4306" y="1"/>
                        </a:moveTo>
                        <a:lnTo>
                          <a:pt x="4306" y="92"/>
                        </a:lnTo>
                        <a:lnTo>
                          <a:pt x="4665" y="92"/>
                        </a:lnTo>
                        <a:lnTo>
                          <a:pt x="4665" y="1"/>
                        </a:lnTo>
                        <a:close/>
                        <a:moveTo>
                          <a:pt x="5026" y="1"/>
                        </a:moveTo>
                        <a:lnTo>
                          <a:pt x="5026" y="92"/>
                        </a:lnTo>
                        <a:lnTo>
                          <a:pt x="5382" y="92"/>
                        </a:lnTo>
                        <a:lnTo>
                          <a:pt x="5382" y="1"/>
                        </a:lnTo>
                        <a:close/>
                        <a:moveTo>
                          <a:pt x="5740" y="1"/>
                        </a:moveTo>
                        <a:lnTo>
                          <a:pt x="5740" y="92"/>
                        </a:lnTo>
                        <a:lnTo>
                          <a:pt x="6099" y="92"/>
                        </a:lnTo>
                        <a:lnTo>
                          <a:pt x="6099" y="1"/>
                        </a:lnTo>
                        <a:close/>
                        <a:moveTo>
                          <a:pt x="6461" y="1"/>
                        </a:moveTo>
                        <a:lnTo>
                          <a:pt x="6461" y="92"/>
                        </a:lnTo>
                        <a:lnTo>
                          <a:pt x="6819" y="92"/>
                        </a:lnTo>
                        <a:lnTo>
                          <a:pt x="6819" y="1"/>
                        </a:lnTo>
                        <a:close/>
                        <a:moveTo>
                          <a:pt x="7087" y="1"/>
                        </a:moveTo>
                        <a:lnTo>
                          <a:pt x="7087" y="92"/>
                        </a:lnTo>
                        <a:lnTo>
                          <a:pt x="7442" y="92"/>
                        </a:lnTo>
                        <a:lnTo>
                          <a:pt x="74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6"/>
                  <p:cNvSpPr/>
                  <p:nvPr/>
                </p:nvSpPr>
                <p:spPr>
                  <a:xfrm>
                    <a:off x="2678263" y="2746155"/>
                    <a:ext cx="20818" cy="21051"/>
                  </a:xfrm>
                  <a:custGeom>
                    <a:avLst/>
                    <a:gdLst/>
                    <a:ahLst/>
                    <a:cxnLst/>
                    <a:rect l="l" t="t" r="r" b="b"/>
                    <a:pathLst>
                      <a:path w="268" h="271" extrusionOk="0">
                        <a:moveTo>
                          <a:pt x="1" y="0"/>
                        </a:moveTo>
                        <a:lnTo>
                          <a:pt x="1" y="271"/>
                        </a:lnTo>
                        <a:lnTo>
                          <a:pt x="268" y="271"/>
                        </a:lnTo>
                        <a:lnTo>
                          <a:pt x="268" y="180"/>
                        </a:lnTo>
                        <a:lnTo>
                          <a:pt x="92" y="180"/>
                        </a:lnTo>
                        <a:lnTo>
                          <a:pt x="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6"/>
                  <p:cNvSpPr/>
                  <p:nvPr/>
                </p:nvSpPr>
                <p:spPr>
                  <a:xfrm>
                    <a:off x="2678263" y="2153935"/>
                    <a:ext cx="7146" cy="564405"/>
                  </a:xfrm>
                  <a:custGeom>
                    <a:avLst/>
                    <a:gdLst/>
                    <a:ahLst/>
                    <a:cxnLst/>
                    <a:rect l="l" t="t" r="r" b="b"/>
                    <a:pathLst>
                      <a:path w="92" h="7266" extrusionOk="0">
                        <a:moveTo>
                          <a:pt x="1" y="0"/>
                        </a:moveTo>
                        <a:lnTo>
                          <a:pt x="1" y="359"/>
                        </a:lnTo>
                        <a:lnTo>
                          <a:pt x="92" y="359"/>
                        </a:lnTo>
                        <a:lnTo>
                          <a:pt x="92" y="0"/>
                        </a:lnTo>
                        <a:close/>
                        <a:moveTo>
                          <a:pt x="1" y="629"/>
                        </a:moveTo>
                        <a:lnTo>
                          <a:pt x="1" y="988"/>
                        </a:lnTo>
                        <a:lnTo>
                          <a:pt x="92" y="988"/>
                        </a:lnTo>
                        <a:lnTo>
                          <a:pt x="92" y="629"/>
                        </a:lnTo>
                        <a:close/>
                        <a:moveTo>
                          <a:pt x="1" y="1346"/>
                        </a:moveTo>
                        <a:lnTo>
                          <a:pt x="1" y="1705"/>
                        </a:lnTo>
                        <a:lnTo>
                          <a:pt x="92" y="1705"/>
                        </a:lnTo>
                        <a:lnTo>
                          <a:pt x="92" y="1346"/>
                        </a:lnTo>
                        <a:close/>
                        <a:moveTo>
                          <a:pt x="1" y="2064"/>
                        </a:moveTo>
                        <a:lnTo>
                          <a:pt x="1" y="2422"/>
                        </a:lnTo>
                        <a:lnTo>
                          <a:pt x="92" y="2422"/>
                        </a:lnTo>
                        <a:lnTo>
                          <a:pt x="92" y="2064"/>
                        </a:lnTo>
                        <a:close/>
                        <a:moveTo>
                          <a:pt x="1" y="2784"/>
                        </a:moveTo>
                        <a:lnTo>
                          <a:pt x="1" y="3142"/>
                        </a:lnTo>
                        <a:lnTo>
                          <a:pt x="92" y="3142"/>
                        </a:lnTo>
                        <a:lnTo>
                          <a:pt x="92" y="2784"/>
                        </a:lnTo>
                        <a:close/>
                        <a:moveTo>
                          <a:pt x="1" y="3407"/>
                        </a:moveTo>
                        <a:lnTo>
                          <a:pt x="1" y="3765"/>
                        </a:lnTo>
                        <a:lnTo>
                          <a:pt x="92" y="3765"/>
                        </a:lnTo>
                        <a:lnTo>
                          <a:pt x="92" y="3407"/>
                        </a:lnTo>
                        <a:close/>
                        <a:moveTo>
                          <a:pt x="1" y="4127"/>
                        </a:moveTo>
                        <a:lnTo>
                          <a:pt x="1" y="4485"/>
                        </a:lnTo>
                        <a:lnTo>
                          <a:pt x="92" y="4485"/>
                        </a:lnTo>
                        <a:lnTo>
                          <a:pt x="92" y="4127"/>
                        </a:lnTo>
                        <a:close/>
                        <a:moveTo>
                          <a:pt x="1" y="4844"/>
                        </a:moveTo>
                        <a:lnTo>
                          <a:pt x="1" y="5202"/>
                        </a:lnTo>
                        <a:lnTo>
                          <a:pt x="92" y="5202"/>
                        </a:lnTo>
                        <a:lnTo>
                          <a:pt x="92" y="4844"/>
                        </a:lnTo>
                        <a:close/>
                        <a:moveTo>
                          <a:pt x="1" y="5564"/>
                        </a:moveTo>
                        <a:lnTo>
                          <a:pt x="1" y="5920"/>
                        </a:lnTo>
                        <a:lnTo>
                          <a:pt x="92" y="5920"/>
                        </a:lnTo>
                        <a:lnTo>
                          <a:pt x="92" y="5564"/>
                        </a:lnTo>
                        <a:close/>
                        <a:moveTo>
                          <a:pt x="1" y="6278"/>
                        </a:moveTo>
                        <a:lnTo>
                          <a:pt x="1" y="6637"/>
                        </a:lnTo>
                        <a:lnTo>
                          <a:pt x="92" y="6637"/>
                        </a:lnTo>
                        <a:lnTo>
                          <a:pt x="92" y="6278"/>
                        </a:lnTo>
                        <a:close/>
                        <a:moveTo>
                          <a:pt x="1" y="6907"/>
                        </a:moveTo>
                        <a:lnTo>
                          <a:pt x="1" y="7266"/>
                        </a:lnTo>
                        <a:lnTo>
                          <a:pt x="92" y="7266"/>
                        </a:lnTo>
                        <a:lnTo>
                          <a:pt x="92" y="690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6"/>
                <p:cNvSpPr/>
                <p:nvPr/>
              </p:nvSpPr>
              <p:spPr>
                <a:xfrm>
                  <a:off x="-1182289" y="2605305"/>
                  <a:ext cx="1418276" cy="655033"/>
                </a:xfrm>
                <a:custGeom>
                  <a:avLst/>
                  <a:gdLst/>
                  <a:ahLst/>
                  <a:cxnLst/>
                  <a:rect l="l" t="t" r="r" b="b"/>
                  <a:pathLst>
                    <a:path w="17495" h="8433" extrusionOk="0">
                      <a:moveTo>
                        <a:pt x="1" y="0"/>
                      </a:moveTo>
                      <a:lnTo>
                        <a:pt x="1" y="8433"/>
                      </a:lnTo>
                      <a:lnTo>
                        <a:pt x="17495" y="8433"/>
                      </a:lnTo>
                      <a:lnTo>
                        <a:pt x="174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6"/>
                <p:cNvSpPr/>
                <p:nvPr/>
              </p:nvSpPr>
              <p:spPr>
                <a:xfrm>
                  <a:off x="-1209865" y="2668065"/>
                  <a:ext cx="418060" cy="536829"/>
                </a:xfrm>
                <a:custGeom>
                  <a:avLst/>
                  <a:gdLst/>
                  <a:ahLst/>
                  <a:cxnLst/>
                  <a:rect l="l" t="t" r="r" b="b"/>
                  <a:pathLst>
                    <a:path w="5382" h="6911" extrusionOk="0">
                      <a:moveTo>
                        <a:pt x="4" y="1"/>
                      </a:moveTo>
                      <a:lnTo>
                        <a:pt x="1" y="6904"/>
                      </a:lnTo>
                      <a:lnTo>
                        <a:pt x="5379" y="6911"/>
                      </a:lnTo>
                      <a:lnTo>
                        <a:pt x="5382" y="1318"/>
                      </a:lnTo>
                      <a:lnTo>
                        <a:pt x="3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6"/>
                <p:cNvSpPr/>
                <p:nvPr/>
              </p:nvSpPr>
              <p:spPr>
                <a:xfrm>
                  <a:off x="-903269" y="2670473"/>
                  <a:ext cx="107117" cy="102224"/>
                </a:xfrm>
                <a:custGeom>
                  <a:avLst/>
                  <a:gdLst/>
                  <a:ahLst/>
                  <a:cxnLst/>
                  <a:rect l="l" t="t" r="r" b="b"/>
                  <a:pathLst>
                    <a:path w="1379" h="1316" extrusionOk="0">
                      <a:moveTo>
                        <a:pt x="1" y="1"/>
                      </a:moveTo>
                      <a:lnTo>
                        <a:pt x="1" y="1316"/>
                      </a:lnTo>
                      <a:lnTo>
                        <a:pt x="1378" y="1316"/>
                      </a:lnTo>
                      <a:lnTo>
                        <a:pt x="1"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36"/>
                <p:cNvGrpSpPr/>
                <p:nvPr/>
              </p:nvGrpSpPr>
              <p:grpSpPr>
                <a:xfrm>
                  <a:off x="-1175143" y="2670473"/>
                  <a:ext cx="378991" cy="485101"/>
                  <a:chOff x="1235857" y="2170248"/>
                  <a:chExt cx="378991" cy="485101"/>
                </a:xfrm>
              </p:grpSpPr>
              <p:sp>
                <p:nvSpPr>
                  <p:cNvPr id="1525" name="Google Shape;1525;p36"/>
                  <p:cNvSpPr/>
                  <p:nvPr/>
                </p:nvSpPr>
                <p:spPr>
                  <a:xfrm>
                    <a:off x="1507731" y="2170248"/>
                    <a:ext cx="107117" cy="102224"/>
                  </a:xfrm>
                  <a:custGeom>
                    <a:avLst/>
                    <a:gdLst/>
                    <a:ahLst/>
                    <a:cxnLst/>
                    <a:rect l="l" t="t" r="r" b="b"/>
                    <a:pathLst>
                      <a:path w="1379" h="1316" extrusionOk="0">
                        <a:moveTo>
                          <a:pt x="1" y="1"/>
                        </a:moveTo>
                        <a:lnTo>
                          <a:pt x="1" y="1316"/>
                        </a:lnTo>
                        <a:lnTo>
                          <a:pt x="1378" y="13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6"/>
                  <p:cNvSpPr/>
                  <p:nvPr/>
                </p:nvSpPr>
                <p:spPr>
                  <a:xfrm>
                    <a:off x="1242693" y="2258257"/>
                    <a:ext cx="229925" cy="13982"/>
                  </a:xfrm>
                  <a:custGeom>
                    <a:avLst/>
                    <a:gdLst/>
                    <a:ahLst/>
                    <a:cxnLst/>
                    <a:rect l="l" t="t" r="r" b="b"/>
                    <a:pathLst>
                      <a:path w="2960"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6"/>
                  <p:cNvSpPr/>
                  <p:nvPr/>
                </p:nvSpPr>
                <p:spPr>
                  <a:xfrm>
                    <a:off x="1242693" y="2293212"/>
                    <a:ext cx="229925" cy="13749"/>
                  </a:xfrm>
                  <a:custGeom>
                    <a:avLst/>
                    <a:gdLst/>
                    <a:ahLst/>
                    <a:cxnLst/>
                    <a:rect l="l" t="t" r="r" b="b"/>
                    <a:pathLst>
                      <a:path w="2960"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6"/>
                  <p:cNvSpPr/>
                  <p:nvPr/>
                </p:nvSpPr>
                <p:spPr>
                  <a:xfrm>
                    <a:off x="1242693" y="2328090"/>
                    <a:ext cx="229925" cy="14060"/>
                  </a:xfrm>
                  <a:custGeom>
                    <a:avLst/>
                    <a:gdLst/>
                    <a:ahLst/>
                    <a:cxnLst/>
                    <a:rect l="l" t="t" r="r" b="b"/>
                    <a:pathLst>
                      <a:path w="2960"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6"/>
                  <p:cNvSpPr/>
                  <p:nvPr/>
                </p:nvSpPr>
                <p:spPr>
                  <a:xfrm>
                    <a:off x="1235857"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6"/>
                  <p:cNvSpPr/>
                  <p:nvPr/>
                </p:nvSpPr>
                <p:spPr>
                  <a:xfrm>
                    <a:off x="1235857"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6"/>
                  <p:cNvSpPr/>
                  <p:nvPr/>
                </p:nvSpPr>
                <p:spPr>
                  <a:xfrm>
                    <a:off x="1235857"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6"/>
                  <p:cNvSpPr/>
                  <p:nvPr/>
                </p:nvSpPr>
                <p:spPr>
                  <a:xfrm>
                    <a:off x="1235857"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6"/>
                  <p:cNvSpPr/>
                  <p:nvPr/>
                </p:nvSpPr>
                <p:spPr>
                  <a:xfrm>
                    <a:off x="1235857"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6"/>
                  <p:cNvSpPr/>
                  <p:nvPr/>
                </p:nvSpPr>
                <p:spPr>
                  <a:xfrm>
                    <a:off x="1235857"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6"/>
                  <p:cNvSpPr/>
                  <p:nvPr/>
                </p:nvSpPr>
                <p:spPr>
                  <a:xfrm>
                    <a:off x="1235857"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6"/>
                  <p:cNvSpPr/>
                  <p:nvPr/>
                </p:nvSpPr>
                <p:spPr>
                  <a:xfrm>
                    <a:off x="1235857"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6"/>
                  <p:cNvSpPr/>
                  <p:nvPr/>
                </p:nvSpPr>
                <p:spPr>
                  <a:xfrm>
                    <a:off x="1235857"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8" name="Google Shape;1538;p36"/>
                <p:cNvSpPr/>
                <p:nvPr/>
              </p:nvSpPr>
              <p:spPr>
                <a:xfrm>
                  <a:off x="-213798" y="2668065"/>
                  <a:ext cx="418138" cy="536829"/>
                </a:xfrm>
                <a:custGeom>
                  <a:avLst/>
                  <a:gdLst/>
                  <a:ahLst/>
                  <a:cxnLst/>
                  <a:rect l="l" t="t" r="r" b="b"/>
                  <a:pathLst>
                    <a:path w="5383" h="6911" extrusionOk="0">
                      <a:moveTo>
                        <a:pt x="4" y="1"/>
                      </a:moveTo>
                      <a:lnTo>
                        <a:pt x="1" y="6904"/>
                      </a:lnTo>
                      <a:lnTo>
                        <a:pt x="5382" y="6911"/>
                      </a:lnTo>
                      <a:lnTo>
                        <a:pt x="5382" y="1318"/>
                      </a:lnTo>
                      <a:lnTo>
                        <a:pt x="3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6"/>
                <p:cNvSpPr/>
                <p:nvPr/>
              </p:nvSpPr>
              <p:spPr>
                <a:xfrm>
                  <a:off x="99944" y="2670473"/>
                  <a:ext cx="107273" cy="102224"/>
                </a:xfrm>
                <a:custGeom>
                  <a:avLst/>
                  <a:gdLst/>
                  <a:ahLst/>
                  <a:cxnLst/>
                  <a:rect l="l" t="t" r="r" b="b"/>
                  <a:pathLst>
                    <a:path w="1381" h="1316" extrusionOk="0">
                      <a:moveTo>
                        <a:pt x="0" y="1"/>
                      </a:moveTo>
                      <a:lnTo>
                        <a:pt x="0" y="1316"/>
                      </a:lnTo>
                      <a:lnTo>
                        <a:pt x="1381" y="1316"/>
                      </a:lnTo>
                      <a:lnTo>
                        <a:pt x="0"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6"/>
                <p:cNvGrpSpPr/>
                <p:nvPr/>
              </p:nvGrpSpPr>
              <p:grpSpPr>
                <a:xfrm>
                  <a:off x="-172007" y="2670473"/>
                  <a:ext cx="379224" cy="485101"/>
                  <a:chOff x="2238993" y="2170248"/>
                  <a:chExt cx="379224" cy="485101"/>
                </a:xfrm>
              </p:grpSpPr>
              <p:sp>
                <p:nvSpPr>
                  <p:cNvPr id="1541" name="Google Shape;1541;p36"/>
                  <p:cNvSpPr/>
                  <p:nvPr/>
                </p:nvSpPr>
                <p:spPr>
                  <a:xfrm>
                    <a:off x="2510944" y="2170248"/>
                    <a:ext cx="107273" cy="102224"/>
                  </a:xfrm>
                  <a:custGeom>
                    <a:avLst/>
                    <a:gdLst/>
                    <a:ahLst/>
                    <a:cxnLst/>
                    <a:rect l="l" t="t" r="r" b="b"/>
                    <a:pathLst>
                      <a:path w="1381" h="1316" extrusionOk="0">
                        <a:moveTo>
                          <a:pt x="0" y="1"/>
                        </a:moveTo>
                        <a:lnTo>
                          <a:pt x="0" y="1316"/>
                        </a:lnTo>
                        <a:lnTo>
                          <a:pt x="1381" y="1316"/>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6"/>
                  <p:cNvSpPr/>
                  <p:nvPr/>
                </p:nvSpPr>
                <p:spPr>
                  <a:xfrm>
                    <a:off x="2238993" y="2258257"/>
                    <a:ext cx="230003" cy="13982"/>
                  </a:xfrm>
                  <a:custGeom>
                    <a:avLst/>
                    <a:gdLst/>
                    <a:ahLst/>
                    <a:cxnLst/>
                    <a:rect l="l" t="t" r="r" b="b"/>
                    <a:pathLst>
                      <a:path w="2961" h="180" extrusionOk="0">
                        <a:moveTo>
                          <a:pt x="0" y="0"/>
                        </a:moveTo>
                        <a:lnTo>
                          <a:pt x="0" y="180"/>
                        </a:lnTo>
                        <a:lnTo>
                          <a:pt x="2960" y="180"/>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6"/>
                  <p:cNvSpPr/>
                  <p:nvPr/>
                </p:nvSpPr>
                <p:spPr>
                  <a:xfrm>
                    <a:off x="2238993" y="2293212"/>
                    <a:ext cx="230003" cy="13749"/>
                  </a:xfrm>
                  <a:custGeom>
                    <a:avLst/>
                    <a:gdLst/>
                    <a:ahLst/>
                    <a:cxnLst/>
                    <a:rect l="l" t="t" r="r" b="b"/>
                    <a:pathLst>
                      <a:path w="2961" h="177" extrusionOk="0">
                        <a:moveTo>
                          <a:pt x="0" y="0"/>
                        </a:moveTo>
                        <a:lnTo>
                          <a:pt x="0" y="176"/>
                        </a:lnTo>
                        <a:lnTo>
                          <a:pt x="2960" y="176"/>
                        </a:lnTo>
                        <a:lnTo>
                          <a:pt x="29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6"/>
                  <p:cNvSpPr/>
                  <p:nvPr/>
                </p:nvSpPr>
                <p:spPr>
                  <a:xfrm>
                    <a:off x="2238993" y="2328090"/>
                    <a:ext cx="230003" cy="14060"/>
                  </a:xfrm>
                  <a:custGeom>
                    <a:avLst/>
                    <a:gdLst/>
                    <a:ahLst/>
                    <a:cxnLst/>
                    <a:rect l="l" t="t" r="r" b="b"/>
                    <a:pathLst>
                      <a:path w="2961" h="181" extrusionOk="0">
                        <a:moveTo>
                          <a:pt x="0" y="1"/>
                        </a:moveTo>
                        <a:lnTo>
                          <a:pt x="0" y="180"/>
                        </a:lnTo>
                        <a:lnTo>
                          <a:pt x="2960" y="180"/>
                        </a:lnTo>
                        <a:lnTo>
                          <a:pt x="29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6"/>
                  <p:cNvSpPr/>
                  <p:nvPr/>
                </p:nvSpPr>
                <p:spPr>
                  <a:xfrm>
                    <a:off x="2238993" y="2363045"/>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6"/>
                  <p:cNvSpPr/>
                  <p:nvPr/>
                </p:nvSpPr>
                <p:spPr>
                  <a:xfrm>
                    <a:off x="2238993" y="2398001"/>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6"/>
                  <p:cNvSpPr/>
                  <p:nvPr/>
                </p:nvSpPr>
                <p:spPr>
                  <a:xfrm>
                    <a:off x="2238993" y="2432645"/>
                    <a:ext cx="341626" cy="13827"/>
                  </a:xfrm>
                  <a:custGeom>
                    <a:avLst/>
                    <a:gdLst/>
                    <a:ahLst/>
                    <a:cxnLst/>
                    <a:rect l="l" t="t" r="r" b="b"/>
                    <a:pathLst>
                      <a:path w="4398" h="178"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6"/>
                  <p:cNvSpPr/>
                  <p:nvPr/>
                </p:nvSpPr>
                <p:spPr>
                  <a:xfrm>
                    <a:off x="2238993" y="2467600"/>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6"/>
                  <p:cNvSpPr/>
                  <p:nvPr/>
                </p:nvSpPr>
                <p:spPr>
                  <a:xfrm>
                    <a:off x="2238993" y="2502323"/>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6"/>
                  <p:cNvSpPr/>
                  <p:nvPr/>
                </p:nvSpPr>
                <p:spPr>
                  <a:xfrm>
                    <a:off x="2238993" y="2537278"/>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6"/>
                  <p:cNvSpPr/>
                  <p:nvPr/>
                </p:nvSpPr>
                <p:spPr>
                  <a:xfrm>
                    <a:off x="2238993" y="2571922"/>
                    <a:ext cx="341626" cy="13749"/>
                  </a:xfrm>
                  <a:custGeom>
                    <a:avLst/>
                    <a:gdLst/>
                    <a:ahLst/>
                    <a:cxnLst/>
                    <a:rect l="l" t="t" r="r" b="b"/>
                    <a:pathLst>
                      <a:path w="4398" h="177" extrusionOk="0">
                        <a:moveTo>
                          <a:pt x="0" y="1"/>
                        </a:moveTo>
                        <a:lnTo>
                          <a:pt x="0" y="177"/>
                        </a:lnTo>
                        <a:lnTo>
                          <a:pt x="4397" y="177"/>
                        </a:lnTo>
                        <a:lnTo>
                          <a:pt x="43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6"/>
                  <p:cNvSpPr/>
                  <p:nvPr/>
                </p:nvSpPr>
                <p:spPr>
                  <a:xfrm>
                    <a:off x="2238993" y="2606645"/>
                    <a:ext cx="341626" cy="13982"/>
                  </a:xfrm>
                  <a:custGeom>
                    <a:avLst/>
                    <a:gdLst/>
                    <a:ahLst/>
                    <a:cxnLst/>
                    <a:rect l="l" t="t" r="r" b="b"/>
                    <a:pathLst>
                      <a:path w="4398" h="180" extrusionOk="0">
                        <a:moveTo>
                          <a:pt x="0" y="0"/>
                        </a:moveTo>
                        <a:lnTo>
                          <a:pt x="0" y="180"/>
                        </a:lnTo>
                        <a:lnTo>
                          <a:pt x="4397" y="180"/>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6"/>
                  <p:cNvSpPr/>
                  <p:nvPr/>
                </p:nvSpPr>
                <p:spPr>
                  <a:xfrm>
                    <a:off x="2238993" y="2641600"/>
                    <a:ext cx="341626" cy="13749"/>
                  </a:xfrm>
                  <a:custGeom>
                    <a:avLst/>
                    <a:gdLst/>
                    <a:ahLst/>
                    <a:cxnLst/>
                    <a:rect l="l" t="t" r="r" b="b"/>
                    <a:pathLst>
                      <a:path w="4398" h="177" extrusionOk="0">
                        <a:moveTo>
                          <a:pt x="0" y="0"/>
                        </a:moveTo>
                        <a:lnTo>
                          <a:pt x="0" y="176"/>
                        </a:lnTo>
                        <a:lnTo>
                          <a:pt x="4397" y="176"/>
                        </a:lnTo>
                        <a:lnTo>
                          <a:pt x="4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4" name="Google Shape;1554;p36"/>
                <p:cNvSpPr/>
                <p:nvPr/>
              </p:nvSpPr>
              <p:spPr>
                <a:xfrm>
                  <a:off x="-673575" y="2758482"/>
                  <a:ext cx="229925" cy="13982"/>
                </a:xfrm>
                <a:custGeom>
                  <a:avLst/>
                  <a:gdLst/>
                  <a:ahLst/>
                  <a:cxnLst/>
                  <a:rect l="l" t="t" r="r" b="b"/>
                  <a:pathLst>
                    <a:path w="2960" h="180" extrusionOk="0">
                      <a:moveTo>
                        <a:pt x="0" y="0"/>
                      </a:moveTo>
                      <a:lnTo>
                        <a:pt x="0" y="180"/>
                      </a:lnTo>
                      <a:lnTo>
                        <a:pt x="2960" y="180"/>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6"/>
                <p:cNvSpPr/>
                <p:nvPr/>
              </p:nvSpPr>
              <p:spPr>
                <a:xfrm>
                  <a:off x="-673575" y="2793437"/>
                  <a:ext cx="229925" cy="13749"/>
                </a:xfrm>
                <a:custGeom>
                  <a:avLst/>
                  <a:gdLst/>
                  <a:ahLst/>
                  <a:cxnLst/>
                  <a:rect l="l" t="t" r="r" b="b"/>
                  <a:pathLst>
                    <a:path w="2960" h="177" extrusionOk="0">
                      <a:moveTo>
                        <a:pt x="0" y="0"/>
                      </a:moveTo>
                      <a:lnTo>
                        <a:pt x="0" y="176"/>
                      </a:lnTo>
                      <a:lnTo>
                        <a:pt x="2960" y="176"/>
                      </a:lnTo>
                      <a:lnTo>
                        <a:pt x="296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6"/>
                <p:cNvSpPr/>
                <p:nvPr/>
              </p:nvSpPr>
              <p:spPr>
                <a:xfrm>
                  <a:off x="-673575" y="2828315"/>
                  <a:ext cx="229925" cy="14060"/>
                </a:xfrm>
                <a:custGeom>
                  <a:avLst/>
                  <a:gdLst/>
                  <a:ahLst/>
                  <a:cxnLst/>
                  <a:rect l="l" t="t" r="r" b="b"/>
                  <a:pathLst>
                    <a:path w="2960" h="181" extrusionOk="0">
                      <a:moveTo>
                        <a:pt x="0" y="1"/>
                      </a:moveTo>
                      <a:lnTo>
                        <a:pt x="0" y="180"/>
                      </a:lnTo>
                      <a:lnTo>
                        <a:pt x="2960" y="180"/>
                      </a:lnTo>
                      <a:lnTo>
                        <a:pt x="296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6"/>
                <p:cNvSpPr/>
                <p:nvPr/>
              </p:nvSpPr>
              <p:spPr>
                <a:xfrm>
                  <a:off x="-673575" y="2863270"/>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6"/>
                <p:cNvSpPr/>
                <p:nvPr/>
              </p:nvSpPr>
              <p:spPr>
                <a:xfrm>
                  <a:off x="-673575" y="2898226"/>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6"/>
                <p:cNvSpPr/>
                <p:nvPr/>
              </p:nvSpPr>
              <p:spPr>
                <a:xfrm>
                  <a:off x="-673575" y="2932870"/>
                  <a:ext cx="341393" cy="13827"/>
                </a:xfrm>
                <a:custGeom>
                  <a:avLst/>
                  <a:gdLst/>
                  <a:ahLst/>
                  <a:cxnLst/>
                  <a:rect l="l" t="t" r="r" b="b"/>
                  <a:pathLst>
                    <a:path w="4395" h="178"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6"/>
                <p:cNvSpPr/>
                <p:nvPr/>
              </p:nvSpPr>
              <p:spPr>
                <a:xfrm>
                  <a:off x="-673575" y="2967825"/>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6"/>
                <p:cNvSpPr/>
                <p:nvPr/>
              </p:nvSpPr>
              <p:spPr>
                <a:xfrm>
                  <a:off x="-673575" y="3002548"/>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6"/>
                <p:cNvSpPr/>
                <p:nvPr/>
              </p:nvSpPr>
              <p:spPr>
                <a:xfrm>
                  <a:off x="-673575" y="3037503"/>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6"/>
                <p:cNvSpPr/>
                <p:nvPr/>
              </p:nvSpPr>
              <p:spPr>
                <a:xfrm>
                  <a:off x="-673575" y="3072147"/>
                  <a:ext cx="341393" cy="13749"/>
                </a:xfrm>
                <a:custGeom>
                  <a:avLst/>
                  <a:gdLst/>
                  <a:ahLst/>
                  <a:cxnLst/>
                  <a:rect l="l" t="t" r="r" b="b"/>
                  <a:pathLst>
                    <a:path w="4395" h="177" extrusionOk="0">
                      <a:moveTo>
                        <a:pt x="0" y="1"/>
                      </a:moveTo>
                      <a:lnTo>
                        <a:pt x="0" y="177"/>
                      </a:lnTo>
                      <a:lnTo>
                        <a:pt x="4394" y="177"/>
                      </a:lnTo>
                      <a:lnTo>
                        <a:pt x="439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6"/>
                <p:cNvSpPr/>
                <p:nvPr/>
              </p:nvSpPr>
              <p:spPr>
                <a:xfrm>
                  <a:off x="-673575" y="3106870"/>
                  <a:ext cx="341393" cy="13982"/>
                </a:xfrm>
                <a:custGeom>
                  <a:avLst/>
                  <a:gdLst/>
                  <a:ahLst/>
                  <a:cxnLst/>
                  <a:rect l="l" t="t" r="r" b="b"/>
                  <a:pathLst>
                    <a:path w="4395" h="180" extrusionOk="0">
                      <a:moveTo>
                        <a:pt x="0" y="0"/>
                      </a:moveTo>
                      <a:lnTo>
                        <a:pt x="0" y="180"/>
                      </a:lnTo>
                      <a:lnTo>
                        <a:pt x="4394" y="180"/>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6"/>
                <p:cNvSpPr/>
                <p:nvPr/>
              </p:nvSpPr>
              <p:spPr>
                <a:xfrm>
                  <a:off x="-673575" y="3141825"/>
                  <a:ext cx="341393" cy="13749"/>
                </a:xfrm>
                <a:custGeom>
                  <a:avLst/>
                  <a:gdLst/>
                  <a:ahLst/>
                  <a:cxnLst/>
                  <a:rect l="l" t="t" r="r" b="b"/>
                  <a:pathLst>
                    <a:path w="4395" h="177" extrusionOk="0">
                      <a:moveTo>
                        <a:pt x="0" y="0"/>
                      </a:moveTo>
                      <a:lnTo>
                        <a:pt x="0" y="176"/>
                      </a:lnTo>
                      <a:lnTo>
                        <a:pt x="4394" y="176"/>
                      </a:lnTo>
                      <a:lnTo>
                        <a:pt x="439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36"/>
              <p:cNvGrpSpPr/>
              <p:nvPr/>
            </p:nvGrpSpPr>
            <p:grpSpPr>
              <a:xfrm>
                <a:off x="1450897" y="883991"/>
                <a:ext cx="1937710" cy="862175"/>
                <a:chOff x="2078743" y="521710"/>
                <a:chExt cx="1142720" cy="508478"/>
              </a:xfrm>
            </p:grpSpPr>
            <p:sp>
              <p:nvSpPr>
                <p:cNvPr id="1567" name="Google Shape;1567;p36"/>
                <p:cNvSpPr/>
                <p:nvPr/>
              </p:nvSpPr>
              <p:spPr>
                <a:xfrm>
                  <a:off x="2162247" y="521710"/>
                  <a:ext cx="439111" cy="438878"/>
                </a:xfrm>
                <a:custGeom>
                  <a:avLst/>
                  <a:gdLst/>
                  <a:ahLst/>
                  <a:cxnLst/>
                  <a:rect l="l" t="t" r="r" b="b"/>
                  <a:pathLst>
                    <a:path w="5653" h="5650" extrusionOk="0">
                      <a:moveTo>
                        <a:pt x="1" y="1"/>
                      </a:moveTo>
                      <a:lnTo>
                        <a:pt x="1" y="5649"/>
                      </a:lnTo>
                      <a:lnTo>
                        <a:pt x="5653" y="5649"/>
                      </a:lnTo>
                      <a:lnTo>
                        <a:pt x="56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6"/>
                <p:cNvSpPr/>
                <p:nvPr/>
              </p:nvSpPr>
              <p:spPr>
                <a:xfrm>
                  <a:off x="2183531" y="542450"/>
                  <a:ext cx="397320" cy="397398"/>
                </a:xfrm>
                <a:custGeom>
                  <a:avLst/>
                  <a:gdLst/>
                  <a:ahLst/>
                  <a:cxnLst/>
                  <a:rect l="l" t="t" r="r" b="b"/>
                  <a:pathLst>
                    <a:path w="5115" h="5116" extrusionOk="0">
                      <a:moveTo>
                        <a:pt x="0" y="1"/>
                      </a:moveTo>
                      <a:lnTo>
                        <a:pt x="0" y="5115"/>
                      </a:lnTo>
                      <a:lnTo>
                        <a:pt x="5115" y="5115"/>
                      </a:lnTo>
                      <a:lnTo>
                        <a:pt x="51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6"/>
                <p:cNvSpPr/>
                <p:nvPr/>
              </p:nvSpPr>
              <p:spPr>
                <a:xfrm>
                  <a:off x="2245829" y="610884"/>
                  <a:ext cx="80940" cy="74570"/>
                </a:xfrm>
                <a:custGeom>
                  <a:avLst/>
                  <a:gdLst/>
                  <a:ahLst/>
                  <a:cxnLst/>
                  <a:rect l="l" t="t" r="r" b="b"/>
                  <a:pathLst>
                    <a:path w="1042" h="960" extrusionOk="0">
                      <a:moveTo>
                        <a:pt x="519" y="1"/>
                      </a:moveTo>
                      <a:cubicBezTo>
                        <a:pt x="488" y="1"/>
                        <a:pt x="457" y="4"/>
                        <a:pt x="425" y="10"/>
                      </a:cubicBezTo>
                      <a:cubicBezTo>
                        <a:pt x="236" y="48"/>
                        <a:pt x="85" y="199"/>
                        <a:pt x="51" y="387"/>
                      </a:cubicBezTo>
                      <a:cubicBezTo>
                        <a:pt x="1" y="645"/>
                        <a:pt x="170" y="897"/>
                        <a:pt x="428" y="950"/>
                      </a:cubicBezTo>
                      <a:cubicBezTo>
                        <a:pt x="459" y="956"/>
                        <a:pt x="489" y="959"/>
                        <a:pt x="519" y="959"/>
                      </a:cubicBezTo>
                      <a:cubicBezTo>
                        <a:pt x="744" y="959"/>
                        <a:pt x="947" y="800"/>
                        <a:pt x="991" y="573"/>
                      </a:cubicBezTo>
                      <a:cubicBezTo>
                        <a:pt x="1042" y="312"/>
                        <a:pt x="872" y="60"/>
                        <a:pt x="614" y="10"/>
                      </a:cubicBezTo>
                      <a:cubicBezTo>
                        <a:pt x="582" y="4"/>
                        <a:pt x="551" y="1"/>
                        <a:pt x="51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6"/>
                <p:cNvSpPr/>
                <p:nvPr/>
              </p:nvSpPr>
              <p:spPr>
                <a:xfrm>
                  <a:off x="2295698" y="675357"/>
                  <a:ext cx="284688" cy="160171"/>
                </a:xfrm>
                <a:custGeom>
                  <a:avLst/>
                  <a:gdLst/>
                  <a:ahLst/>
                  <a:cxnLst/>
                  <a:rect l="l" t="t" r="r" b="b"/>
                  <a:pathLst>
                    <a:path w="3665" h="2062" extrusionOk="0">
                      <a:moveTo>
                        <a:pt x="1831" y="1"/>
                      </a:moveTo>
                      <a:lnTo>
                        <a:pt x="0" y="2061"/>
                      </a:lnTo>
                      <a:lnTo>
                        <a:pt x="3664" y="2061"/>
                      </a:lnTo>
                      <a:lnTo>
                        <a:pt x="183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6"/>
                <p:cNvSpPr/>
                <p:nvPr/>
              </p:nvSpPr>
              <p:spPr>
                <a:xfrm>
                  <a:off x="2186249" y="731363"/>
                  <a:ext cx="235285" cy="104166"/>
                </a:xfrm>
                <a:custGeom>
                  <a:avLst/>
                  <a:gdLst/>
                  <a:ahLst/>
                  <a:cxnLst/>
                  <a:rect l="l" t="t" r="r" b="b"/>
                  <a:pathLst>
                    <a:path w="3029" h="1341" extrusionOk="0">
                      <a:moveTo>
                        <a:pt x="1513" y="0"/>
                      </a:moveTo>
                      <a:lnTo>
                        <a:pt x="0" y="1340"/>
                      </a:lnTo>
                      <a:lnTo>
                        <a:pt x="3029" y="1340"/>
                      </a:lnTo>
                      <a:lnTo>
                        <a:pt x="15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6"/>
                <p:cNvSpPr/>
                <p:nvPr/>
              </p:nvSpPr>
              <p:spPr>
                <a:xfrm>
                  <a:off x="2183531" y="835452"/>
                  <a:ext cx="397320" cy="104632"/>
                </a:xfrm>
                <a:custGeom>
                  <a:avLst/>
                  <a:gdLst/>
                  <a:ahLst/>
                  <a:cxnLst/>
                  <a:rect l="l" t="t" r="r" b="b"/>
                  <a:pathLst>
                    <a:path w="5115" h="1347" extrusionOk="0">
                      <a:moveTo>
                        <a:pt x="0" y="0"/>
                      </a:moveTo>
                      <a:lnTo>
                        <a:pt x="0" y="1346"/>
                      </a:lnTo>
                      <a:lnTo>
                        <a:pt x="5115" y="1346"/>
                      </a:lnTo>
                      <a:lnTo>
                        <a:pt x="51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6"/>
                <p:cNvSpPr/>
                <p:nvPr/>
              </p:nvSpPr>
              <p:spPr>
                <a:xfrm>
                  <a:off x="2782585" y="521710"/>
                  <a:ext cx="438878" cy="438878"/>
                </a:xfrm>
                <a:custGeom>
                  <a:avLst/>
                  <a:gdLst/>
                  <a:ahLst/>
                  <a:cxnLst/>
                  <a:rect l="l" t="t" r="r" b="b"/>
                  <a:pathLst>
                    <a:path w="5650" h="5650" extrusionOk="0">
                      <a:moveTo>
                        <a:pt x="1" y="1"/>
                      </a:moveTo>
                      <a:lnTo>
                        <a:pt x="1" y="5649"/>
                      </a:lnTo>
                      <a:lnTo>
                        <a:pt x="5649" y="5649"/>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6"/>
                <p:cNvSpPr/>
                <p:nvPr/>
              </p:nvSpPr>
              <p:spPr>
                <a:xfrm>
                  <a:off x="2803325" y="542450"/>
                  <a:ext cx="397631" cy="397398"/>
                </a:xfrm>
                <a:custGeom>
                  <a:avLst/>
                  <a:gdLst/>
                  <a:ahLst/>
                  <a:cxnLst/>
                  <a:rect l="l" t="t" r="r" b="b"/>
                  <a:pathLst>
                    <a:path w="5119" h="5116" extrusionOk="0">
                      <a:moveTo>
                        <a:pt x="1" y="1"/>
                      </a:moveTo>
                      <a:lnTo>
                        <a:pt x="1" y="5115"/>
                      </a:lnTo>
                      <a:lnTo>
                        <a:pt x="5118" y="5115"/>
                      </a:lnTo>
                      <a:lnTo>
                        <a:pt x="5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6"/>
                <p:cNvSpPr/>
                <p:nvPr/>
              </p:nvSpPr>
              <p:spPr>
                <a:xfrm>
                  <a:off x="2861273" y="610884"/>
                  <a:ext cx="80940" cy="74570"/>
                </a:xfrm>
                <a:custGeom>
                  <a:avLst/>
                  <a:gdLst/>
                  <a:ahLst/>
                  <a:cxnLst/>
                  <a:rect l="l" t="t" r="r" b="b"/>
                  <a:pathLst>
                    <a:path w="1042" h="960" extrusionOk="0">
                      <a:moveTo>
                        <a:pt x="519" y="1"/>
                      </a:moveTo>
                      <a:cubicBezTo>
                        <a:pt x="488" y="1"/>
                        <a:pt x="456" y="4"/>
                        <a:pt x="425" y="10"/>
                      </a:cubicBezTo>
                      <a:cubicBezTo>
                        <a:pt x="236" y="48"/>
                        <a:pt x="85" y="199"/>
                        <a:pt x="51" y="387"/>
                      </a:cubicBezTo>
                      <a:cubicBezTo>
                        <a:pt x="0" y="645"/>
                        <a:pt x="167" y="897"/>
                        <a:pt x="428" y="950"/>
                      </a:cubicBezTo>
                      <a:cubicBezTo>
                        <a:pt x="459" y="956"/>
                        <a:pt x="489" y="959"/>
                        <a:pt x="519" y="959"/>
                      </a:cubicBezTo>
                      <a:cubicBezTo>
                        <a:pt x="743" y="959"/>
                        <a:pt x="944" y="800"/>
                        <a:pt x="988" y="573"/>
                      </a:cubicBezTo>
                      <a:cubicBezTo>
                        <a:pt x="1041" y="312"/>
                        <a:pt x="872" y="60"/>
                        <a:pt x="614" y="10"/>
                      </a:cubicBezTo>
                      <a:cubicBezTo>
                        <a:pt x="582" y="4"/>
                        <a:pt x="551" y="1"/>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6"/>
                <p:cNvSpPr/>
                <p:nvPr/>
              </p:nvSpPr>
              <p:spPr>
                <a:xfrm>
                  <a:off x="2910831" y="675357"/>
                  <a:ext cx="285232" cy="160171"/>
                </a:xfrm>
                <a:custGeom>
                  <a:avLst/>
                  <a:gdLst/>
                  <a:ahLst/>
                  <a:cxnLst/>
                  <a:rect l="l" t="t" r="r" b="b"/>
                  <a:pathLst>
                    <a:path w="3672" h="2062" extrusionOk="0">
                      <a:moveTo>
                        <a:pt x="1834" y="1"/>
                      </a:moveTo>
                      <a:lnTo>
                        <a:pt x="1" y="2061"/>
                      </a:lnTo>
                      <a:lnTo>
                        <a:pt x="3671" y="2061"/>
                      </a:lnTo>
                      <a:lnTo>
                        <a:pt x="18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6"/>
                <p:cNvSpPr/>
                <p:nvPr/>
              </p:nvSpPr>
              <p:spPr>
                <a:xfrm>
                  <a:off x="2801625" y="731376"/>
                  <a:ext cx="235122" cy="112875"/>
                </a:xfrm>
                <a:custGeom>
                  <a:avLst/>
                  <a:gdLst/>
                  <a:ahLst/>
                  <a:cxnLst/>
                  <a:rect l="l" t="t" r="r" b="b"/>
                  <a:pathLst>
                    <a:path w="3027" h="1341" extrusionOk="0">
                      <a:moveTo>
                        <a:pt x="1514" y="0"/>
                      </a:moveTo>
                      <a:lnTo>
                        <a:pt x="1" y="1340"/>
                      </a:lnTo>
                      <a:lnTo>
                        <a:pt x="3027" y="1340"/>
                      </a:lnTo>
                      <a:lnTo>
                        <a:pt x="15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6"/>
                <p:cNvSpPr/>
                <p:nvPr/>
              </p:nvSpPr>
              <p:spPr>
                <a:xfrm>
                  <a:off x="2796725" y="835450"/>
                  <a:ext cx="404228" cy="104625"/>
                </a:xfrm>
                <a:custGeom>
                  <a:avLst/>
                  <a:gdLst/>
                  <a:ahLst/>
                  <a:cxnLst/>
                  <a:rect l="l" t="t" r="r" b="b"/>
                  <a:pathLst>
                    <a:path w="5116"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6"/>
                <p:cNvSpPr/>
                <p:nvPr/>
              </p:nvSpPr>
              <p:spPr>
                <a:xfrm>
                  <a:off x="2078743" y="591309"/>
                  <a:ext cx="438800" cy="438878"/>
                </a:xfrm>
                <a:custGeom>
                  <a:avLst/>
                  <a:gdLst/>
                  <a:ahLst/>
                  <a:cxnLst/>
                  <a:rect l="l" t="t" r="r" b="b"/>
                  <a:pathLst>
                    <a:path w="5649" h="5650" extrusionOk="0">
                      <a:moveTo>
                        <a:pt x="0" y="1"/>
                      </a:moveTo>
                      <a:lnTo>
                        <a:pt x="0"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6"/>
                <p:cNvSpPr/>
                <p:nvPr/>
              </p:nvSpPr>
              <p:spPr>
                <a:xfrm>
                  <a:off x="2099716" y="612593"/>
                  <a:ext cx="397320" cy="397320"/>
                </a:xfrm>
                <a:custGeom>
                  <a:avLst/>
                  <a:gdLst/>
                  <a:ahLst/>
                  <a:cxnLst/>
                  <a:rect l="l" t="t" r="r" b="b"/>
                  <a:pathLst>
                    <a:path w="5115" h="5115" extrusionOk="0">
                      <a:moveTo>
                        <a:pt x="1" y="1"/>
                      </a:moveTo>
                      <a:lnTo>
                        <a:pt x="1" y="5115"/>
                      </a:lnTo>
                      <a:lnTo>
                        <a:pt x="5115" y="5115"/>
                      </a:lnTo>
                      <a:lnTo>
                        <a:pt x="5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6"/>
                <p:cNvSpPr/>
                <p:nvPr/>
              </p:nvSpPr>
              <p:spPr>
                <a:xfrm>
                  <a:off x="2162014" y="680484"/>
                  <a:ext cx="80940" cy="74570"/>
                </a:xfrm>
                <a:custGeom>
                  <a:avLst/>
                  <a:gdLst/>
                  <a:ahLst/>
                  <a:cxnLst/>
                  <a:rect l="l" t="t" r="r" b="b"/>
                  <a:pathLst>
                    <a:path w="1042" h="960" extrusionOk="0">
                      <a:moveTo>
                        <a:pt x="520" y="1"/>
                      </a:moveTo>
                      <a:cubicBezTo>
                        <a:pt x="488" y="1"/>
                        <a:pt x="457" y="4"/>
                        <a:pt x="425" y="10"/>
                      </a:cubicBezTo>
                      <a:cubicBezTo>
                        <a:pt x="237" y="48"/>
                        <a:pt x="92" y="196"/>
                        <a:pt x="54" y="388"/>
                      </a:cubicBezTo>
                      <a:cubicBezTo>
                        <a:pt x="1" y="646"/>
                        <a:pt x="171" y="897"/>
                        <a:pt x="428" y="951"/>
                      </a:cubicBezTo>
                      <a:cubicBezTo>
                        <a:pt x="459" y="957"/>
                        <a:pt x="490" y="960"/>
                        <a:pt x="521" y="960"/>
                      </a:cubicBezTo>
                      <a:cubicBezTo>
                        <a:pt x="746" y="960"/>
                        <a:pt x="947" y="801"/>
                        <a:pt x="991" y="573"/>
                      </a:cubicBezTo>
                      <a:cubicBezTo>
                        <a:pt x="1042" y="312"/>
                        <a:pt x="875" y="61"/>
                        <a:pt x="614" y="10"/>
                      </a:cubicBezTo>
                      <a:cubicBezTo>
                        <a:pt x="583"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6"/>
                <p:cNvSpPr/>
                <p:nvPr/>
              </p:nvSpPr>
              <p:spPr>
                <a:xfrm>
                  <a:off x="2211883" y="745268"/>
                  <a:ext cx="284688" cy="159860"/>
                </a:xfrm>
                <a:custGeom>
                  <a:avLst/>
                  <a:gdLst/>
                  <a:ahLst/>
                  <a:cxnLst/>
                  <a:rect l="l" t="t" r="r" b="b"/>
                  <a:pathLst>
                    <a:path w="3665" h="2058" extrusionOk="0">
                      <a:moveTo>
                        <a:pt x="1834" y="0"/>
                      </a:moveTo>
                      <a:lnTo>
                        <a:pt x="0" y="2057"/>
                      </a:lnTo>
                      <a:lnTo>
                        <a:pt x="3665" y="2057"/>
                      </a:lnTo>
                      <a:lnTo>
                        <a:pt x="18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6"/>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6"/>
                <p:cNvSpPr/>
                <p:nvPr/>
              </p:nvSpPr>
              <p:spPr>
                <a:xfrm>
                  <a:off x="2102668" y="800963"/>
                  <a:ext cx="235130" cy="104166"/>
                </a:xfrm>
                <a:custGeom>
                  <a:avLst/>
                  <a:gdLst/>
                  <a:ahLst/>
                  <a:cxnLst/>
                  <a:rect l="l" t="t" r="r" b="b"/>
                  <a:pathLst>
                    <a:path w="3027" h="1341" extrusionOk="0">
                      <a:moveTo>
                        <a:pt x="1513" y="1"/>
                      </a:moveTo>
                      <a:lnTo>
                        <a:pt x="0" y="1340"/>
                      </a:lnTo>
                      <a:lnTo>
                        <a:pt x="3026" y="1340"/>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36"/>
              <p:cNvGrpSpPr/>
              <p:nvPr/>
            </p:nvGrpSpPr>
            <p:grpSpPr>
              <a:xfrm>
                <a:off x="48888" y="2216702"/>
                <a:ext cx="1159461" cy="862167"/>
                <a:chOff x="-293548" y="1647938"/>
                <a:chExt cx="837519" cy="622818"/>
              </a:xfrm>
            </p:grpSpPr>
            <p:sp>
              <p:nvSpPr>
                <p:cNvPr id="1586" name="Google Shape;1586;p36"/>
                <p:cNvSpPr/>
                <p:nvPr/>
              </p:nvSpPr>
              <p:spPr>
                <a:xfrm>
                  <a:off x="-293548" y="1647938"/>
                  <a:ext cx="837519" cy="622818"/>
                </a:xfrm>
                <a:custGeom>
                  <a:avLst/>
                  <a:gdLst/>
                  <a:ahLst/>
                  <a:cxnLst/>
                  <a:rect l="l" t="t" r="r" b="b"/>
                  <a:pathLst>
                    <a:path w="10782" h="8018" extrusionOk="0">
                      <a:moveTo>
                        <a:pt x="9530" y="1"/>
                      </a:moveTo>
                      <a:lnTo>
                        <a:pt x="0" y="1756"/>
                      </a:lnTo>
                      <a:lnTo>
                        <a:pt x="1252" y="8018"/>
                      </a:lnTo>
                      <a:lnTo>
                        <a:pt x="10782" y="6263"/>
                      </a:lnTo>
                      <a:lnTo>
                        <a:pt x="9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6"/>
                <p:cNvSpPr/>
                <p:nvPr/>
              </p:nvSpPr>
              <p:spPr>
                <a:xfrm>
                  <a:off x="-256961" y="1683826"/>
                  <a:ext cx="764347" cy="551044"/>
                </a:xfrm>
                <a:custGeom>
                  <a:avLst/>
                  <a:gdLst/>
                  <a:ahLst/>
                  <a:cxnLst/>
                  <a:rect l="l" t="t" r="r" b="b"/>
                  <a:pathLst>
                    <a:path w="9840" h="7094" extrusionOk="0">
                      <a:moveTo>
                        <a:pt x="8741" y="1"/>
                      </a:moveTo>
                      <a:lnTo>
                        <a:pt x="1" y="1614"/>
                      </a:lnTo>
                      <a:lnTo>
                        <a:pt x="1099" y="7093"/>
                      </a:lnTo>
                      <a:lnTo>
                        <a:pt x="9839" y="5483"/>
                      </a:lnTo>
                      <a:lnTo>
                        <a:pt x="87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6"/>
                <p:cNvSpPr/>
                <p:nvPr/>
              </p:nvSpPr>
              <p:spPr>
                <a:xfrm>
                  <a:off x="-176098" y="1843144"/>
                  <a:ext cx="162113" cy="147820"/>
                </a:xfrm>
                <a:custGeom>
                  <a:avLst/>
                  <a:gdLst/>
                  <a:ahLst/>
                  <a:cxnLst/>
                  <a:rect l="l" t="t" r="r" b="b"/>
                  <a:pathLst>
                    <a:path w="2087" h="1903" extrusionOk="0">
                      <a:moveTo>
                        <a:pt x="1048" y="1"/>
                      </a:moveTo>
                      <a:cubicBezTo>
                        <a:pt x="986" y="1"/>
                        <a:pt x="923" y="7"/>
                        <a:pt x="860" y="19"/>
                      </a:cubicBezTo>
                      <a:cubicBezTo>
                        <a:pt x="344" y="107"/>
                        <a:pt x="1" y="595"/>
                        <a:pt x="89" y="1108"/>
                      </a:cubicBezTo>
                      <a:cubicBezTo>
                        <a:pt x="92" y="1111"/>
                        <a:pt x="92" y="1120"/>
                        <a:pt x="92" y="1127"/>
                      </a:cubicBezTo>
                      <a:cubicBezTo>
                        <a:pt x="189" y="1584"/>
                        <a:pt x="592" y="1902"/>
                        <a:pt x="1043" y="1902"/>
                      </a:cubicBezTo>
                      <a:cubicBezTo>
                        <a:pt x="1104" y="1902"/>
                        <a:pt x="1166" y="1896"/>
                        <a:pt x="1228" y="1885"/>
                      </a:cubicBezTo>
                      <a:cubicBezTo>
                        <a:pt x="1743" y="1800"/>
                        <a:pt x="2086" y="1309"/>
                        <a:pt x="1998" y="796"/>
                      </a:cubicBezTo>
                      <a:cubicBezTo>
                        <a:pt x="1998" y="790"/>
                        <a:pt x="1995" y="784"/>
                        <a:pt x="1995" y="777"/>
                      </a:cubicBezTo>
                      <a:cubicBezTo>
                        <a:pt x="1898" y="319"/>
                        <a:pt x="1498"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6"/>
                <p:cNvSpPr/>
                <p:nvPr/>
              </p:nvSpPr>
              <p:spPr>
                <a:xfrm>
                  <a:off x="39381" y="1842445"/>
                  <a:ext cx="467463" cy="354287"/>
                </a:xfrm>
                <a:custGeom>
                  <a:avLst/>
                  <a:gdLst/>
                  <a:ahLst/>
                  <a:cxnLst/>
                  <a:rect l="l" t="t" r="r" b="b"/>
                  <a:pathLst>
                    <a:path w="6018" h="4561" extrusionOk="0">
                      <a:moveTo>
                        <a:pt x="2212" y="0"/>
                      </a:moveTo>
                      <a:lnTo>
                        <a:pt x="1" y="4561"/>
                      </a:lnTo>
                      <a:lnTo>
                        <a:pt x="1" y="4561"/>
                      </a:lnTo>
                      <a:lnTo>
                        <a:pt x="6018" y="3450"/>
                      </a:lnTo>
                      <a:lnTo>
                        <a:pt x="2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6"/>
                <p:cNvSpPr/>
                <p:nvPr/>
              </p:nvSpPr>
              <p:spPr>
                <a:xfrm>
                  <a:off x="-144095" y="1992442"/>
                  <a:ext cx="386368" cy="238237"/>
                </a:xfrm>
                <a:custGeom>
                  <a:avLst/>
                  <a:gdLst/>
                  <a:ahLst/>
                  <a:cxnLst/>
                  <a:rect l="l" t="t" r="r" b="b"/>
                  <a:pathLst>
                    <a:path w="4974" h="3067" extrusionOk="0">
                      <a:moveTo>
                        <a:pt x="1970" y="0"/>
                      </a:moveTo>
                      <a:lnTo>
                        <a:pt x="1" y="3067"/>
                      </a:lnTo>
                      <a:lnTo>
                        <a:pt x="4974" y="2148"/>
                      </a:lnTo>
                      <a:lnTo>
                        <a:pt x="19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6"/>
              <p:cNvGrpSpPr/>
              <p:nvPr/>
            </p:nvGrpSpPr>
            <p:grpSpPr>
              <a:xfrm flipH="1">
                <a:off x="766262" y="1039962"/>
                <a:ext cx="907932" cy="1081475"/>
                <a:chOff x="3485727" y="1682661"/>
                <a:chExt cx="711992" cy="848083"/>
              </a:xfrm>
            </p:grpSpPr>
            <p:sp>
              <p:nvSpPr>
                <p:cNvPr id="1592" name="Google Shape;1592;p36"/>
                <p:cNvSpPr/>
                <p:nvPr/>
              </p:nvSpPr>
              <p:spPr>
                <a:xfrm>
                  <a:off x="3489145" y="1685845"/>
                  <a:ext cx="707331" cy="842412"/>
                </a:xfrm>
                <a:custGeom>
                  <a:avLst/>
                  <a:gdLst/>
                  <a:ahLst/>
                  <a:cxnLst/>
                  <a:rect l="l" t="t" r="r" b="b"/>
                  <a:pathLst>
                    <a:path w="9106" h="10845" extrusionOk="0">
                      <a:moveTo>
                        <a:pt x="3228" y="0"/>
                      </a:moveTo>
                      <a:lnTo>
                        <a:pt x="1" y="8329"/>
                      </a:lnTo>
                      <a:lnTo>
                        <a:pt x="6489" y="10845"/>
                      </a:lnTo>
                      <a:lnTo>
                        <a:pt x="9106" y="4098"/>
                      </a:lnTo>
                      <a:lnTo>
                        <a:pt x="8046" y="1865"/>
                      </a:lnTo>
                      <a:lnTo>
                        <a:pt x="32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6"/>
                <p:cNvSpPr/>
                <p:nvPr/>
              </p:nvSpPr>
              <p:spPr>
                <a:xfrm>
                  <a:off x="3485727" y="1682661"/>
                  <a:ext cx="711992" cy="848083"/>
                </a:xfrm>
                <a:custGeom>
                  <a:avLst/>
                  <a:gdLst/>
                  <a:ahLst/>
                  <a:cxnLst/>
                  <a:rect l="l" t="t" r="r" b="b"/>
                  <a:pathLst>
                    <a:path w="9166" h="10918" extrusionOk="0">
                      <a:moveTo>
                        <a:pt x="3246" y="0"/>
                      </a:moveTo>
                      <a:lnTo>
                        <a:pt x="3196" y="129"/>
                      </a:lnTo>
                      <a:lnTo>
                        <a:pt x="3259" y="154"/>
                      </a:lnTo>
                      <a:lnTo>
                        <a:pt x="3287" y="91"/>
                      </a:lnTo>
                      <a:lnTo>
                        <a:pt x="3322" y="104"/>
                      </a:lnTo>
                      <a:lnTo>
                        <a:pt x="3347" y="41"/>
                      </a:lnTo>
                      <a:lnTo>
                        <a:pt x="3246" y="0"/>
                      </a:lnTo>
                      <a:close/>
                      <a:moveTo>
                        <a:pt x="3514" y="101"/>
                      </a:moveTo>
                      <a:lnTo>
                        <a:pt x="3492" y="167"/>
                      </a:lnTo>
                      <a:lnTo>
                        <a:pt x="3662" y="230"/>
                      </a:lnTo>
                      <a:lnTo>
                        <a:pt x="3684" y="167"/>
                      </a:lnTo>
                      <a:lnTo>
                        <a:pt x="3514" y="101"/>
                      </a:lnTo>
                      <a:close/>
                      <a:moveTo>
                        <a:pt x="3850" y="227"/>
                      </a:moveTo>
                      <a:lnTo>
                        <a:pt x="3825" y="293"/>
                      </a:lnTo>
                      <a:lnTo>
                        <a:pt x="3995" y="356"/>
                      </a:lnTo>
                      <a:lnTo>
                        <a:pt x="4017" y="293"/>
                      </a:lnTo>
                      <a:lnTo>
                        <a:pt x="3850" y="227"/>
                      </a:lnTo>
                      <a:close/>
                      <a:moveTo>
                        <a:pt x="3133" y="293"/>
                      </a:moveTo>
                      <a:lnTo>
                        <a:pt x="3070" y="459"/>
                      </a:lnTo>
                      <a:lnTo>
                        <a:pt x="3133" y="484"/>
                      </a:lnTo>
                      <a:lnTo>
                        <a:pt x="3196" y="315"/>
                      </a:lnTo>
                      <a:lnTo>
                        <a:pt x="3133" y="293"/>
                      </a:lnTo>
                      <a:close/>
                      <a:moveTo>
                        <a:pt x="4184" y="359"/>
                      </a:moveTo>
                      <a:lnTo>
                        <a:pt x="4159" y="422"/>
                      </a:lnTo>
                      <a:lnTo>
                        <a:pt x="4328" y="484"/>
                      </a:lnTo>
                      <a:lnTo>
                        <a:pt x="4354" y="422"/>
                      </a:lnTo>
                      <a:lnTo>
                        <a:pt x="4184" y="359"/>
                      </a:lnTo>
                      <a:close/>
                      <a:moveTo>
                        <a:pt x="4517" y="488"/>
                      </a:moveTo>
                      <a:lnTo>
                        <a:pt x="4495" y="551"/>
                      </a:lnTo>
                      <a:lnTo>
                        <a:pt x="4662" y="613"/>
                      </a:lnTo>
                      <a:lnTo>
                        <a:pt x="4687" y="551"/>
                      </a:lnTo>
                      <a:lnTo>
                        <a:pt x="4517" y="488"/>
                      </a:lnTo>
                      <a:close/>
                      <a:moveTo>
                        <a:pt x="4857" y="617"/>
                      </a:moveTo>
                      <a:lnTo>
                        <a:pt x="4832" y="679"/>
                      </a:lnTo>
                      <a:lnTo>
                        <a:pt x="5001" y="742"/>
                      </a:lnTo>
                      <a:lnTo>
                        <a:pt x="5023" y="679"/>
                      </a:lnTo>
                      <a:lnTo>
                        <a:pt x="4857" y="617"/>
                      </a:lnTo>
                      <a:close/>
                      <a:moveTo>
                        <a:pt x="3004" y="626"/>
                      </a:moveTo>
                      <a:lnTo>
                        <a:pt x="2941" y="796"/>
                      </a:lnTo>
                      <a:lnTo>
                        <a:pt x="3004" y="818"/>
                      </a:lnTo>
                      <a:lnTo>
                        <a:pt x="3067" y="648"/>
                      </a:lnTo>
                      <a:lnTo>
                        <a:pt x="3004" y="626"/>
                      </a:lnTo>
                      <a:close/>
                      <a:moveTo>
                        <a:pt x="5190" y="746"/>
                      </a:moveTo>
                      <a:lnTo>
                        <a:pt x="5165" y="808"/>
                      </a:lnTo>
                      <a:lnTo>
                        <a:pt x="5335" y="875"/>
                      </a:lnTo>
                      <a:lnTo>
                        <a:pt x="5357" y="808"/>
                      </a:lnTo>
                      <a:lnTo>
                        <a:pt x="5190" y="746"/>
                      </a:lnTo>
                      <a:close/>
                      <a:moveTo>
                        <a:pt x="5524" y="875"/>
                      </a:moveTo>
                      <a:lnTo>
                        <a:pt x="5502" y="937"/>
                      </a:lnTo>
                      <a:lnTo>
                        <a:pt x="5668" y="1003"/>
                      </a:lnTo>
                      <a:lnTo>
                        <a:pt x="5693" y="937"/>
                      </a:lnTo>
                      <a:lnTo>
                        <a:pt x="5524" y="875"/>
                      </a:lnTo>
                      <a:close/>
                      <a:moveTo>
                        <a:pt x="5863" y="1010"/>
                      </a:moveTo>
                      <a:lnTo>
                        <a:pt x="5838" y="1073"/>
                      </a:lnTo>
                      <a:lnTo>
                        <a:pt x="6008" y="1136"/>
                      </a:lnTo>
                      <a:lnTo>
                        <a:pt x="6030" y="1073"/>
                      </a:lnTo>
                      <a:lnTo>
                        <a:pt x="5863" y="1010"/>
                      </a:lnTo>
                      <a:close/>
                      <a:moveTo>
                        <a:pt x="2878" y="963"/>
                      </a:moveTo>
                      <a:lnTo>
                        <a:pt x="2816" y="1132"/>
                      </a:lnTo>
                      <a:lnTo>
                        <a:pt x="2878" y="1158"/>
                      </a:lnTo>
                      <a:lnTo>
                        <a:pt x="2941" y="988"/>
                      </a:lnTo>
                      <a:lnTo>
                        <a:pt x="2878" y="963"/>
                      </a:lnTo>
                      <a:close/>
                      <a:moveTo>
                        <a:pt x="6197" y="1136"/>
                      </a:moveTo>
                      <a:lnTo>
                        <a:pt x="6171" y="1198"/>
                      </a:lnTo>
                      <a:lnTo>
                        <a:pt x="6341" y="1268"/>
                      </a:lnTo>
                      <a:lnTo>
                        <a:pt x="6366" y="1202"/>
                      </a:lnTo>
                      <a:lnTo>
                        <a:pt x="6197" y="1136"/>
                      </a:lnTo>
                      <a:close/>
                      <a:moveTo>
                        <a:pt x="6530" y="1271"/>
                      </a:moveTo>
                      <a:lnTo>
                        <a:pt x="6508" y="1334"/>
                      </a:lnTo>
                      <a:lnTo>
                        <a:pt x="6675" y="1397"/>
                      </a:lnTo>
                      <a:lnTo>
                        <a:pt x="6700" y="1334"/>
                      </a:lnTo>
                      <a:lnTo>
                        <a:pt x="6530" y="1271"/>
                      </a:lnTo>
                      <a:close/>
                      <a:moveTo>
                        <a:pt x="2749" y="1299"/>
                      </a:moveTo>
                      <a:lnTo>
                        <a:pt x="2687" y="1466"/>
                      </a:lnTo>
                      <a:lnTo>
                        <a:pt x="2749" y="1491"/>
                      </a:lnTo>
                      <a:lnTo>
                        <a:pt x="2812" y="1321"/>
                      </a:lnTo>
                      <a:lnTo>
                        <a:pt x="2749" y="1299"/>
                      </a:lnTo>
                      <a:close/>
                      <a:moveTo>
                        <a:pt x="6863" y="1397"/>
                      </a:moveTo>
                      <a:lnTo>
                        <a:pt x="6841" y="1460"/>
                      </a:lnTo>
                      <a:lnTo>
                        <a:pt x="7011" y="1526"/>
                      </a:lnTo>
                      <a:lnTo>
                        <a:pt x="7030" y="1463"/>
                      </a:lnTo>
                      <a:lnTo>
                        <a:pt x="6863" y="1397"/>
                      </a:lnTo>
                      <a:close/>
                      <a:moveTo>
                        <a:pt x="7200" y="1529"/>
                      </a:moveTo>
                      <a:lnTo>
                        <a:pt x="7175" y="1592"/>
                      </a:lnTo>
                      <a:lnTo>
                        <a:pt x="7345" y="1655"/>
                      </a:lnTo>
                      <a:lnTo>
                        <a:pt x="7367" y="1592"/>
                      </a:lnTo>
                      <a:lnTo>
                        <a:pt x="7200" y="1529"/>
                      </a:lnTo>
                      <a:close/>
                      <a:moveTo>
                        <a:pt x="7533" y="1655"/>
                      </a:moveTo>
                      <a:lnTo>
                        <a:pt x="7508" y="1717"/>
                      </a:lnTo>
                      <a:lnTo>
                        <a:pt x="7678" y="1780"/>
                      </a:lnTo>
                      <a:lnTo>
                        <a:pt x="7697" y="1721"/>
                      </a:lnTo>
                      <a:lnTo>
                        <a:pt x="7533" y="1655"/>
                      </a:lnTo>
                      <a:close/>
                      <a:moveTo>
                        <a:pt x="2617" y="1632"/>
                      </a:moveTo>
                      <a:lnTo>
                        <a:pt x="2554" y="1802"/>
                      </a:lnTo>
                      <a:lnTo>
                        <a:pt x="2617" y="1824"/>
                      </a:lnTo>
                      <a:lnTo>
                        <a:pt x="2680" y="1655"/>
                      </a:lnTo>
                      <a:lnTo>
                        <a:pt x="2617" y="1632"/>
                      </a:lnTo>
                      <a:close/>
                      <a:moveTo>
                        <a:pt x="7867" y="1790"/>
                      </a:moveTo>
                      <a:lnTo>
                        <a:pt x="7845" y="1853"/>
                      </a:lnTo>
                      <a:lnTo>
                        <a:pt x="8011" y="1916"/>
                      </a:lnTo>
                      <a:lnTo>
                        <a:pt x="8037" y="1853"/>
                      </a:lnTo>
                      <a:lnTo>
                        <a:pt x="7867" y="1790"/>
                      </a:lnTo>
                      <a:close/>
                      <a:moveTo>
                        <a:pt x="2488" y="1969"/>
                      </a:moveTo>
                      <a:lnTo>
                        <a:pt x="2425" y="2139"/>
                      </a:lnTo>
                      <a:lnTo>
                        <a:pt x="2488" y="2164"/>
                      </a:lnTo>
                      <a:lnTo>
                        <a:pt x="2551" y="1994"/>
                      </a:lnTo>
                      <a:lnTo>
                        <a:pt x="2488" y="1969"/>
                      </a:lnTo>
                      <a:close/>
                      <a:moveTo>
                        <a:pt x="8172" y="1994"/>
                      </a:moveTo>
                      <a:lnTo>
                        <a:pt x="8109" y="2023"/>
                      </a:lnTo>
                      <a:lnTo>
                        <a:pt x="8184" y="2183"/>
                      </a:lnTo>
                      <a:lnTo>
                        <a:pt x="8247" y="2155"/>
                      </a:lnTo>
                      <a:lnTo>
                        <a:pt x="8172" y="1994"/>
                      </a:lnTo>
                      <a:close/>
                      <a:moveTo>
                        <a:pt x="2359" y="2302"/>
                      </a:moveTo>
                      <a:lnTo>
                        <a:pt x="2297" y="2472"/>
                      </a:lnTo>
                      <a:lnTo>
                        <a:pt x="2359" y="2497"/>
                      </a:lnTo>
                      <a:lnTo>
                        <a:pt x="2422" y="2328"/>
                      </a:lnTo>
                      <a:lnTo>
                        <a:pt x="2359" y="2302"/>
                      </a:lnTo>
                      <a:close/>
                      <a:moveTo>
                        <a:pt x="8326" y="2321"/>
                      </a:moveTo>
                      <a:lnTo>
                        <a:pt x="8263" y="2346"/>
                      </a:lnTo>
                      <a:lnTo>
                        <a:pt x="8339" y="2510"/>
                      </a:lnTo>
                      <a:lnTo>
                        <a:pt x="8401" y="2482"/>
                      </a:lnTo>
                      <a:lnTo>
                        <a:pt x="8326" y="2321"/>
                      </a:lnTo>
                      <a:close/>
                      <a:moveTo>
                        <a:pt x="2230" y="2639"/>
                      </a:moveTo>
                      <a:lnTo>
                        <a:pt x="2168" y="2809"/>
                      </a:lnTo>
                      <a:lnTo>
                        <a:pt x="2230" y="2831"/>
                      </a:lnTo>
                      <a:lnTo>
                        <a:pt x="2290" y="2661"/>
                      </a:lnTo>
                      <a:lnTo>
                        <a:pt x="2230" y="2639"/>
                      </a:lnTo>
                      <a:close/>
                      <a:moveTo>
                        <a:pt x="8480" y="2642"/>
                      </a:moveTo>
                      <a:lnTo>
                        <a:pt x="8417" y="2670"/>
                      </a:lnTo>
                      <a:lnTo>
                        <a:pt x="8493" y="2831"/>
                      </a:lnTo>
                      <a:lnTo>
                        <a:pt x="8556" y="2803"/>
                      </a:lnTo>
                      <a:lnTo>
                        <a:pt x="8480" y="2642"/>
                      </a:lnTo>
                      <a:close/>
                      <a:moveTo>
                        <a:pt x="8634" y="2969"/>
                      </a:moveTo>
                      <a:lnTo>
                        <a:pt x="8571" y="2998"/>
                      </a:lnTo>
                      <a:lnTo>
                        <a:pt x="8647" y="3158"/>
                      </a:lnTo>
                      <a:lnTo>
                        <a:pt x="8710" y="3130"/>
                      </a:lnTo>
                      <a:lnTo>
                        <a:pt x="8634" y="2969"/>
                      </a:lnTo>
                      <a:close/>
                      <a:moveTo>
                        <a:pt x="2098" y="2972"/>
                      </a:moveTo>
                      <a:lnTo>
                        <a:pt x="2032" y="3142"/>
                      </a:lnTo>
                      <a:lnTo>
                        <a:pt x="2095" y="3164"/>
                      </a:lnTo>
                      <a:lnTo>
                        <a:pt x="2161" y="2998"/>
                      </a:lnTo>
                      <a:lnTo>
                        <a:pt x="2098" y="2972"/>
                      </a:lnTo>
                      <a:close/>
                      <a:moveTo>
                        <a:pt x="8779" y="3290"/>
                      </a:moveTo>
                      <a:lnTo>
                        <a:pt x="8719" y="3318"/>
                      </a:lnTo>
                      <a:lnTo>
                        <a:pt x="8795" y="3479"/>
                      </a:lnTo>
                      <a:lnTo>
                        <a:pt x="8857" y="3454"/>
                      </a:lnTo>
                      <a:lnTo>
                        <a:pt x="8779" y="3290"/>
                      </a:lnTo>
                      <a:close/>
                      <a:moveTo>
                        <a:pt x="1966" y="3306"/>
                      </a:moveTo>
                      <a:lnTo>
                        <a:pt x="1903" y="3476"/>
                      </a:lnTo>
                      <a:lnTo>
                        <a:pt x="1966" y="3501"/>
                      </a:lnTo>
                      <a:lnTo>
                        <a:pt x="2029" y="3331"/>
                      </a:lnTo>
                      <a:lnTo>
                        <a:pt x="1966" y="3306"/>
                      </a:lnTo>
                      <a:close/>
                      <a:moveTo>
                        <a:pt x="8933" y="3614"/>
                      </a:moveTo>
                      <a:lnTo>
                        <a:pt x="8873" y="3639"/>
                      </a:lnTo>
                      <a:lnTo>
                        <a:pt x="8949" y="3803"/>
                      </a:lnTo>
                      <a:lnTo>
                        <a:pt x="9012" y="3774"/>
                      </a:lnTo>
                      <a:lnTo>
                        <a:pt x="8933" y="3614"/>
                      </a:lnTo>
                      <a:close/>
                      <a:moveTo>
                        <a:pt x="1840" y="3639"/>
                      </a:moveTo>
                      <a:lnTo>
                        <a:pt x="1774" y="3809"/>
                      </a:lnTo>
                      <a:lnTo>
                        <a:pt x="1837" y="3834"/>
                      </a:lnTo>
                      <a:lnTo>
                        <a:pt x="1903" y="3664"/>
                      </a:lnTo>
                      <a:lnTo>
                        <a:pt x="1840" y="3639"/>
                      </a:lnTo>
                      <a:close/>
                      <a:moveTo>
                        <a:pt x="9087" y="3941"/>
                      </a:moveTo>
                      <a:lnTo>
                        <a:pt x="9027" y="3966"/>
                      </a:lnTo>
                      <a:lnTo>
                        <a:pt x="9103" y="4130"/>
                      </a:lnTo>
                      <a:lnTo>
                        <a:pt x="9166" y="4101"/>
                      </a:lnTo>
                      <a:lnTo>
                        <a:pt x="9087" y="3941"/>
                      </a:lnTo>
                      <a:close/>
                      <a:moveTo>
                        <a:pt x="1712" y="3976"/>
                      </a:moveTo>
                      <a:lnTo>
                        <a:pt x="1649" y="4146"/>
                      </a:lnTo>
                      <a:lnTo>
                        <a:pt x="1712" y="4168"/>
                      </a:lnTo>
                      <a:lnTo>
                        <a:pt x="1774" y="3998"/>
                      </a:lnTo>
                      <a:lnTo>
                        <a:pt x="1712" y="3976"/>
                      </a:lnTo>
                      <a:close/>
                      <a:moveTo>
                        <a:pt x="9059" y="4265"/>
                      </a:moveTo>
                      <a:lnTo>
                        <a:pt x="8996" y="4435"/>
                      </a:lnTo>
                      <a:lnTo>
                        <a:pt x="9059" y="4460"/>
                      </a:lnTo>
                      <a:lnTo>
                        <a:pt x="9122" y="4290"/>
                      </a:lnTo>
                      <a:lnTo>
                        <a:pt x="9059" y="4265"/>
                      </a:lnTo>
                      <a:close/>
                      <a:moveTo>
                        <a:pt x="1586" y="4309"/>
                      </a:moveTo>
                      <a:lnTo>
                        <a:pt x="1517" y="4479"/>
                      </a:lnTo>
                      <a:lnTo>
                        <a:pt x="1579" y="4501"/>
                      </a:lnTo>
                      <a:lnTo>
                        <a:pt x="1649" y="4334"/>
                      </a:lnTo>
                      <a:lnTo>
                        <a:pt x="1586" y="4309"/>
                      </a:lnTo>
                      <a:close/>
                      <a:moveTo>
                        <a:pt x="8933" y="4608"/>
                      </a:moveTo>
                      <a:lnTo>
                        <a:pt x="8867" y="4778"/>
                      </a:lnTo>
                      <a:lnTo>
                        <a:pt x="8930" y="4800"/>
                      </a:lnTo>
                      <a:lnTo>
                        <a:pt x="8996" y="4630"/>
                      </a:lnTo>
                      <a:lnTo>
                        <a:pt x="8933" y="4608"/>
                      </a:lnTo>
                      <a:close/>
                      <a:moveTo>
                        <a:pt x="1450" y="4652"/>
                      </a:moveTo>
                      <a:lnTo>
                        <a:pt x="1388" y="4819"/>
                      </a:lnTo>
                      <a:lnTo>
                        <a:pt x="1450" y="4844"/>
                      </a:lnTo>
                      <a:lnTo>
                        <a:pt x="1513" y="4674"/>
                      </a:lnTo>
                      <a:lnTo>
                        <a:pt x="1450" y="4652"/>
                      </a:lnTo>
                      <a:close/>
                      <a:moveTo>
                        <a:pt x="8804" y="4941"/>
                      </a:moveTo>
                      <a:lnTo>
                        <a:pt x="8741" y="5111"/>
                      </a:lnTo>
                      <a:lnTo>
                        <a:pt x="8804" y="5133"/>
                      </a:lnTo>
                      <a:lnTo>
                        <a:pt x="8867" y="4966"/>
                      </a:lnTo>
                      <a:lnTo>
                        <a:pt x="8804" y="4941"/>
                      </a:lnTo>
                      <a:close/>
                      <a:moveTo>
                        <a:pt x="1322" y="4985"/>
                      </a:moveTo>
                      <a:lnTo>
                        <a:pt x="1259" y="5155"/>
                      </a:lnTo>
                      <a:lnTo>
                        <a:pt x="1322" y="5177"/>
                      </a:lnTo>
                      <a:lnTo>
                        <a:pt x="1384" y="5010"/>
                      </a:lnTo>
                      <a:lnTo>
                        <a:pt x="1322" y="4985"/>
                      </a:lnTo>
                      <a:close/>
                      <a:moveTo>
                        <a:pt x="8672" y="5278"/>
                      </a:moveTo>
                      <a:lnTo>
                        <a:pt x="8606" y="5445"/>
                      </a:lnTo>
                      <a:lnTo>
                        <a:pt x="8669" y="5470"/>
                      </a:lnTo>
                      <a:lnTo>
                        <a:pt x="8735" y="5300"/>
                      </a:lnTo>
                      <a:lnTo>
                        <a:pt x="8672" y="5278"/>
                      </a:lnTo>
                      <a:close/>
                      <a:moveTo>
                        <a:pt x="1193" y="5319"/>
                      </a:moveTo>
                      <a:lnTo>
                        <a:pt x="1130" y="5489"/>
                      </a:lnTo>
                      <a:lnTo>
                        <a:pt x="1193" y="5514"/>
                      </a:lnTo>
                      <a:lnTo>
                        <a:pt x="1255" y="5344"/>
                      </a:lnTo>
                      <a:lnTo>
                        <a:pt x="1193" y="5319"/>
                      </a:lnTo>
                      <a:close/>
                      <a:moveTo>
                        <a:pt x="8543" y="5614"/>
                      </a:moveTo>
                      <a:lnTo>
                        <a:pt x="8480" y="5784"/>
                      </a:lnTo>
                      <a:lnTo>
                        <a:pt x="8543" y="5806"/>
                      </a:lnTo>
                      <a:lnTo>
                        <a:pt x="8606" y="5640"/>
                      </a:lnTo>
                      <a:lnTo>
                        <a:pt x="8543" y="5614"/>
                      </a:lnTo>
                      <a:close/>
                      <a:moveTo>
                        <a:pt x="1060" y="5655"/>
                      </a:moveTo>
                      <a:lnTo>
                        <a:pt x="998" y="5822"/>
                      </a:lnTo>
                      <a:lnTo>
                        <a:pt x="1060" y="5847"/>
                      </a:lnTo>
                      <a:lnTo>
                        <a:pt x="1123" y="5677"/>
                      </a:lnTo>
                      <a:lnTo>
                        <a:pt x="1060" y="5655"/>
                      </a:lnTo>
                      <a:close/>
                      <a:moveTo>
                        <a:pt x="8414" y="5941"/>
                      </a:moveTo>
                      <a:lnTo>
                        <a:pt x="8351" y="6118"/>
                      </a:lnTo>
                      <a:lnTo>
                        <a:pt x="8414" y="6143"/>
                      </a:lnTo>
                      <a:lnTo>
                        <a:pt x="8477" y="5963"/>
                      </a:lnTo>
                      <a:lnTo>
                        <a:pt x="8414" y="5941"/>
                      </a:lnTo>
                      <a:close/>
                      <a:moveTo>
                        <a:pt x="932" y="5989"/>
                      </a:moveTo>
                      <a:lnTo>
                        <a:pt x="869" y="6155"/>
                      </a:lnTo>
                      <a:lnTo>
                        <a:pt x="932" y="6180"/>
                      </a:lnTo>
                      <a:lnTo>
                        <a:pt x="994" y="6011"/>
                      </a:lnTo>
                      <a:lnTo>
                        <a:pt x="932" y="5989"/>
                      </a:lnTo>
                      <a:close/>
                      <a:moveTo>
                        <a:pt x="8285" y="6284"/>
                      </a:moveTo>
                      <a:lnTo>
                        <a:pt x="8222" y="6451"/>
                      </a:lnTo>
                      <a:lnTo>
                        <a:pt x="8285" y="6476"/>
                      </a:lnTo>
                      <a:lnTo>
                        <a:pt x="8345" y="6306"/>
                      </a:lnTo>
                      <a:lnTo>
                        <a:pt x="8285" y="6284"/>
                      </a:lnTo>
                      <a:close/>
                      <a:moveTo>
                        <a:pt x="803" y="6322"/>
                      </a:moveTo>
                      <a:lnTo>
                        <a:pt x="740" y="6492"/>
                      </a:lnTo>
                      <a:lnTo>
                        <a:pt x="803" y="6514"/>
                      </a:lnTo>
                      <a:lnTo>
                        <a:pt x="865" y="6347"/>
                      </a:lnTo>
                      <a:lnTo>
                        <a:pt x="803" y="6322"/>
                      </a:lnTo>
                      <a:close/>
                      <a:moveTo>
                        <a:pt x="8153" y="6618"/>
                      </a:moveTo>
                      <a:lnTo>
                        <a:pt x="8090" y="6784"/>
                      </a:lnTo>
                      <a:lnTo>
                        <a:pt x="8153" y="6810"/>
                      </a:lnTo>
                      <a:lnTo>
                        <a:pt x="8216" y="6640"/>
                      </a:lnTo>
                      <a:lnTo>
                        <a:pt x="8153" y="6618"/>
                      </a:lnTo>
                      <a:close/>
                      <a:moveTo>
                        <a:pt x="674" y="6662"/>
                      </a:moveTo>
                      <a:lnTo>
                        <a:pt x="611" y="6828"/>
                      </a:lnTo>
                      <a:lnTo>
                        <a:pt x="674" y="6854"/>
                      </a:lnTo>
                      <a:lnTo>
                        <a:pt x="737" y="6684"/>
                      </a:lnTo>
                      <a:lnTo>
                        <a:pt x="674" y="6662"/>
                      </a:lnTo>
                      <a:close/>
                      <a:moveTo>
                        <a:pt x="8024" y="6951"/>
                      </a:moveTo>
                      <a:lnTo>
                        <a:pt x="7961" y="7121"/>
                      </a:lnTo>
                      <a:lnTo>
                        <a:pt x="8024" y="7143"/>
                      </a:lnTo>
                      <a:lnTo>
                        <a:pt x="8087" y="6976"/>
                      </a:lnTo>
                      <a:lnTo>
                        <a:pt x="8024" y="6951"/>
                      </a:lnTo>
                      <a:close/>
                      <a:moveTo>
                        <a:pt x="542" y="6995"/>
                      </a:moveTo>
                      <a:lnTo>
                        <a:pt x="479" y="7165"/>
                      </a:lnTo>
                      <a:lnTo>
                        <a:pt x="542" y="7187"/>
                      </a:lnTo>
                      <a:lnTo>
                        <a:pt x="604" y="7017"/>
                      </a:lnTo>
                      <a:lnTo>
                        <a:pt x="542" y="6995"/>
                      </a:lnTo>
                      <a:close/>
                      <a:moveTo>
                        <a:pt x="7895" y="7284"/>
                      </a:moveTo>
                      <a:lnTo>
                        <a:pt x="7832" y="7454"/>
                      </a:lnTo>
                      <a:lnTo>
                        <a:pt x="7895" y="7479"/>
                      </a:lnTo>
                      <a:lnTo>
                        <a:pt x="7958" y="7310"/>
                      </a:lnTo>
                      <a:lnTo>
                        <a:pt x="7895" y="7284"/>
                      </a:lnTo>
                      <a:close/>
                      <a:moveTo>
                        <a:pt x="416" y="7328"/>
                      </a:moveTo>
                      <a:lnTo>
                        <a:pt x="350" y="7498"/>
                      </a:lnTo>
                      <a:lnTo>
                        <a:pt x="413" y="7520"/>
                      </a:lnTo>
                      <a:lnTo>
                        <a:pt x="479" y="7354"/>
                      </a:lnTo>
                      <a:lnTo>
                        <a:pt x="416" y="7328"/>
                      </a:lnTo>
                      <a:close/>
                      <a:moveTo>
                        <a:pt x="7766" y="7621"/>
                      </a:moveTo>
                      <a:lnTo>
                        <a:pt x="7703" y="7788"/>
                      </a:lnTo>
                      <a:lnTo>
                        <a:pt x="7766" y="7813"/>
                      </a:lnTo>
                      <a:lnTo>
                        <a:pt x="7829" y="7643"/>
                      </a:lnTo>
                      <a:lnTo>
                        <a:pt x="7766" y="7621"/>
                      </a:lnTo>
                      <a:close/>
                      <a:moveTo>
                        <a:pt x="284" y="7662"/>
                      </a:moveTo>
                      <a:lnTo>
                        <a:pt x="221" y="7832"/>
                      </a:lnTo>
                      <a:lnTo>
                        <a:pt x="284" y="7857"/>
                      </a:lnTo>
                      <a:lnTo>
                        <a:pt x="346" y="7687"/>
                      </a:lnTo>
                      <a:lnTo>
                        <a:pt x="284" y="7662"/>
                      </a:lnTo>
                      <a:close/>
                      <a:moveTo>
                        <a:pt x="7634" y="7954"/>
                      </a:moveTo>
                      <a:lnTo>
                        <a:pt x="7571" y="8121"/>
                      </a:lnTo>
                      <a:lnTo>
                        <a:pt x="7634" y="8146"/>
                      </a:lnTo>
                      <a:lnTo>
                        <a:pt x="7697" y="7976"/>
                      </a:lnTo>
                      <a:lnTo>
                        <a:pt x="7634" y="7954"/>
                      </a:lnTo>
                      <a:close/>
                      <a:moveTo>
                        <a:pt x="158" y="7998"/>
                      </a:moveTo>
                      <a:lnTo>
                        <a:pt x="92" y="8165"/>
                      </a:lnTo>
                      <a:lnTo>
                        <a:pt x="155" y="8190"/>
                      </a:lnTo>
                      <a:lnTo>
                        <a:pt x="221" y="8020"/>
                      </a:lnTo>
                      <a:lnTo>
                        <a:pt x="158" y="7998"/>
                      </a:lnTo>
                      <a:close/>
                      <a:moveTo>
                        <a:pt x="23" y="8326"/>
                      </a:moveTo>
                      <a:lnTo>
                        <a:pt x="1" y="8395"/>
                      </a:lnTo>
                      <a:lnTo>
                        <a:pt x="164" y="8458"/>
                      </a:lnTo>
                      <a:lnTo>
                        <a:pt x="189" y="8388"/>
                      </a:lnTo>
                      <a:lnTo>
                        <a:pt x="85" y="8351"/>
                      </a:lnTo>
                      <a:lnTo>
                        <a:pt x="23" y="8326"/>
                      </a:lnTo>
                      <a:close/>
                      <a:moveTo>
                        <a:pt x="7508" y="8285"/>
                      </a:moveTo>
                      <a:lnTo>
                        <a:pt x="7442" y="8451"/>
                      </a:lnTo>
                      <a:lnTo>
                        <a:pt x="7505" y="8477"/>
                      </a:lnTo>
                      <a:lnTo>
                        <a:pt x="7571" y="8307"/>
                      </a:lnTo>
                      <a:lnTo>
                        <a:pt x="7508" y="8285"/>
                      </a:lnTo>
                      <a:close/>
                      <a:moveTo>
                        <a:pt x="353" y="8461"/>
                      </a:moveTo>
                      <a:lnTo>
                        <a:pt x="331" y="8524"/>
                      </a:lnTo>
                      <a:lnTo>
                        <a:pt x="501" y="8587"/>
                      </a:lnTo>
                      <a:lnTo>
                        <a:pt x="523" y="8524"/>
                      </a:lnTo>
                      <a:lnTo>
                        <a:pt x="353" y="8461"/>
                      </a:lnTo>
                      <a:close/>
                      <a:moveTo>
                        <a:pt x="689" y="8587"/>
                      </a:moveTo>
                      <a:lnTo>
                        <a:pt x="664" y="8649"/>
                      </a:lnTo>
                      <a:lnTo>
                        <a:pt x="834" y="8716"/>
                      </a:lnTo>
                      <a:lnTo>
                        <a:pt x="856" y="8653"/>
                      </a:lnTo>
                      <a:lnTo>
                        <a:pt x="689" y="8587"/>
                      </a:lnTo>
                      <a:close/>
                      <a:moveTo>
                        <a:pt x="7376" y="8618"/>
                      </a:moveTo>
                      <a:lnTo>
                        <a:pt x="7313" y="8788"/>
                      </a:lnTo>
                      <a:lnTo>
                        <a:pt x="7376" y="8810"/>
                      </a:lnTo>
                      <a:lnTo>
                        <a:pt x="7439" y="8643"/>
                      </a:lnTo>
                      <a:lnTo>
                        <a:pt x="7376" y="8618"/>
                      </a:lnTo>
                      <a:close/>
                      <a:moveTo>
                        <a:pt x="1026" y="8716"/>
                      </a:moveTo>
                      <a:lnTo>
                        <a:pt x="1004" y="8778"/>
                      </a:lnTo>
                      <a:lnTo>
                        <a:pt x="1171" y="8841"/>
                      </a:lnTo>
                      <a:lnTo>
                        <a:pt x="1196" y="8778"/>
                      </a:lnTo>
                      <a:lnTo>
                        <a:pt x="1026" y="8716"/>
                      </a:lnTo>
                      <a:close/>
                      <a:moveTo>
                        <a:pt x="1359" y="8841"/>
                      </a:moveTo>
                      <a:lnTo>
                        <a:pt x="1337" y="8904"/>
                      </a:lnTo>
                      <a:lnTo>
                        <a:pt x="1507" y="8973"/>
                      </a:lnTo>
                      <a:lnTo>
                        <a:pt x="1529" y="8907"/>
                      </a:lnTo>
                      <a:lnTo>
                        <a:pt x="1359" y="8841"/>
                      </a:lnTo>
                      <a:close/>
                      <a:moveTo>
                        <a:pt x="1696" y="8980"/>
                      </a:moveTo>
                      <a:lnTo>
                        <a:pt x="1671" y="9043"/>
                      </a:lnTo>
                      <a:lnTo>
                        <a:pt x="1840" y="9106"/>
                      </a:lnTo>
                      <a:lnTo>
                        <a:pt x="1862" y="9043"/>
                      </a:lnTo>
                      <a:lnTo>
                        <a:pt x="1696" y="8980"/>
                      </a:lnTo>
                      <a:close/>
                      <a:moveTo>
                        <a:pt x="7250" y="8951"/>
                      </a:moveTo>
                      <a:lnTo>
                        <a:pt x="7184" y="9121"/>
                      </a:lnTo>
                      <a:lnTo>
                        <a:pt x="7247" y="9143"/>
                      </a:lnTo>
                      <a:lnTo>
                        <a:pt x="7313" y="8977"/>
                      </a:lnTo>
                      <a:lnTo>
                        <a:pt x="7250" y="8951"/>
                      </a:lnTo>
                      <a:close/>
                      <a:moveTo>
                        <a:pt x="2029" y="9109"/>
                      </a:moveTo>
                      <a:lnTo>
                        <a:pt x="2004" y="9172"/>
                      </a:lnTo>
                      <a:lnTo>
                        <a:pt x="2174" y="9234"/>
                      </a:lnTo>
                      <a:lnTo>
                        <a:pt x="2199" y="9178"/>
                      </a:lnTo>
                      <a:lnTo>
                        <a:pt x="2029" y="9109"/>
                      </a:lnTo>
                      <a:close/>
                      <a:moveTo>
                        <a:pt x="2363" y="9238"/>
                      </a:moveTo>
                      <a:lnTo>
                        <a:pt x="2341" y="9301"/>
                      </a:lnTo>
                      <a:lnTo>
                        <a:pt x="2507" y="9367"/>
                      </a:lnTo>
                      <a:lnTo>
                        <a:pt x="2532" y="9301"/>
                      </a:lnTo>
                      <a:lnTo>
                        <a:pt x="2363" y="9238"/>
                      </a:lnTo>
                      <a:close/>
                      <a:moveTo>
                        <a:pt x="7115" y="9291"/>
                      </a:moveTo>
                      <a:lnTo>
                        <a:pt x="7052" y="9458"/>
                      </a:lnTo>
                      <a:lnTo>
                        <a:pt x="7115" y="9483"/>
                      </a:lnTo>
                      <a:lnTo>
                        <a:pt x="7178" y="9313"/>
                      </a:lnTo>
                      <a:lnTo>
                        <a:pt x="7115" y="9291"/>
                      </a:lnTo>
                      <a:close/>
                      <a:moveTo>
                        <a:pt x="2696" y="9367"/>
                      </a:moveTo>
                      <a:lnTo>
                        <a:pt x="2674" y="9430"/>
                      </a:lnTo>
                      <a:lnTo>
                        <a:pt x="2844" y="9496"/>
                      </a:lnTo>
                      <a:lnTo>
                        <a:pt x="2866" y="9430"/>
                      </a:lnTo>
                      <a:lnTo>
                        <a:pt x="2696" y="9367"/>
                      </a:lnTo>
                      <a:close/>
                      <a:moveTo>
                        <a:pt x="3033" y="9499"/>
                      </a:moveTo>
                      <a:lnTo>
                        <a:pt x="3007" y="9562"/>
                      </a:lnTo>
                      <a:lnTo>
                        <a:pt x="3177" y="9625"/>
                      </a:lnTo>
                      <a:lnTo>
                        <a:pt x="3199" y="9562"/>
                      </a:lnTo>
                      <a:lnTo>
                        <a:pt x="3033" y="9499"/>
                      </a:lnTo>
                      <a:close/>
                      <a:moveTo>
                        <a:pt x="3366" y="9628"/>
                      </a:moveTo>
                      <a:lnTo>
                        <a:pt x="3341" y="9691"/>
                      </a:lnTo>
                      <a:lnTo>
                        <a:pt x="3511" y="9753"/>
                      </a:lnTo>
                      <a:lnTo>
                        <a:pt x="3536" y="9691"/>
                      </a:lnTo>
                      <a:lnTo>
                        <a:pt x="3366" y="9628"/>
                      </a:lnTo>
                      <a:close/>
                      <a:moveTo>
                        <a:pt x="6989" y="9625"/>
                      </a:moveTo>
                      <a:lnTo>
                        <a:pt x="6923" y="9794"/>
                      </a:lnTo>
                      <a:lnTo>
                        <a:pt x="6986" y="9816"/>
                      </a:lnTo>
                      <a:lnTo>
                        <a:pt x="7052" y="9650"/>
                      </a:lnTo>
                      <a:lnTo>
                        <a:pt x="6989" y="9625"/>
                      </a:lnTo>
                      <a:close/>
                      <a:moveTo>
                        <a:pt x="3699" y="9760"/>
                      </a:moveTo>
                      <a:lnTo>
                        <a:pt x="3677" y="9823"/>
                      </a:lnTo>
                      <a:lnTo>
                        <a:pt x="3844" y="9886"/>
                      </a:lnTo>
                      <a:lnTo>
                        <a:pt x="3869" y="9823"/>
                      </a:lnTo>
                      <a:lnTo>
                        <a:pt x="3699" y="9760"/>
                      </a:lnTo>
                      <a:close/>
                      <a:moveTo>
                        <a:pt x="4033" y="9882"/>
                      </a:moveTo>
                      <a:lnTo>
                        <a:pt x="4011" y="9945"/>
                      </a:lnTo>
                      <a:lnTo>
                        <a:pt x="4181" y="10008"/>
                      </a:lnTo>
                      <a:lnTo>
                        <a:pt x="4203" y="9945"/>
                      </a:lnTo>
                      <a:lnTo>
                        <a:pt x="4033" y="9882"/>
                      </a:lnTo>
                      <a:close/>
                      <a:moveTo>
                        <a:pt x="4369" y="10008"/>
                      </a:moveTo>
                      <a:lnTo>
                        <a:pt x="4344" y="10074"/>
                      </a:lnTo>
                      <a:lnTo>
                        <a:pt x="4514" y="10140"/>
                      </a:lnTo>
                      <a:lnTo>
                        <a:pt x="4536" y="10074"/>
                      </a:lnTo>
                      <a:lnTo>
                        <a:pt x="4369" y="10008"/>
                      </a:lnTo>
                      <a:close/>
                      <a:moveTo>
                        <a:pt x="6857" y="9955"/>
                      </a:moveTo>
                      <a:lnTo>
                        <a:pt x="6794" y="10125"/>
                      </a:lnTo>
                      <a:lnTo>
                        <a:pt x="6857" y="10147"/>
                      </a:lnTo>
                      <a:lnTo>
                        <a:pt x="6920" y="9980"/>
                      </a:lnTo>
                      <a:lnTo>
                        <a:pt x="6857" y="9955"/>
                      </a:lnTo>
                      <a:close/>
                      <a:moveTo>
                        <a:pt x="4703" y="10143"/>
                      </a:moveTo>
                      <a:lnTo>
                        <a:pt x="4677" y="10206"/>
                      </a:lnTo>
                      <a:lnTo>
                        <a:pt x="4847" y="10269"/>
                      </a:lnTo>
                      <a:lnTo>
                        <a:pt x="4872" y="10206"/>
                      </a:lnTo>
                      <a:lnTo>
                        <a:pt x="4703" y="10143"/>
                      </a:lnTo>
                      <a:close/>
                      <a:moveTo>
                        <a:pt x="5039" y="10269"/>
                      </a:moveTo>
                      <a:lnTo>
                        <a:pt x="5017" y="10332"/>
                      </a:lnTo>
                      <a:lnTo>
                        <a:pt x="5187" y="10398"/>
                      </a:lnTo>
                      <a:lnTo>
                        <a:pt x="5209" y="10335"/>
                      </a:lnTo>
                      <a:lnTo>
                        <a:pt x="5039" y="10269"/>
                      </a:lnTo>
                      <a:close/>
                      <a:moveTo>
                        <a:pt x="6731" y="10288"/>
                      </a:moveTo>
                      <a:lnTo>
                        <a:pt x="6665" y="10458"/>
                      </a:lnTo>
                      <a:lnTo>
                        <a:pt x="6728" y="10483"/>
                      </a:lnTo>
                      <a:lnTo>
                        <a:pt x="6794" y="10313"/>
                      </a:lnTo>
                      <a:lnTo>
                        <a:pt x="6731" y="10288"/>
                      </a:lnTo>
                      <a:close/>
                      <a:moveTo>
                        <a:pt x="5376" y="10405"/>
                      </a:moveTo>
                      <a:lnTo>
                        <a:pt x="5351" y="10467"/>
                      </a:lnTo>
                      <a:lnTo>
                        <a:pt x="5520" y="10530"/>
                      </a:lnTo>
                      <a:lnTo>
                        <a:pt x="5542" y="10467"/>
                      </a:lnTo>
                      <a:lnTo>
                        <a:pt x="5376" y="10405"/>
                      </a:lnTo>
                      <a:close/>
                      <a:moveTo>
                        <a:pt x="5709" y="10533"/>
                      </a:moveTo>
                      <a:lnTo>
                        <a:pt x="5684" y="10596"/>
                      </a:lnTo>
                      <a:lnTo>
                        <a:pt x="5854" y="10659"/>
                      </a:lnTo>
                      <a:lnTo>
                        <a:pt x="5879" y="10600"/>
                      </a:lnTo>
                      <a:lnTo>
                        <a:pt x="5709" y="10533"/>
                      </a:lnTo>
                      <a:close/>
                      <a:moveTo>
                        <a:pt x="6043" y="10662"/>
                      </a:moveTo>
                      <a:lnTo>
                        <a:pt x="6020" y="10725"/>
                      </a:lnTo>
                      <a:lnTo>
                        <a:pt x="6187" y="10788"/>
                      </a:lnTo>
                      <a:lnTo>
                        <a:pt x="6212" y="10725"/>
                      </a:lnTo>
                      <a:lnTo>
                        <a:pt x="6043" y="10662"/>
                      </a:lnTo>
                      <a:close/>
                      <a:moveTo>
                        <a:pt x="6596" y="10625"/>
                      </a:moveTo>
                      <a:lnTo>
                        <a:pt x="6533" y="10791"/>
                      </a:lnTo>
                      <a:lnTo>
                        <a:pt x="6596" y="10817"/>
                      </a:lnTo>
                      <a:lnTo>
                        <a:pt x="6659" y="10647"/>
                      </a:lnTo>
                      <a:lnTo>
                        <a:pt x="6596" y="10625"/>
                      </a:lnTo>
                      <a:close/>
                      <a:moveTo>
                        <a:pt x="6376" y="10791"/>
                      </a:moveTo>
                      <a:lnTo>
                        <a:pt x="6354" y="10854"/>
                      </a:lnTo>
                      <a:lnTo>
                        <a:pt x="6524" y="10917"/>
                      </a:lnTo>
                      <a:lnTo>
                        <a:pt x="6546" y="10861"/>
                      </a:lnTo>
                      <a:lnTo>
                        <a:pt x="6376" y="1079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6"/>
                <p:cNvSpPr/>
                <p:nvPr/>
              </p:nvSpPr>
              <p:spPr>
                <a:xfrm>
                  <a:off x="4066449" y="1830716"/>
                  <a:ext cx="130032" cy="173532"/>
                </a:xfrm>
                <a:custGeom>
                  <a:avLst/>
                  <a:gdLst/>
                  <a:ahLst/>
                  <a:cxnLst/>
                  <a:rect l="l" t="t" r="r" b="b"/>
                  <a:pathLst>
                    <a:path w="1674" h="2234" extrusionOk="0">
                      <a:moveTo>
                        <a:pt x="614" y="0"/>
                      </a:moveTo>
                      <a:lnTo>
                        <a:pt x="1" y="1588"/>
                      </a:lnTo>
                      <a:lnTo>
                        <a:pt x="1674" y="2233"/>
                      </a:lnTo>
                      <a:lnTo>
                        <a:pt x="1674" y="2233"/>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5" name="Google Shape;1595;p36"/>
            <p:cNvGrpSpPr/>
            <p:nvPr/>
          </p:nvGrpSpPr>
          <p:grpSpPr>
            <a:xfrm>
              <a:off x="724055" y="1515651"/>
              <a:ext cx="2894254" cy="3975526"/>
              <a:chOff x="1117087" y="1344449"/>
              <a:chExt cx="1804848" cy="2479126"/>
            </a:xfrm>
          </p:grpSpPr>
          <p:sp>
            <p:nvSpPr>
              <p:cNvPr id="1596" name="Google Shape;1596;p36"/>
              <p:cNvSpPr/>
              <p:nvPr/>
            </p:nvSpPr>
            <p:spPr>
              <a:xfrm>
                <a:off x="2013571" y="1742473"/>
                <a:ext cx="96708" cy="309545"/>
              </a:xfrm>
              <a:custGeom>
                <a:avLst/>
                <a:gdLst/>
                <a:ahLst/>
                <a:cxnLst/>
                <a:rect l="l" t="t" r="r" b="b"/>
                <a:pathLst>
                  <a:path w="1245" h="3985" extrusionOk="0">
                    <a:moveTo>
                      <a:pt x="603" y="1"/>
                    </a:moveTo>
                    <a:lnTo>
                      <a:pt x="600" y="4"/>
                    </a:lnTo>
                    <a:cubicBezTo>
                      <a:pt x="493" y="300"/>
                      <a:pt x="465" y="545"/>
                      <a:pt x="638" y="822"/>
                    </a:cubicBezTo>
                    <a:cubicBezTo>
                      <a:pt x="880" y="1208"/>
                      <a:pt x="1110" y="1561"/>
                      <a:pt x="1154" y="2017"/>
                    </a:cubicBezTo>
                    <a:cubicBezTo>
                      <a:pt x="1229" y="2825"/>
                      <a:pt x="757" y="3574"/>
                      <a:pt x="9" y="3967"/>
                    </a:cubicBezTo>
                    <a:cubicBezTo>
                      <a:pt x="1" y="3972"/>
                      <a:pt x="6" y="3984"/>
                      <a:pt x="14" y="3984"/>
                    </a:cubicBezTo>
                    <a:cubicBezTo>
                      <a:pt x="15" y="3984"/>
                      <a:pt x="17" y="3984"/>
                      <a:pt x="18" y="3983"/>
                    </a:cubicBezTo>
                    <a:cubicBezTo>
                      <a:pt x="647" y="3690"/>
                      <a:pt x="1094" y="3143"/>
                      <a:pt x="1195" y="2495"/>
                    </a:cubicBezTo>
                    <a:cubicBezTo>
                      <a:pt x="1245" y="2139"/>
                      <a:pt x="1201" y="1778"/>
                      <a:pt x="1062" y="1448"/>
                    </a:cubicBezTo>
                    <a:cubicBezTo>
                      <a:pt x="981" y="1262"/>
                      <a:pt x="880" y="1086"/>
                      <a:pt x="764" y="922"/>
                    </a:cubicBezTo>
                    <a:cubicBezTo>
                      <a:pt x="566" y="614"/>
                      <a:pt x="534" y="366"/>
                      <a:pt x="613" y="4"/>
                    </a:cubicBezTo>
                    <a:cubicBezTo>
                      <a:pt x="613" y="1"/>
                      <a:pt x="606" y="1"/>
                      <a:pt x="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36"/>
              <p:cNvGrpSpPr/>
              <p:nvPr/>
            </p:nvGrpSpPr>
            <p:grpSpPr>
              <a:xfrm>
                <a:off x="2344014" y="1732957"/>
                <a:ext cx="361900" cy="281426"/>
                <a:chOff x="2344014" y="818907"/>
                <a:chExt cx="361900" cy="281426"/>
              </a:xfrm>
            </p:grpSpPr>
            <p:sp>
              <p:nvSpPr>
                <p:cNvPr id="1598" name="Google Shape;1598;p36"/>
                <p:cNvSpPr/>
                <p:nvPr/>
              </p:nvSpPr>
              <p:spPr>
                <a:xfrm>
                  <a:off x="2374852" y="844618"/>
                  <a:ext cx="331062" cy="255714"/>
                </a:xfrm>
                <a:custGeom>
                  <a:avLst/>
                  <a:gdLst/>
                  <a:ahLst/>
                  <a:cxnLst/>
                  <a:rect l="l" t="t" r="r" b="b"/>
                  <a:pathLst>
                    <a:path w="4262" h="3292" extrusionOk="0">
                      <a:moveTo>
                        <a:pt x="3168" y="0"/>
                      </a:moveTo>
                      <a:cubicBezTo>
                        <a:pt x="2867" y="0"/>
                        <a:pt x="2361" y="432"/>
                        <a:pt x="2004" y="546"/>
                      </a:cubicBezTo>
                      <a:cubicBezTo>
                        <a:pt x="1909" y="577"/>
                        <a:pt x="0" y="1017"/>
                        <a:pt x="0" y="1017"/>
                      </a:cubicBezTo>
                      <a:lnTo>
                        <a:pt x="768" y="3291"/>
                      </a:lnTo>
                      <a:cubicBezTo>
                        <a:pt x="1076" y="3273"/>
                        <a:pt x="2466" y="3046"/>
                        <a:pt x="2843" y="2901"/>
                      </a:cubicBezTo>
                      <a:cubicBezTo>
                        <a:pt x="3221" y="2757"/>
                        <a:pt x="4262" y="2250"/>
                        <a:pt x="4180" y="1952"/>
                      </a:cubicBezTo>
                      <a:cubicBezTo>
                        <a:pt x="4134" y="1784"/>
                        <a:pt x="4014" y="1747"/>
                        <a:pt x="3917" y="1747"/>
                      </a:cubicBezTo>
                      <a:cubicBezTo>
                        <a:pt x="3842" y="1747"/>
                        <a:pt x="3781" y="1769"/>
                        <a:pt x="3781" y="1769"/>
                      </a:cubicBezTo>
                      <a:cubicBezTo>
                        <a:pt x="3781" y="1769"/>
                        <a:pt x="4190" y="1486"/>
                        <a:pt x="4076" y="1197"/>
                      </a:cubicBezTo>
                      <a:cubicBezTo>
                        <a:pt x="4028" y="1076"/>
                        <a:pt x="3917" y="1040"/>
                        <a:pt x="3803" y="1040"/>
                      </a:cubicBezTo>
                      <a:cubicBezTo>
                        <a:pt x="3640" y="1040"/>
                        <a:pt x="3473" y="1112"/>
                        <a:pt x="3473" y="1112"/>
                      </a:cubicBezTo>
                      <a:cubicBezTo>
                        <a:pt x="3473" y="1112"/>
                        <a:pt x="3869" y="791"/>
                        <a:pt x="3737" y="508"/>
                      </a:cubicBezTo>
                      <a:cubicBezTo>
                        <a:pt x="3693" y="415"/>
                        <a:pt x="3615" y="384"/>
                        <a:pt x="3529" y="384"/>
                      </a:cubicBezTo>
                      <a:cubicBezTo>
                        <a:pt x="3354" y="384"/>
                        <a:pt x="3149" y="514"/>
                        <a:pt x="3149" y="514"/>
                      </a:cubicBezTo>
                      <a:cubicBezTo>
                        <a:pt x="3149" y="514"/>
                        <a:pt x="3526" y="234"/>
                        <a:pt x="3315" y="52"/>
                      </a:cubicBezTo>
                      <a:cubicBezTo>
                        <a:pt x="3275" y="16"/>
                        <a:pt x="3225" y="0"/>
                        <a:pt x="3168"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6"/>
                <p:cNvSpPr/>
                <p:nvPr/>
              </p:nvSpPr>
              <p:spPr>
                <a:xfrm>
                  <a:off x="2344014" y="818907"/>
                  <a:ext cx="205612" cy="188057"/>
                </a:xfrm>
                <a:custGeom>
                  <a:avLst/>
                  <a:gdLst/>
                  <a:ahLst/>
                  <a:cxnLst/>
                  <a:rect l="l" t="t" r="r" b="b"/>
                  <a:pathLst>
                    <a:path w="2647" h="2421" extrusionOk="0">
                      <a:moveTo>
                        <a:pt x="2269" y="0"/>
                      </a:moveTo>
                      <a:cubicBezTo>
                        <a:pt x="1849" y="0"/>
                        <a:pt x="966" y="354"/>
                        <a:pt x="753" y="540"/>
                      </a:cubicBezTo>
                      <a:cubicBezTo>
                        <a:pt x="482" y="776"/>
                        <a:pt x="1" y="1418"/>
                        <a:pt x="1" y="1418"/>
                      </a:cubicBezTo>
                      <a:cubicBezTo>
                        <a:pt x="1" y="1418"/>
                        <a:pt x="774" y="2420"/>
                        <a:pt x="1271" y="2420"/>
                      </a:cubicBezTo>
                      <a:cubicBezTo>
                        <a:pt x="1350" y="2420"/>
                        <a:pt x="1421" y="2395"/>
                        <a:pt x="1482" y="2336"/>
                      </a:cubicBezTo>
                      <a:cubicBezTo>
                        <a:pt x="1929" y="1908"/>
                        <a:pt x="1555" y="1062"/>
                        <a:pt x="1555" y="1062"/>
                      </a:cubicBezTo>
                      <a:cubicBezTo>
                        <a:pt x="1932" y="889"/>
                        <a:pt x="2646" y="449"/>
                        <a:pt x="2486" y="84"/>
                      </a:cubicBezTo>
                      <a:cubicBezTo>
                        <a:pt x="2460" y="25"/>
                        <a:pt x="2381" y="0"/>
                        <a:pt x="226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36"/>
              <p:cNvSpPr/>
              <p:nvPr/>
            </p:nvSpPr>
            <p:spPr>
              <a:xfrm>
                <a:off x="1689731" y="1344449"/>
                <a:ext cx="414409" cy="733664"/>
              </a:xfrm>
              <a:custGeom>
                <a:avLst/>
                <a:gdLst/>
                <a:ahLst/>
                <a:cxnLst/>
                <a:rect l="l" t="t" r="r" b="b"/>
                <a:pathLst>
                  <a:path w="5335" h="9445" extrusionOk="0">
                    <a:moveTo>
                      <a:pt x="2780" y="1"/>
                    </a:moveTo>
                    <a:cubicBezTo>
                      <a:pt x="2539" y="1"/>
                      <a:pt x="2275" y="53"/>
                      <a:pt x="2020" y="206"/>
                    </a:cubicBezTo>
                    <a:cubicBezTo>
                      <a:pt x="1218" y="687"/>
                      <a:pt x="819" y="1895"/>
                      <a:pt x="935" y="2917"/>
                    </a:cubicBezTo>
                    <a:cubicBezTo>
                      <a:pt x="1055" y="3939"/>
                      <a:pt x="209" y="4593"/>
                      <a:pt x="102" y="5348"/>
                    </a:cubicBezTo>
                    <a:cubicBezTo>
                      <a:pt x="1" y="6103"/>
                      <a:pt x="488" y="6465"/>
                      <a:pt x="649" y="6867"/>
                    </a:cubicBezTo>
                    <a:cubicBezTo>
                      <a:pt x="828" y="7326"/>
                      <a:pt x="36" y="8930"/>
                      <a:pt x="1976" y="9339"/>
                    </a:cubicBezTo>
                    <a:cubicBezTo>
                      <a:pt x="2316" y="9412"/>
                      <a:pt x="2628" y="9445"/>
                      <a:pt x="2911" y="9445"/>
                    </a:cubicBezTo>
                    <a:cubicBezTo>
                      <a:pt x="4651" y="9445"/>
                      <a:pt x="5335" y="8200"/>
                      <a:pt x="5140" y="7131"/>
                    </a:cubicBezTo>
                    <a:cubicBezTo>
                      <a:pt x="5033" y="6521"/>
                      <a:pt x="4694" y="6084"/>
                      <a:pt x="4713" y="5593"/>
                    </a:cubicBezTo>
                    <a:cubicBezTo>
                      <a:pt x="4735" y="5103"/>
                      <a:pt x="5084" y="4716"/>
                      <a:pt x="4914" y="4090"/>
                    </a:cubicBezTo>
                    <a:cubicBezTo>
                      <a:pt x="4744" y="3467"/>
                      <a:pt x="4505" y="3546"/>
                      <a:pt x="4423" y="2564"/>
                    </a:cubicBezTo>
                    <a:cubicBezTo>
                      <a:pt x="4341" y="1586"/>
                      <a:pt x="4562" y="423"/>
                      <a:pt x="3703" y="237"/>
                    </a:cubicBezTo>
                    <a:cubicBezTo>
                      <a:pt x="3703" y="237"/>
                      <a:pt x="3293" y="1"/>
                      <a:pt x="27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6"/>
              <p:cNvSpPr/>
              <p:nvPr/>
            </p:nvSpPr>
            <p:spPr>
              <a:xfrm>
                <a:off x="2024446" y="1766398"/>
                <a:ext cx="13050" cy="35499"/>
              </a:xfrm>
              <a:custGeom>
                <a:avLst/>
                <a:gdLst/>
                <a:ahLst/>
                <a:cxnLst/>
                <a:rect l="l" t="t" r="r" b="b"/>
                <a:pathLst>
                  <a:path w="168" h="457" extrusionOk="0">
                    <a:moveTo>
                      <a:pt x="1" y="1"/>
                    </a:moveTo>
                    <a:lnTo>
                      <a:pt x="1" y="1"/>
                    </a:lnTo>
                    <a:cubicBezTo>
                      <a:pt x="17" y="80"/>
                      <a:pt x="39" y="158"/>
                      <a:pt x="70" y="231"/>
                    </a:cubicBezTo>
                    <a:cubicBezTo>
                      <a:pt x="102" y="309"/>
                      <a:pt x="133" y="382"/>
                      <a:pt x="168" y="457"/>
                    </a:cubicBezTo>
                    <a:cubicBezTo>
                      <a:pt x="164" y="416"/>
                      <a:pt x="161" y="372"/>
                      <a:pt x="149" y="334"/>
                    </a:cubicBezTo>
                    <a:cubicBezTo>
                      <a:pt x="142" y="293"/>
                      <a:pt x="130" y="256"/>
                      <a:pt x="114" y="215"/>
                    </a:cubicBezTo>
                    <a:cubicBezTo>
                      <a:pt x="83" y="142"/>
                      <a:pt x="48" y="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6"/>
              <p:cNvSpPr/>
              <p:nvPr/>
            </p:nvSpPr>
            <p:spPr>
              <a:xfrm>
                <a:off x="1832192" y="1502292"/>
                <a:ext cx="68512" cy="68667"/>
              </a:xfrm>
              <a:custGeom>
                <a:avLst/>
                <a:gdLst/>
                <a:ahLst/>
                <a:cxnLst/>
                <a:rect l="l" t="t" r="r" b="b"/>
                <a:pathLst>
                  <a:path w="882" h="884" extrusionOk="0">
                    <a:moveTo>
                      <a:pt x="293" y="1"/>
                    </a:moveTo>
                    <a:cubicBezTo>
                      <a:pt x="262" y="1"/>
                      <a:pt x="232" y="8"/>
                      <a:pt x="205" y="26"/>
                    </a:cubicBezTo>
                    <a:cubicBezTo>
                      <a:pt x="1" y="165"/>
                      <a:pt x="309" y="800"/>
                      <a:pt x="560" y="869"/>
                    </a:cubicBezTo>
                    <a:cubicBezTo>
                      <a:pt x="583" y="875"/>
                      <a:pt x="608" y="878"/>
                      <a:pt x="630" y="878"/>
                    </a:cubicBezTo>
                    <a:cubicBezTo>
                      <a:pt x="642" y="882"/>
                      <a:pt x="654" y="883"/>
                      <a:pt x="666" y="883"/>
                    </a:cubicBezTo>
                    <a:cubicBezTo>
                      <a:pt x="678" y="883"/>
                      <a:pt x="689" y="882"/>
                      <a:pt x="702" y="878"/>
                    </a:cubicBezTo>
                    <a:cubicBezTo>
                      <a:pt x="733" y="875"/>
                      <a:pt x="762" y="863"/>
                      <a:pt x="784" y="844"/>
                    </a:cubicBezTo>
                    <a:cubicBezTo>
                      <a:pt x="803" y="831"/>
                      <a:pt x="818" y="812"/>
                      <a:pt x="834" y="797"/>
                    </a:cubicBezTo>
                    <a:cubicBezTo>
                      <a:pt x="856" y="768"/>
                      <a:pt x="869" y="737"/>
                      <a:pt x="881" y="705"/>
                    </a:cubicBezTo>
                    <a:lnTo>
                      <a:pt x="765" y="322"/>
                    </a:lnTo>
                    <a:cubicBezTo>
                      <a:pt x="765" y="322"/>
                      <a:pt x="496" y="1"/>
                      <a:pt x="29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6"/>
              <p:cNvSpPr/>
              <p:nvPr/>
            </p:nvSpPr>
            <p:spPr>
              <a:xfrm>
                <a:off x="1888121" y="3115282"/>
                <a:ext cx="118614" cy="112865"/>
              </a:xfrm>
              <a:custGeom>
                <a:avLst/>
                <a:gdLst/>
                <a:ahLst/>
                <a:cxnLst/>
                <a:rect l="l" t="t" r="r" b="b"/>
                <a:pathLst>
                  <a:path w="1527" h="1453" extrusionOk="0">
                    <a:moveTo>
                      <a:pt x="800" y="1"/>
                    </a:moveTo>
                    <a:cubicBezTo>
                      <a:pt x="356" y="4"/>
                      <a:pt x="1" y="410"/>
                      <a:pt x="92" y="872"/>
                    </a:cubicBezTo>
                    <a:cubicBezTo>
                      <a:pt x="146" y="1155"/>
                      <a:pt x="375" y="1385"/>
                      <a:pt x="658" y="1438"/>
                    </a:cubicBezTo>
                    <a:cubicBezTo>
                      <a:pt x="708" y="1448"/>
                      <a:pt x="757" y="1453"/>
                      <a:pt x="805" y="1453"/>
                    </a:cubicBezTo>
                    <a:cubicBezTo>
                      <a:pt x="1203" y="1453"/>
                      <a:pt x="1526" y="1129"/>
                      <a:pt x="1526" y="727"/>
                    </a:cubicBezTo>
                    <a:cubicBezTo>
                      <a:pt x="1526" y="328"/>
                      <a:pt x="1199" y="4"/>
                      <a:pt x="80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6"/>
              <p:cNvSpPr/>
              <p:nvPr/>
            </p:nvSpPr>
            <p:spPr>
              <a:xfrm>
                <a:off x="1683206" y="1358897"/>
                <a:ext cx="176949" cy="546384"/>
              </a:xfrm>
              <a:custGeom>
                <a:avLst/>
                <a:gdLst/>
                <a:ahLst/>
                <a:cxnLst/>
                <a:rect l="l" t="t" r="r" b="b"/>
                <a:pathLst>
                  <a:path w="2278" h="7034" extrusionOk="0">
                    <a:moveTo>
                      <a:pt x="2272" y="0"/>
                    </a:moveTo>
                    <a:cubicBezTo>
                      <a:pt x="2272" y="0"/>
                      <a:pt x="2271" y="0"/>
                      <a:pt x="2271" y="1"/>
                    </a:cubicBezTo>
                    <a:cubicBezTo>
                      <a:pt x="1746" y="322"/>
                      <a:pt x="1337" y="803"/>
                      <a:pt x="1091" y="1366"/>
                    </a:cubicBezTo>
                    <a:cubicBezTo>
                      <a:pt x="969" y="1646"/>
                      <a:pt x="893" y="1944"/>
                      <a:pt x="865" y="2250"/>
                    </a:cubicBezTo>
                    <a:cubicBezTo>
                      <a:pt x="834" y="2646"/>
                      <a:pt x="887" y="3020"/>
                      <a:pt x="733" y="3404"/>
                    </a:cubicBezTo>
                    <a:cubicBezTo>
                      <a:pt x="484" y="4020"/>
                      <a:pt x="0" y="4527"/>
                      <a:pt x="9" y="5219"/>
                    </a:cubicBezTo>
                    <a:cubicBezTo>
                      <a:pt x="13" y="5539"/>
                      <a:pt x="110" y="5854"/>
                      <a:pt x="283" y="6121"/>
                    </a:cubicBezTo>
                    <a:cubicBezTo>
                      <a:pt x="488" y="6436"/>
                      <a:pt x="783" y="6687"/>
                      <a:pt x="953" y="7027"/>
                    </a:cubicBezTo>
                    <a:cubicBezTo>
                      <a:pt x="955" y="7032"/>
                      <a:pt x="958" y="7034"/>
                      <a:pt x="962" y="7034"/>
                    </a:cubicBezTo>
                    <a:cubicBezTo>
                      <a:pt x="970" y="7034"/>
                      <a:pt x="979" y="7023"/>
                      <a:pt x="972" y="7015"/>
                    </a:cubicBezTo>
                    <a:cubicBezTo>
                      <a:pt x="830" y="6716"/>
                      <a:pt x="598" y="6483"/>
                      <a:pt x="406" y="6216"/>
                    </a:cubicBezTo>
                    <a:cubicBezTo>
                      <a:pt x="173" y="5901"/>
                      <a:pt x="54" y="5517"/>
                      <a:pt x="69" y="5124"/>
                    </a:cubicBezTo>
                    <a:cubicBezTo>
                      <a:pt x="101" y="4467"/>
                      <a:pt x="576" y="3970"/>
                      <a:pt x="808" y="3379"/>
                    </a:cubicBezTo>
                    <a:cubicBezTo>
                      <a:pt x="896" y="3118"/>
                      <a:pt x="937" y="2844"/>
                      <a:pt x="922" y="2567"/>
                    </a:cubicBezTo>
                    <a:cubicBezTo>
                      <a:pt x="912" y="2234"/>
                      <a:pt x="959" y="1900"/>
                      <a:pt x="1066" y="1580"/>
                    </a:cubicBezTo>
                    <a:cubicBezTo>
                      <a:pt x="1293" y="941"/>
                      <a:pt x="1714" y="391"/>
                      <a:pt x="2277" y="7"/>
                    </a:cubicBezTo>
                    <a:cubicBezTo>
                      <a:pt x="2277" y="7"/>
                      <a:pt x="2275" y="0"/>
                      <a:pt x="2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6"/>
              <p:cNvSpPr/>
              <p:nvPr/>
            </p:nvSpPr>
            <p:spPr>
              <a:xfrm>
                <a:off x="2021339" y="1472929"/>
                <a:ext cx="73794" cy="524478"/>
              </a:xfrm>
              <a:custGeom>
                <a:avLst/>
                <a:gdLst/>
                <a:ahLst/>
                <a:cxnLst/>
                <a:rect l="l" t="t" r="r" b="b"/>
                <a:pathLst>
                  <a:path w="950" h="6752" extrusionOk="0">
                    <a:moveTo>
                      <a:pt x="25" y="1"/>
                    </a:moveTo>
                    <a:cubicBezTo>
                      <a:pt x="22" y="1"/>
                      <a:pt x="19" y="3"/>
                      <a:pt x="19" y="8"/>
                    </a:cubicBezTo>
                    <a:cubicBezTo>
                      <a:pt x="0" y="530"/>
                      <a:pt x="101" y="1049"/>
                      <a:pt x="318" y="1524"/>
                    </a:cubicBezTo>
                    <a:cubicBezTo>
                      <a:pt x="444" y="1804"/>
                      <a:pt x="604" y="2068"/>
                      <a:pt x="676" y="2367"/>
                    </a:cubicBezTo>
                    <a:cubicBezTo>
                      <a:pt x="764" y="2725"/>
                      <a:pt x="720" y="3074"/>
                      <a:pt x="648" y="3433"/>
                    </a:cubicBezTo>
                    <a:cubicBezTo>
                      <a:pt x="594" y="3672"/>
                      <a:pt x="557" y="3914"/>
                      <a:pt x="547" y="4160"/>
                    </a:cubicBezTo>
                    <a:cubicBezTo>
                      <a:pt x="554" y="4408"/>
                      <a:pt x="610" y="4650"/>
                      <a:pt x="705" y="4880"/>
                    </a:cubicBezTo>
                    <a:cubicBezTo>
                      <a:pt x="925" y="5481"/>
                      <a:pt x="909" y="6144"/>
                      <a:pt x="657" y="6739"/>
                    </a:cubicBezTo>
                    <a:cubicBezTo>
                      <a:pt x="657" y="6746"/>
                      <a:pt x="663" y="6752"/>
                      <a:pt x="669" y="6752"/>
                    </a:cubicBezTo>
                    <a:cubicBezTo>
                      <a:pt x="672" y="6752"/>
                      <a:pt x="675" y="6750"/>
                      <a:pt x="676" y="6745"/>
                    </a:cubicBezTo>
                    <a:cubicBezTo>
                      <a:pt x="890" y="6295"/>
                      <a:pt x="950" y="5792"/>
                      <a:pt x="862" y="5298"/>
                    </a:cubicBezTo>
                    <a:cubicBezTo>
                      <a:pt x="805" y="5006"/>
                      <a:pt x="657" y="4738"/>
                      <a:pt x="601" y="4443"/>
                    </a:cubicBezTo>
                    <a:cubicBezTo>
                      <a:pt x="535" y="4087"/>
                      <a:pt x="629" y="3741"/>
                      <a:pt x="705" y="3395"/>
                    </a:cubicBezTo>
                    <a:cubicBezTo>
                      <a:pt x="812" y="2905"/>
                      <a:pt x="805" y="2442"/>
                      <a:pt x="598" y="1974"/>
                    </a:cubicBezTo>
                    <a:cubicBezTo>
                      <a:pt x="466" y="1672"/>
                      <a:pt x="296" y="1389"/>
                      <a:pt x="195" y="1068"/>
                    </a:cubicBezTo>
                    <a:cubicBezTo>
                      <a:pt x="91" y="722"/>
                      <a:pt x="35" y="366"/>
                      <a:pt x="31" y="8"/>
                    </a:cubicBezTo>
                    <a:cubicBezTo>
                      <a:pt x="31" y="3"/>
                      <a:pt x="28"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6"/>
              <p:cNvSpPr/>
              <p:nvPr/>
            </p:nvSpPr>
            <p:spPr>
              <a:xfrm>
                <a:off x="1687556" y="1560162"/>
                <a:ext cx="79231" cy="389320"/>
              </a:xfrm>
              <a:custGeom>
                <a:avLst/>
                <a:gdLst/>
                <a:ahLst/>
                <a:cxnLst/>
                <a:rect l="l" t="t" r="r" b="b"/>
                <a:pathLst>
                  <a:path w="1020" h="5012" extrusionOk="0">
                    <a:moveTo>
                      <a:pt x="968" y="1"/>
                    </a:moveTo>
                    <a:cubicBezTo>
                      <a:pt x="964" y="1"/>
                      <a:pt x="960" y="3"/>
                      <a:pt x="960" y="5"/>
                    </a:cubicBezTo>
                    <a:cubicBezTo>
                      <a:pt x="979" y="571"/>
                      <a:pt x="730" y="1083"/>
                      <a:pt x="410" y="1543"/>
                    </a:cubicBezTo>
                    <a:cubicBezTo>
                      <a:pt x="196" y="1854"/>
                      <a:pt x="20" y="2153"/>
                      <a:pt x="7" y="2530"/>
                    </a:cubicBezTo>
                    <a:cubicBezTo>
                      <a:pt x="1" y="2908"/>
                      <a:pt x="142" y="3213"/>
                      <a:pt x="347" y="3524"/>
                    </a:cubicBezTo>
                    <a:cubicBezTo>
                      <a:pt x="491" y="3744"/>
                      <a:pt x="636" y="3952"/>
                      <a:pt x="696" y="4213"/>
                    </a:cubicBezTo>
                    <a:cubicBezTo>
                      <a:pt x="743" y="4471"/>
                      <a:pt x="746" y="4738"/>
                      <a:pt x="715" y="5002"/>
                    </a:cubicBezTo>
                    <a:cubicBezTo>
                      <a:pt x="715" y="5009"/>
                      <a:pt x="720" y="5012"/>
                      <a:pt x="726" y="5012"/>
                    </a:cubicBezTo>
                    <a:cubicBezTo>
                      <a:pt x="732" y="5012"/>
                      <a:pt x="738" y="5009"/>
                      <a:pt x="740" y="5002"/>
                    </a:cubicBezTo>
                    <a:cubicBezTo>
                      <a:pt x="784" y="4597"/>
                      <a:pt x="800" y="4207"/>
                      <a:pt x="598" y="3835"/>
                    </a:cubicBezTo>
                    <a:cubicBezTo>
                      <a:pt x="359" y="3373"/>
                      <a:pt x="32" y="3027"/>
                      <a:pt x="64" y="2486"/>
                    </a:cubicBezTo>
                    <a:cubicBezTo>
                      <a:pt x="95" y="1948"/>
                      <a:pt x="476" y="1590"/>
                      <a:pt x="715" y="1121"/>
                    </a:cubicBezTo>
                    <a:cubicBezTo>
                      <a:pt x="897" y="772"/>
                      <a:pt x="1020" y="395"/>
                      <a:pt x="973" y="5"/>
                    </a:cubicBezTo>
                    <a:cubicBezTo>
                      <a:pt x="973" y="2"/>
                      <a:pt x="970" y="1"/>
                      <a:pt x="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6"/>
              <p:cNvSpPr/>
              <p:nvPr/>
            </p:nvSpPr>
            <p:spPr>
              <a:xfrm>
                <a:off x="1872974" y="3366183"/>
                <a:ext cx="517099" cy="455423"/>
              </a:xfrm>
              <a:custGeom>
                <a:avLst/>
                <a:gdLst/>
                <a:ahLst/>
                <a:cxnLst/>
                <a:rect l="l" t="t" r="r" b="b"/>
                <a:pathLst>
                  <a:path w="6657" h="5863" extrusionOk="0">
                    <a:moveTo>
                      <a:pt x="20" y="1"/>
                    </a:moveTo>
                    <a:cubicBezTo>
                      <a:pt x="20" y="1"/>
                      <a:pt x="1" y="1077"/>
                      <a:pt x="7" y="2294"/>
                    </a:cubicBezTo>
                    <a:cubicBezTo>
                      <a:pt x="10" y="2564"/>
                      <a:pt x="17" y="2844"/>
                      <a:pt x="20" y="3121"/>
                    </a:cubicBezTo>
                    <a:cubicBezTo>
                      <a:pt x="23" y="3351"/>
                      <a:pt x="26" y="3580"/>
                      <a:pt x="35" y="3803"/>
                    </a:cubicBezTo>
                    <a:cubicBezTo>
                      <a:pt x="64" y="4829"/>
                      <a:pt x="111" y="5684"/>
                      <a:pt x="193" y="5735"/>
                    </a:cubicBezTo>
                    <a:cubicBezTo>
                      <a:pt x="331" y="5823"/>
                      <a:pt x="2670" y="5863"/>
                      <a:pt x="4450" y="5863"/>
                    </a:cubicBezTo>
                    <a:cubicBezTo>
                      <a:pt x="5512" y="5863"/>
                      <a:pt x="6375" y="5849"/>
                      <a:pt x="6452" y="5823"/>
                    </a:cubicBezTo>
                    <a:cubicBezTo>
                      <a:pt x="6656" y="5757"/>
                      <a:pt x="6483" y="5172"/>
                      <a:pt x="6254" y="4992"/>
                    </a:cubicBezTo>
                    <a:cubicBezTo>
                      <a:pt x="6027" y="4810"/>
                      <a:pt x="3797" y="3803"/>
                      <a:pt x="3797" y="3803"/>
                    </a:cubicBezTo>
                    <a:lnTo>
                      <a:pt x="3816" y="3121"/>
                    </a:lnTo>
                    <a:lnTo>
                      <a:pt x="3816" y="2294"/>
                    </a:lnTo>
                    <a:lnTo>
                      <a:pt x="3816"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6"/>
              <p:cNvSpPr/>
              <p:nvPr/>
            </p:nvSpPr>
            <p:spPr>
              <a:xfrm>
                <a:off x="1873750" y="3540649"/>
                <a:ext cx="516555" cy="277386"/>
              </a:xfrm>
              <a:custGeom>
                <a:avLst/>
                <a:gdLst/>
                <a:ahLst/>
                <a:cxnLst/>
                <a:rect l="l" t="t" r="r" b="b"/>
                <a:pathLst>
                  <a:path w="6650" h="3571" extrusionOk="0">
                    <a:moveTo>
                      <a:pt x="0" y="1"/>
                    </a:moveTo>
                    <a:cubicBezTo>
                      <a:pt x="7" y="271"/>
                      <a:pt x="10" y="551"/>
                      <a:pt x="13" y="828"/>
                    </a:cubicBezTo>
                    <a:cubicBezTo>
                      <a:pt x="16" y="1057"/>
                      <a:pt x="19" y="1287"/>
                      <a:pt x="29" y="1510"/>
                    </a:cubicBezTo>
                    <a:cubicBezTo>
                      <a:pt x="57" y="2536"/>
                      <a:pt x="104" y="3391"/>
                      <a:pt x="186" y="3441"/>
                    </a:cubicBezTo>
                    <a:cubicBezTo>
                      <a:pt x="325" y="3531"/>
                      <a:pt x="2711" y="3570"/>
                      <a:pt x="4497" y="3570"/>
                    </a:cubicBezTo>
                    <a:cubicBezTo>
                      <a:pt x="5534" y="3570"/>
                      <a:pt x="6370" y="3557"/>
                      <a:pt x="6445" y="3533"/>
                    </a:cubicBezTo>
                    <a:cubicBezTo>
                      <a:pt x="6649" y="3463"/>
                      <a:pt x="6473" y="2878"/>
                      <a:pt x="6244" y="2699"/>
                    </a:cubicBezTo>
                    <a:cubicBezTo>
                      <a:pt x="6017" y="2517"/>
                      <a:pt x="3787" y="1510"/>
                      <a:pt x="3787" y="1510"/>
                    </a:cubicBezTo>
                    <a:lnTo>
                      <a:pt x="3806" y="828"/>
                    </a:lnTo>
                    <a:lnTo>
                      <a:pt x="38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6"/>
              <p:cNvSpPr/>
              <p:nvPr/>
            </p:nvSpPr>
            <p:spPr>
              <a:xfrm>
                <a:off x="1870800" y="3603175"/>
                <a:ext cx="519058" cy="220400"/>
              </a:xfrm>
              <a:custGeom>
                <a:avLst/>
                <a:gdLst/>
                <a:ahLst/>
                <a:cxnLst/>
                <a:rect l="l" t="t" r="r" b="b"/>
                <a:pathLst>
                  <a:path w="6682" h="2760" extrusionOk="0">
                    <a:moveTo>
                      <a:pt x="1" y="1"/>
                    </a:moveTo>
                    <a:cubicBezTo>
                      <a:pt x="29" y="1319"/>
                      <a:pt x="79" y="2564"/>
                      <a:pt x="180" y="2633"/>
                    </a:cubicBezTo>
                    <a:cubicBezTo>
                      <a:pt x="227" y="2658"/>
                      <a:pt x="516" y="2684"/>
                      <a:pt x="938" y="2702"/>
                    </a:cubicBezTo>
                    <a:cubicBezTo>
                      <a:pt x="1246" y="2718"/>
                      <a:pt x="1630" y="2731"/>
                      <a:pt x="2048" y="2737"/>
                    </a:cubicBezTo>
                    <a:cubicBezTo>
                      <a:pt x="2826" y="2752"/>
                      <a:pt x="3729" y="2759"/>
                      <a:pt x="4517" y="2759"/>
                    </a:cubicBezTo>
                    <a:cubicBezTo>
                      <a:pt x="5560" y="2759"/>
                      <a:pt x="6400" y="2746"/>
                      <a:pt x="6477" y="2721"/>
                    </a:cubicBezTo>
                    <a:cubicBezTo>
                      <a:pt x="6681" y="2652"/>
                      <a:pt x="6499" y="2064"/>
                      <a:pt x="6269" y="1882"/>
                    </a:cubicBezTo>
                    <a:cubicBezTo>
                      <a:pt x="6039" y="1699"/>
                      <a:pt x="3797" y="690"/>
                      <a:pt x="3797" y="690"/>
                    </a:cubicBezTo>
                    <a:lnTo>
                      <a:pt x="38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6"/>
              <p:cNvSpPr/>
              <p:nvPr/>
            </p:nvSpPr>
            <p:spPr>
              <a:xfrm>
                <a:off x="1906686" y="3796677"/>
                <a:ext cx="462803" cy="5360"/>
              </a:xfrm>
              <a:custGeom>
                <a:avLst/>
                <a:gdLst/>
                <a:ahLst/>
                <a:cxnLst/>
                <a:rect l="l" t="t" r="r" b="b"/>
                <a:pathLst>
                  <a:path w="5958" h="69" extrusionOk="0">
                    <a:moveTo>
                      <a:pt x="2729" y="0"/>
                    </a:moveTo>
                    <a:cubicBezTo>
                      <a:pt x="1576" y="0"/>
                      <a:pt x="465" y="8"/>
                      <a:pt x="10" y="29"/>
                    </a:cubicBezTo>
                    <a:cubicBezTo>
                      <a:pt x="1" y="29"/>
                      <a:pt x="1" y="35"/>
                      <a:pt x="10" y="38"/>
                    </a:cubicBezTo>
                    <a:cubicBezTo>
                      <a:pt x="458" y="60"/>
                      <a:pt x="1538" y="69"/>
                      <a:pt x="2668" y="69"/>
                    </a:cubicBezTo>
                    <a:cubicBezTo>
                      <a:pt x="3999" y="69"/>
                      <a:pt x="5401" y="57"/>
                      <a:pt x="5930" y="42"/>
                    </a:cubicBezTo>
                    <a:cubicBezTo>
                      <a:pt x="5958" y="42"/>
                      <a:pt x="5958" y="26"/>
                      <a:pt x="5930" y="26"/>
                    </a:cubicBezTo>
                    <a:cubicBezTo>
                      <a:pt x="5408" y="11"/>
                      <a:pt x="4041"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6"/>
              <p:cNvSpPr/>
              <p:nvPr/>
            </p:nvSpPr>
            <p:spPr>
              <a:xfrm>
                <a:off x="2086355" y="3639689"/>
                <a:ext cx="92592" cy="24468"/>
              </a:xfrm>
              <a:custGeom>
                <a:avLst/>
                <a:gdLst/>
                <a:ahLst/>
                <a:cxnLst/>
                <a:rect l="l" t="t" r="r" b="b"/>
                <a:pathLst>
                  <a:path w="1192" h="315" extrusionOk="0">
                    <a:moveTo>
                      <a:pt x="855" y="1"/>
                    </a:moveTo>
                    <a:cubicBezTo>
                      <a:pt x="548" y="1"/>
                      <a:pt x="231" y="86"/>
                      <a:pt x="12" y="289"/>
                    </a:cubicBezTo>
                    <a:cubicBezTo>
                      <a:pt x="1" y="300"/>
                      <a:pt x="13" y="314"/>
                      <a:pt x="25" y="314"/>
                    </a:cubicBezTo>
                    <a:cubicBezTo>
                      <a:pt x="26" y="314"/>
                      <a:pt x="27" y="314"/>
                      <a:pt x="28" y="314"/>
                    </a:cubicBezTo>
                    <a:cubicBezTo>
                      <a:pt x="399" y="194"/>
                      <a:pt x="780" y="116"/>
                      <a:pt x="1170" y="78"/>
                    </a:cubicBezTo>
                    <a:cubicBezTo>
                      <a:pt x="1179" y="78"/>
                      <a:pt x="1192" y="65"/>
                      <a:pt x="1192" y="53"/>
                    </a:cubicBezTo>
                    <a:cubicBezTo>
                      <a:pt x="1192" y="43"/>
                      <a:pt x="1179" y="31"/>
                      <a:pt x="1170" y="31"/>
                    </a:cubicBezTo>
                    <a:cubicBezTo>
                      <a:pt x="1069" y="11"/>
                      <a:pt x="963"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6"/>
              <p:cNvSpPr/>
              <p:nvPr/>
            </p:nvSpPr>
            <p:spPr>
              <a:xfrm>
                <a:off x="2108105" y="3652894"/>
                <a:ext cx="92592" cy="24468"/>
              </a:xfrm>
              <a:custGeom>
                <a:avLst/>
                <a:gdLst/>
                <a:ahLst/>
                <a:cxnLst/>
                <a:rect l="l" t="t" r="r" b="b"/>
                <a:pathLst>
                  <a:path w="1192" h="315" extrusionOk="0">
                    <a:moveTo>
                      <a:pt x="854" y="1"/>
                    </a:moveTo>
                    <a:cubicBezTo>
                      <a:pt x="547" y="1"/>
                      <a:pt x="229" y="86"/>
                      <a:pt x="12" y="289"/>
                    </a:cubicBezTo>
                    <a:cubicBezTo>
                      <a:pt x="1" y="300"/>
                      <a:pt x="10" y="314"/>
                      <a:pt x="24" y="314"/>
                    </a:cubicBezTo>
                    <a:cubicBezTo>
                      <a:pt x="25" y="314"/>
                      <a:pt x="27" y="314"/>
                      <a:pt x="28" y="314"/>
                    </a:cubicBezTo>
                    <a:cubicBezTo>
                      <a:pt x="396" y="194"/>
                      <a:pt x="776" y="116"/>
                      <a:pt x="1166" y="81"/>
                    </a:cubicBezTo>
                    <a:cubicBezTo>
                      <a:pt x="1179" y="81"/>
                      <a:pt x="1192" y="68"/>
                      <a:pt x="1192" y="56"/>
                    </a:cubicBezTo>
                    <a:cubicBezTo>
                      <a:pt x="1192" y="43"/>
                      <a:pt x="1179" y="31"/>
                      <a:pt x="1166" y="31"/>
                    </a:cubicBezTo>
                    <a:cubicBezTo>
                      <a:pt x="1067" y="11"/>
                      <a:pt x="961" y="1"/>
                      <a:pt x="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6"/>
              <p:cNvSpPr/>
              <p:nvPr/>
            </p:nvSpPr>
            <p:spPr>
              <a:xfrm>
                <a:off x="2129933" y="3666100"/>
                <a:ext cx="92281" cy="24235"/>
              </a:xfrm>
              <a:custGeom>
                <a:avLst/>
                <a:gdLst/>
                <a:ahLst/>
                <a:cxnLst/>
                <a:rect l="l" t="t" r="r" b="b"/>
                <a:pathLst>
                  <a:path w="1188" h="312" extrusionOk="0">
                    <a:moveTo>
                      <a:pt x="852" y="0"/>
                    </a:moveTo>
                    <a:cubicBezTo>
                      <a:pt x="546" y="0"/>
                      <a:pt x="227" y="86"/>
                      <a:pt x="8" y="288"/>
                    </a:cubicBezTo>
                    <a:cubicBezTo>
                      <a:pt x="0" y="299"/>
                      <a:pt x="5" y="312"/>
                      <a:pt x="17" y="312"/>
                    </a:cubicBezTo>
                    <a:cubicBezTo>
                      <a:pt x="19" y="312"/>
                      <a:pt x="21" y="311"/>
                      <a:pt x="24" y="310"/>
                    </a:cubicBezTo>
                    <a:cubicBezTo>
                      <a:pt x="395" y="194"/>
                      <a:pt x="775" y="115"/>
                      <a:pt x="1165" y="81"/>
                    </a:cubicBezTo>
                    <a:cubicBezTo>
                      <a:pt x="1178" y="75"/>
                      <a:pt x="1187" y="65"/>
                      <a:pt x="1184" y="53"/>
                    </a:cubicBezTo>
                    <a:cubicBezTo>
                      <a:pt x="1181" y="40"/>
                      <a:pt x="1175" y="34"/>
                      <a:pt x="1165" y="30"/>
                    </a:cubicBezTo>
                    <a:cubicBezTo>
                      <a:pt x="1066" y="11"/>
                      <a:pt x="960" y="0"/>
                      <a:pt x="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6"/>
              <p:cNvSpPr/>
              <p:nvPr/>
            </p:nvSpPr>
            <p:spPr>
              <a:xfrm>
                <a:off x="2151605" y="3679150"/>
                <a:ext cx="92359" cy="24391"/>
              </a:xfrm>
              <a:custGeom>
                <a:avLst/>
                <a:gdLst/>
                <a:ahLst/>
                <a:cxnLst/>
                <a:rect l="l" t="t" r="r" b="b"/>
                <a:pathLst>
                  <a:path w="1189" h="314" extrusionOk="0">
                    <a:moveTo>
                      <a:pt x="855" y="1"/>
                    </a:moveTo>
                    <a:cubicBezTo>
                      <a:pt x="547" y="1"/>
                      <a:pt x="229" y="85"/>
                      <a:pt x="9" y="290"/>
                    </a:cubicBezTo>
                    <a:cubicBezTo>
                      <a:pt x="1" y="298"/>
                      <a:pt x="7" y="314"/>
                      <a:pt x="18" y="314"/>
                    </a:cubicBezTo>
                    <a:cubicBezTo>
                      <a:pt x="20" y="314"/>
                      <a:pt x="22" y="313"/>
                      <a:pt x="25" y="312"/>
                    </a:cubicBezTo>
                    <a:cubicBezTo>
                      <a:pt x="396" y="196"/>
                      <a:pt x="776" y="117"/>
                      <a:pt x="1166" y="80"/>
                    </a:cubicBezTo>
                    <a:cubicBezTo>
                      <a:pt x="1179" y="80"/>
                      <a:pt x="1188" y="70"/>
                      <a:pt x="1188" y="57"/>
                    </a:cubicBezTo>
                    <a:cubicBezTo>
                      <a:pt x="1188" y="42"/>
                      <a:pt x="1179" y="29"/>
                      <a:pt x="1166" y="29"/>
                    </a:cubicBezTo>
                    <a:cubicBezTo>
                      <a:pt x="1067" y="11"/>
                      <a:pt x="962" y="1"/>
                      <a:pt x="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6"/>
              <p:cNvSpPr/>
              <p:nvPr/>
            </p:nvSpPr>
            <p:spPr>
              <a:xfrm>
                <a:off x="2139565" y="3563176"/>
                <a:ext cx="104399" cy="84902"/>
              </a:xfrm>
              <a:custGeom>
                <a:avLst/>
                <a:gdLst/>
                <a:ahLst/>
                <a:cxnLst/>
                <a:rect l="l" t="t" r="r" b="b"/>
                <a:pathLst>
                  <a:path w="1344" h="1093" extrusionOk="0">
                    <a:moveTo>
                      <a:pt x="975" y="113"/>
                    </a:moveTo>
                    <a:cubicBezTo>
                      <a:pt x="1076" y="113"/>
                      <a:pt x="1149" y="173"/>
                      <a:pt x="1120" y="362"/>
                    </a:cubicBezTo>
                    <a:cubicBezTo>
                      <a:pt x="1085" y="594"/>
                      <a:pt x="711" y="742"/>
                      <a:pt x="522" y="811"/>
                    </a:cubicBezTo>
                    <a:cubicBezTo>
                      <a:pt x="368" y="874"/>
                      <a:pt x="208" y="925"/>
                      <a:pt x="54" y="991"/>
                    </a:cubicBezTo>
                    <a:cubicBezTo>
                      <a:pt x="164" y="815"/>
                      <a:pt x="287" y="645"/>
                      <a:pt x="412" y="484"/>
                    </a:cubicBezTo>
                    <a:cubicBezTo>
                      <a:pt x="475" y="406"/>
                      <a:pt x="541" y="330"/>
                      <a:pt x="617" y="264"/>
                    </a:cubicBezTo>
                    <a:cubicBezTo>
                      <a:pt x="680" y="208"/>
                      <a:pt x="849" y="113"/>
                      <a:pt x="975" y="113"/>
                    </a:cubicBezTo>
                    <a:close/>
                    <a:moveTo>
                      <a:pt x="953" y="0"/>
                    </a:moveTo>
                    <a:cubicBezTo>
                      <a:pt x="827" y="0"/>
                      <a:pt x="694" y="65"/>
                      <a:pt x="601" y="145"/>
                    </a:cubicBezTo>
                    <a:cubicBezTo>
                      <a:pt x="324" y="380"/>
                      <a:pt x="120" y="686"/>
                      <a:pt x="3" y="1028"/>
                    </a:cubicBezTo>
                    <a:cubicBezTo>
                      <a:pt x="0" y="1032"/>
                      <a:pt x="3" y="1038"/>
                      <a:pt x="7" y="1038"/>
                    </a:cubicBezTo>
                    <a:lnTo>
                      <a:pt x="10" y="1038"/>
                    </a:lnTo>
                    <a:cubicBezTo>
                      <a:pt x="10" y="1065"/>
                      <a:pt x="32" y="1093"/>
                      <a:pt x="58" y="1093"/>
                    </a:cubicBezTo>
                    <a:cubicBezTo>
                      <a:pt x="62" y="1093"/>
                      <a:pt x="66" y="1092"/>
                      <a:pt x="70" y="1091"/>
                    </a:cubicBezTo>
                    <a:cubicBezTo>
                      <a:pt x="387" y="972"/>
                      <a:pt x="746" y="887"/>
                      <a:pt x="1023" y="673"/>
                    </a:cubicBezTo>
                    <a:cubicBezTo>
                      <a:pt x="1186" y="553"/>
                      <a:pt x="1343" y="321"/>
                      <a:pt x="1199" y="123"/>
                    </a:cubicBezTo>
                    <a:cubicBezTo>
                      <a:pt x="1134" y="35"/>
                      <a:pt x="1045"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6"/>
              <p:cNvSpPr/>
              <p:nvPr/>
            </p:nvSpPr>
            <p:spPr>
              <a:xfrm>
                <a:off x="2032291" y="3581974"/>
                <a:ext cx="114885" cy="66026"/>
              </a:xfrm>
              <a:custGeom>
                <a:avLst/>
                <a:gdLst/>
                <a:ahLst/>
                <a:cxnLst/>
                <a:rect l="l" t="t" r="r" b="b"/>
                <a:pathLst>
                  <a:path w="1479" h="850" extrusionOk="0">
                    <a:moveTo>
                      <a:pt x="407" y="118"/>
                    </a:moveTo>
                    <a:cubicBezTo>
                      <a:pt x="517" y="118"/>
                      <a:pt x="644" y="155"/>
                      <a:pt x="705" y="186"/>
                    </a:cubicBezTo>
                    <a:cubicBezTo>
                      <a:pt x="790" y="233"/>
                      <a:pt x="878" y="286"/>
                      <a:pt x="960" y="346"/>
                    </a:cubicBezTo>
                    <a:cubicBezTo>
                      <a:pt x="1130" y="469"/>
                      <a:pt x="1278" y="613"/>
                      <a:pt x="1435" y="745"/>
                    </a:cubicBezTo>
                    <a:cubicBezTo>
                      <a:pt x="1271" y="717"/>
                      <a:pt x="1105" y="708"/>
                      <a:pt x="938" y="686"/>
                    </a:cubicBezTo>
                    <a:cubicBezTo>
                      <a:pt x="737" y="664"/>
                      <a:pt x="340" y="620"/>
                      <a:pt x="240" y="406"/>
                    </a:cubicBezTo>
                    <a:cubicBezTo>
                      <a:pt x="141" y="182"/>
                      <a:pt x="260" y="118"/>
                      <a:pt x="407" y="118"/>
                    </a:cubicBezTo>
                    <a:close/>
                    <a:moveTo>
                      <a:pt x="409" y="0"/>
                    </a:moveTo>
                    <a:cubicBezTo>
                      <a:pt x="276" y="0"/>
                      <a:pt x="150" y="51"/>
                      <a:pt x="95" y="192"/>
                    </a:cubicBezTo>
                    <a:cubicBezTo>
                      <a:pt x="1" y="437"/>
                      <a:pt x="218" y="601"/>
                      <a:pt x="403" y="683"/>
                    </a:cubicBezTo>
                    <a:cubicBezTo>
                      <a:pt x="721" y="821"/>
                      <a:pt x="1086" y="815"/>
                      <a:pt x="1429" y="849"/>
                    </a:cubicBezTo>
                    <a:cubicBezTo>
                      <a:pt x="1457" y="849"/>
                      <a:pt x="1476" y="830"/>
                      <a:pt x="1476" y="802"/>
                    </a:cubicBezTo>
                    <a:cubicBezTo>
                      <a:pt x="1476" y="799"/>
                      <a:pt x="1476" y="790"/>
                      <a:pt x="1473" y="786"/>
                    </a:cubicBezTo>
                    <a:cubicBezTo>
                      <a:pt x="1476" y="783"/>
                      <a:pt x="1479" y="777"/>
                      <a:pt x="1479" y="774"/>
                    </a:cubicBezTo>
                    <a:lnTo>
                      <a:pt x="1479" y="771"/>
                    </a:lnTo>
                    <a:cubicBezTo>
                      <a:pt x="1278" y="469"/>
                      <a:pt x="1004" y="223"/>
                      <a:pt x="677" y="63"/>
                    </a:cubicBezTo>
                    <a:cubicBezTo>
                      <a:pt x="599" y="25"/>
                      <a:pt x="502"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6"/>
              <p:cNvSpPr/>
              <p:nvPr/>
            </p:nvSpPr>
            <p:spPr>
              <a:xfrm>
                <a:off x="1774322" y="2105309"/>
                <a:ext cx="423964" cy="1400681"/>
              </a:xfrm>
              <a:custGeom>
                <a:avLst/>
                <a:gdLst/>
                <a:ahLst/>
                <a:cxnLst/>
                <a:rect l="l" t="t" r="r" b="b"/>
                <a:pathLst>
                  <a:path w="5458" h="18032" extrusionOk="0">
                    <a:moveTo>
                      <a:pt x="0" y="0"/>
                    </a:moveTo>
                    <a:cubicBezTo>
                      <a:pt x="0" y="0"/>
                      <a:pt x="1026" y="10163"/>
                      <a:pt x="1051" y="10295"/>
                    </a:cubicBezTo>
                    <a:cubicBezTo>
                      <a:pt x="1051" y="10310"/>
                      <a:pt x="1060" y="10505"/>
                      <a:pt x="1070" y="10823"/>
                    </a:cubicBezTo>
                    <a:cubicBezTo>
                      <a:pt x="1123" y="12575"/>
                      <a:pt x="1261" y="18032"/>
                      <a:pt x="1261" y="18032"/>
                    </a:cubicBezTo>
                    <a:lnTo>
                      <a:pt x="5457" y="18032"/>
                    </a:lnTo>
                    <a:cubicBezTo>
                      <a:pt x="5457" y="18032"/>
                      <a:pt x="5180" y="11568"/>
                      <a:pt x="5023" y="10062"/>
                    </a:cubicBezTo>
                    <a:cubicBezTo>
                      <a:pt x="4825" y="8140"/>
                      <a:pt x="3561" y="0"/>
                      <a:pt x="3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6"/>
              <p:cNvSpPr/>
              <p:nvPr/>
            </p:nvSpPr>
            <p:spPr>
              <a:xfrm>
                <a:off x="1809588" y="2134593"/>
                <a:ext cx="105253" cy="1319352"/>
              </a:xfrm>
              <a:custGeom>
                <a:avLst/>
                <a:gdLst/>
                <a:ahLst/>
                <a:cxnLst/>
                <a:rect l="l" t="t" r="r" b="b"/>
                <a:pathLst>
                  <a:path w="1355" h="16985" extrusionOk="0">
                    <a:moveTo>
                      <a:pt x="9" y="1"/>
                    </a:moveTo>
                    <a:cubicBezTo>
                      <a:pt x="5" y="1"/>
                      <a:pt x="1" y="4"/>
                      <a:pt x="2" y="10"/>
                    </a:cubicBezTo>
                    <a:cubicBezTo>
                      <a:pt x="323" y="2196"/>
                      <a:pt x="556" y="4404"/>
                      <a:pt x="754" y="6603"/>
                    </a:cubicBezTo>
                    <a:cubicBezTo>
                      <a:pt x="949" y="8801"/>
                      <a:pt x="1087" y="11006"/>
                      <a:pt x="1179" y="13214"/>
                    </a:cubicBezTo>
                    <a:cubicBezTo>
                      <a:pt x="1229" y="14466"/>
                      <a:pt x="1267" y="15714"/>
                      <a:pt x="1308" y="16966"/>
                    </a:cubicBezTo>
                    <a:cubicBezTo>
                      <a:pt x="1311" y="16979"/>
                      <a:pt x="1323" y="16985"/>
                      <a:pt x="1336" y="16985"/>
                    </a:cubicBezTo>
                    <a:cubicBezTo>
                      <a:pt x="1342" y="16985"/>
                      <a:pt x="1352" y="16979"/>
                      <a:pt x="1355" y="16966"/>
                    </a:cubicBezTo>
                    <a:cubicBezTo>
                      <a:pt x="1292" y="14739"/>
                      <a:pt x="1229" y="12506"/>
                      <a:pt x="1100" y="10283"/>
                    </a:cubicBezTo>
                    <a:cubicBezTo>
                      <a:pt x="968" y="8084"/>
                      <a:pt x="776" y="5885"/>
                      <a:pt x="518" y="3700"/>
                    </a:cubicBezTo>
                    <a:cubicBezTo>
                      <a:pt x="370" y="2470"/>
                      <a:pt x="194" y="1240"/>
                      <a:pt x="18" y="10"/>
                    </a:cubicBezTo>
                    <a:cubicBezTo>
                      <a:pt x="18" y="4"/>
                      <a:pt x="13" y="1"/>
                      <a:pt x="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6"/>
              <p:cNvSpPr/>
              <p:nvPr/>
            </p:nvSpPr>
            <p:spPr>
              <a:xfrm>
                <a:off x="1885713" y="3449066"/>
                <a:ext cx="293000" cy="8778"/>
              </a:xfrm>
              <a:custGeom>
                <a:avLst/>
                <a:gdLst/>
                <a:ahLst/>
                <a:cxnLst/>
                <a:rect l="l" t="t" r="r" b="b"/>
                <a:pathLst>
                  <a:path w="3772" h="113" extrusionOk="0">
                    <a:moveTo>
                      <a:pt x="1848" y="0"/>
                    </a:moveTo>
                    <a:cubicBezTo>
                      <a:pt x="1514" y="0"/>
                      <a:pt x="1180" y="5"/>
                      <a:pt x="847" y="16"/>
                    </a:cubicBezTo>
                    <a:lnTo>
                      <a:pt x="441" y="32"/>
                    </a:lnTo>
                    <a:cubicBezTo>
                      <a:pt x="299" y="35"/>
                      <a:pt x="155" y="50"/>
                      <a:pt x="13" y="50"/>
                    </a:cubicBezTo>
                    <a:cubicBezTo>
                      <a:pt x="0" y="50"/>
                      <a:pt x="0" y="63"/>
                      <a:pt x="13" y="63"/>
                    </a:cubicBezTo>
                    <a:cubicBezTo>
                      <a:pt x="261" y="63"/>
                      <a:pt x="507" y="82"/>
                      <a:pt x="755" y="94"/>
                    </a:cubicBezTo>
                    <a:cubicBezTo>
                      <a:pt x="1004" y="104"/>
                      <a:pt x="1240" y="107"/>
                      <a:pt x="1482" y="110"/>
                    </a:cubicBezTo>
                    <a:cubicBezTo>
                      <a:pt x="1608" y="112"/>
                      <a:pt x="1734" y="113"/>
                      <a:pt x="1861" y="113"/>
                    </a:cubicBezTo>
                    <a:cubicBezTo>
                      <a:pt x="2224" y="113"/>
                      <a:pt x="2589" y="106"/>
                      <a:pt x="2951" y="94"/>
                    </a:cubicBezTo>
                    <a:cubicBezTo>
                      <a:pt x="3083" y="91"/>
                      <a:pt x="3218" y="85"/>
                      <a:pt x="3353" y="82"/>
                    </a:cubicBezTo>
                    <a:cubicBezTo>
                      <a:pt x="3426" y="82"/>
                      <a:pt x="3501" y="76"/>
                      <a:pt x="3570" y="76"/>
                    </a:cubicBezTo>
                    <a:cubicBezTo>
                      <a:pt x="3643" y="69"/>
                      <a:pt x="3696" y="76"/>
                      <a:pt x="3762" y="66"/>
                    </a:cubicBezTo>
                    <a:cubicBezTo>
                      <a:pt x="3768" y="66"/>
                      <a:pt x="3772" y="63"/>
                      <a:pt x="3772" y="60"/>
                    </a:cubicBezTo>
                    <a:cubicBezTo>
                      <a:pt x="3762" y="57"/>
                      <a:pt x="3759" y="50"/>
                      <a:pt x="3756" y="50"/>
                    </a:cubicBezTo>
                    <a:cubicBezTo>
                      <a:pt x="3646" y="35"/>
                      <a:pt x="3526" y="41"/>
                      <a:pt x="3416" y="35"/>
                    </a:cubicBezTo>
                    <a:cubicBezTo>
                      <a:pt x="3290" y="35"/>
                      <a:pt x="3165" y="32"/>
                      <a:pt x="3039" y="25"/>
                    </a:cubicBezTo>
                    <a:cubicBezTo>
                      <a:pt x="2797" y="16"/>
                      <a:pt x="2558" y="10"/>
                      <a:pt x="2312" y="3"/>
                    </a:cubicBezTo>
                    <a:cubicBezTo>
                      <a:pt x="2158" y="1"/>
                      <a:pt x="2003" y="0"/>
                      <a:pt x="18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6"/>
              <p:cNvSpPr/>
              <p:nvPr/>
            </p:nvSpPr>
            <p:spPr>
              <a:xfrm>
                <a:off x="1774555" y="2105076"/>
                <a:ext cx="236528" cy="839538"/>
              </a:xfrm>
              <a:custGeom>
                <a:avLst/>
                <a:gdLst/>
                <a:ahLst/>
                <a:cxnLst/>
                <a:rect l="l" t="t" r="r" b="b"/>
                <a:pathLst>
                  <a:path w="3045" h="10808" extrusionOk="0">
                    <a:moveTo>
                      <a:pt x="0" y="0"/>
                    </a:moveTo>
                    <a:cubicBezTo>
                      <a:pt x="0" y="0"/>
                      <a:pt x="1026" y="10150"/>
                      <a:pt x="1051" y="10276"/>
                    </a:cubicBezTo>
                    <a:cubicBezTo>
                      <a:pt x="1051" y="10291"/>
                      <a:pt x="1063" y="10490"/>
                      <a:pt x="1070" y="10807"/>
                    </a:cubicBezTo>
                    <a:lnTo>
                      <a:pt x="3045"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6"/>
              <p:cNvSpPr/>
              <p:nvPr/>
            </p:nvSpPr>
            <p:spPr>
              <a:xfrm>
                <a:off x="1119573" y="3190320"/>
                <a:ext cx="466686" cy="611866"/>
              </a:xfrm>
              <a:custGeom>
                <a:avLst/>
                <a:gdLst/>
                <a:ahLst/>
                <a:cxnLst/>
                <a:rect l="l" t="t" r="r" b="b"/>
                <a:pathLst>
                  <a:path w="6008" h="7877" extrusionOk="0">
                    <a:moveTo>
                      <a:pt x="2441" y="0"/>
                    </a:moveTo>
                    <a:cubicBezTo>
                      <a:pt x="2441" y="0"/>
                      <a:pt x="1925" y="894"/>
                      <a:pt x="1365" y="1982"/>
                    </a:cubicBezTo>
                    <a:cubicBezTo>
                      <a:pt x="1233" y="2233"/>
                      <a:pt x="1104" y="2494"/>
                      <a:pt x="975" y="2759"/>
                    </a:cubicBezTo>
                    <a:cubicBezTo>
                      <a:pt x="871" y="2966"/>
                      <a:pt x="793" y="3183"/>
                      <a:pt x="708" y="3388"/>
                    </a:cubicBezTo>
                    <a:cubicBezTo>
                      <a:pt x="305" y="4334"/>
                      <a:pt x="0" y="5127"/>
                      <a:pt x="53" y="5212"/>
                    </a:cubicBezTo>
                    <a:cubicBezTo>
                      <a:pt x="201" y="5432"/>
                      <a:pt x="5504" y="7854"/>
                      <a:pt x="5721" y="7876"/>
                    </a:cubicBezTo>
                    <a:cubicBezTo>
                      <a:pt x="5725" y="7876"/>
                      <a:pt x="5730" y="7877"/>
                      <a:pt x="5734" y="7877"/>
                    </a:cubicBezTo>
                    <a:cubicBezTo>
                      <a:pt x="5935" y="7877"/>
                      <a:pt x="6008" y="7286"/>
                      <a:pt x="5882" y="7036"/>
                    </a:cubicBezTo>
                    <a:cubicBezTo>
                      <a:pt x="5746" y="6775"/>
                      <a:pt x="4130" y="4938"/>
                      <a:pt x="4130" y="4938"/>
                    </a:cubicBezTo>
                    <a:lnTo>
                      <a:pt x="4428" y="4322"/>
                    </a:lnTo>
                    <a:lnTo>
                      <a:pt x="4831" y="3507"/>
                    </a:lnTo>
                    <a:lnTo>
                      <a:pt x="5803" y="1526"/>
                    </a:lnTo>
                    <a:lnTo>
                      <a:pt x="244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6"/>
              <p:cNvSpPr/>
              <p:nvPr/>
            </p:nvSpPr>
            <p:spPr>
              <a:xfrm>
                <a:off x="1119573" y="3344201"/>
                <a:ext cx="466686" cy="457987"/>
              </a:xfrm>
              <a:custGeom>
                <a:avLst/>
                <a:gdLst/>
                <a:ahLst/>
                <a:cxnLst/>
                <a:rect l="l" t="t" r="r" b="b"/>
                <a:pathLst>
                  <a:path w="6008" h="5896" extrusionOk="0">
                    <a:moveTo>
                      <a:pt x="1365" y="1"/>
                    </a:moveTo>
                    <a:cubicBezTo>
                      <a:pt x="1233" y="252"/>
                      <a:pt x="1104" y="513"/>
                      <a:pt x="975" y="778"/>
                    </a:cubicBezTo>
                    <a:cubicBezTo>
                      <a:pt x="871" y="985"/>
                      <a:pt x="793" y="1202"/>
                      <a:pt x="708" y="1407"/>
                    </a:cubicBezTo>
                    <a:cubicBezTo>
                      <a:pt x="305" y="2353"/>
                      <a:pt x="0" y="3146"/>
                      <a:pt x="53" y="3231"/>
                    </a:cubicBezTo>
                    <a:cubicBezTo>
                      <a:pt x="201" y="3451"/>
                      <a:pt x="5504" y="5873"/>
                      <a:pt x="5721" y="5895"/>
                    </a:cubicBezTo>
                    <a:cubicBezTo>
                      <a:pt x="5725" y="5895"/>
                      <a:pt x="5730" y="5896"/>
                      <a:pt x="5734" y="5896"/>
                    </a:cubicBezTo>
                    <a:cubicBezTo>
                      <a:pt x="5935" y="5896"/>
                      <a:pt x="6008" y="5305"/>
                      <a:pt x="5875" y="5055"/>
                    </a:cubicBezTo>
                    <a:cubicBezTo>
                      <a:pt x="5743" y="4794"/>
                      <a:pt x="4127" y="2957"/>
                      <a:pt x="4127" y="2957"/>
                    </a:cubicBezTo>
                    <a:lnTo>
                      <a:pt x="4425" y="2341"/>
                    </a:lnTo>
                    <a:lnTo>
                      <a:pt x="4828" y="1526"/>
                    </a:lnTo>
                    <a:cubicBezTo>
                      <a:pt x="3897" y="1124"/>
                      <a:pt x="2403" y="466"/>
                      <a:pt x="1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6"/>
              <p:cNvSpPr/>
              <p:nvPr/>
            </p:nvSpPr>
            <p:spPr>
              <a:xfrm>
                <a:off x="1117087" y="3403081"/>
                <a:ext cx="470415" cy="400350"/>
              </a:xfrm>
              <a:custGeom>
                <a:avLst/>
                <a:gdLst/>
                <a:ahLst/>
                <a:cxnLst/>
                <a:rect l="l" t="t" r="r" b="b"/>
                <a:pathLst>
                  <a:path w="6056" h="5154" extrusionOk="0">
                    <a:moveTo>
                      <a:pt x="991" y="1"/>
                    </a:moveTo>
                    <a:cubicBezTo>
                      <a:pt x="472" y="1218"/>
                      <a:pt x="1" y="2369"/>
                      <a:pt x="67" y="2470"/>
                    </a:cubicBezTo>
                    <a:cubicBezTo>
                      <a:pt x="211" y="2696"/>
                      <a:pt x="5549" y="5131"/>
                      <a:pt x="5763" y="5153"/>
                    </a:cubicBezTo>
                    <a:cubicBezTo>
                      <a:pt x="5767" y="5153"/>
                      <a:pt x="5771" y="5153"/>
                      <a:pt x="5776" y="5153"/>
                    </a:cubicBezTo>
                    <a:cubicBezTo>
                      <a:pt x="5983" y="5153"/>
                      <a:pt x="6055" y="4562"/>
                      <a:pt x="5920" y="4300"/>
                    </a:cubicBezTo>
                    <a:cubicBezTo>
                      <a:pt x="5788" y="4039"/>
                      <a:pt x="4165" y="2193"/>
                      <a:pt x="4165" y="2193"/>
                    </a:cubicBezTo>
                    <a:lnTo>
                      <a:pt x="4467" y="1573"/>
                    </a:lnTo>
                    <a:lnTo>
                      <a:pt x="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6"/>
              <p:cNvSpPr/>
              <p:nvPr/>
            </p:nvSpPr>
            <p:spPr>
              <a:xfrm>
                <a:off x="1146139" y="3594402"/>
                <a:ext cx="421633" cy="191087"/>
              </a:xfrm>
              <a:custGeom>
                <a:avLst/>
                <a:gdLst/>
                <a:ahLst/>
                <a:cxnLst/>
                <a:rect l="l" t="t" r="r" b="b"/>
                <a:pathLst>
                  <a:path w="5428" h="2460" extrusionOk="0">
                    <a:moveTo>
                      <a:pt x="10" y="0"/>
                    </a:moveTo>
                    <a:cubicBezTo>
                      <a:pt x="4" y="0"/>
                      <a:pt x="1" y="0"/>
                      <a:pt x="10" y="10"/>
                    </a:cubicBezTo>
                    <a:cubicBezTo>
                      <a:pt x="882" y="457"/>
                      <a:pt x="4499" y="2076"/>
                      <a:pt x="5404" y="2457"/>
                    </a:cubicBezTo>
                    <a:cubicBezTo>
                      <a:pt x="5408" y="2459"/>
                      <a:pt x="5411" y="2460"/>
                      <a:pt x="5414" y="2460"/>
                    </a:cubicBezTo>
                    <a:cubicBezTo>
                      <a:pt x="5424" y="2460"/>
                      <a:pt x="5428" y="2449"/>
                      <a:pt x="5411" y="2441"/>
                    </a:cubicBezTo>
                    <a:cubicBezTo>
                      <a:pt x="4524" y="2013"/>
                      <a:pt x="916" y="362"/>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6"/>
              <p:cNvSpPr/>
              <p:nvPr/>
            </p:nvSpPr>
            <p:spPr>
              <a:xfrm>
                <a:off x="1366279" y="3540494"/>
                <a:ext cx="92203" cy="25944"/>
              </a:xfrm>
              <a:custGeom>
                <a:avLst/>
                <a:gdLst/>
                <a:ahLst/>
                <a:cxnLst/>
                <a:rect l="l" t="t" r="r" b="b"/>
                <a:pathLst>
                  <a:path w="1187" h="334" extrusionOk="0">
                    <a:moveTo>
                      <a:pt x="327" y="1"/>
                    </a:moveTo>
                    <a:cubicBezTo>
                      <a:pt x="221" y="1"/>
                      <a:pt x="116" y="16"/>
                      <a:pt x="16" y="50"/>
                    </a:cubicBezTo>
                    <a:cubicBezTo>
                      <a:pt x="1" y="53"/>
                      <a:pt x="7" y="78"/>
                      <a:pt x="20" y="78"/>
                    </a:cubicBezTo>
                    <a:cubicBezTo>
                      <a:pt x="406" y="122"/>
                      <a:pt x="787" y="207"/>
                      <a:pt x="1152" y="333"/>
                    </a:cubicBezTo>
                    <a:cubicBezTo>
                      <a:pt x="1155" y="333"/>
                      <a:pt x="1158" y="334"/>
                      <a:pt x="1161" y="334"/>
                    </a:cubicBezTo>
                    <a:cubicBezTo>
                      <a:pt x="1171" y="334"/>
                      <a:pt x="1181" y="329"/>
                      <a:pt x="1183" y="317"/>
                    </a:cubicBezTo>
                    <a:cubicBezTo>
                      <a:pt x="1186" y="304"/>
                      <a:pt x="1183" y="295"/>
                      <a:pt x="1177" y="289"/>
                    </a:cubicBezTo>
                    <a:cubicBezTo>
                      <a:pt x="938" y="122"/>
                      <a:pt x="627"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6"/>
              <p:cNvSpPr/>
              <p:nvPr/>
            </p:nvSpPr>
            <p:spPr>
              <a:xfrm>
                <a:off x="1380727" y="3561311"/>
                <a:ext cx="92203" cy="25867"/>
              </a:xfrm>
              <a:custGeom>
                <a:avLst/>
                <a:gdLst/>
                <a:ahLst/>
                <a:cxnLst/>
                <a:rect l="l" t="t" r="r" b="b"/>
                <a:pathLst>
                  <a:path w="1187" h="333" extrusionOk="0">
                    <a:moveTo>
                      <a:pt x="327" y="0"/>
                    </a:moveTo>
                    <a:cubicBezTo>
                      <a:pt x="221" y="0"/>
                      <a:pt x="116" y="15"/>
                      <a:pt x="16" y="49"/>
                    </a:cubicBezTo>
                    <a:cubicBezTo>
                      <a:pt x="0" y="52"/>
                      <a:pt x="7" y="77"/>
                      <a:pt x="19" y="77"/>
                    </a:cubicBezTo>
                    <a:cubicBezTo>
                      <a:pt x="403" y="121"/>
                      <a:pt x="787" y="206"/>
                      <a:pt x="1155" y="332"/>
                    </a:cubicBezTo>
                    <a:cubicBezTo>
                      <a:pt x="1156" y="333"/>
                      <a:pt x="1158" y="333"/>
                      <a:pt x="1160" y="333"/>
                    </a:cubicBezTo>
                    <a:cubicBezTo>
                      <a:pt x="1171" y="333"/>
                      <a:pt x="1183" y="324"/>
                      <a:pt x="1183" y="313"/>
                    </a:cubicBezTo>
                    <a:cubicBezTo>
                      <a:pt x="1186" y="304"/>
                      <a:pt x="1183" y="298"/>
                      <a:pt x="1173" y="288"/>
                    </a:cubicBezTo>
                    <a:cubicBezTo>
                      <a:pt x="937" y="121"/>
                      <a:pt x="626"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6"/>
              <p:cNvSpPr/>
              <p:nvPr/>
            </p:nvSpPr>
            <p:spPr>
              <a:xfrm>
                <a:off x="1394865" y="3582285"/>
                <a:ext cx="92669" cy="26255"/>
              </a:xfrm>
              <a:custGeom>
                <a:avLst/>
                <a:gdLst/>
                <a:ahLst/>
                <a:cxnLst/>
                <a:rect l="l" t="t" r="r" b="b"/>
                <a:pathLst>
                  <a:path w="1193" h="338" extrusionOk="0">
                    <a:moveTo>
                      <a:pt x="328" y="1"/>
                    </a:moveTo>
                    <a:cubicBezTo>
                      <a:pt x="222" y="1"/>
                      <a:pt x="117" y="16"/>
                      <a:pt x="16" y="50"/>
                    </a:cubicBezTo>
                    <a:cubicBezTo>
                      <a:pt x="1" y="56"/>
                      <a:pt x="10" y="78"/>
                      <a:pt x="23" y="78"/>
                    </a:cubicBezTo>
                    <a:cubicBezTo>
                      <a:pt x="406" y="122"/>
                      <a:pt x="787" y="207"/>
                      <a:pt x="1155" y="333"/>
                    </a:cubicBezTo>
                    <a:cubicBezTo>
                      <a:pt x="1159" y="336"/>
                      <a:pt x="1163" y="338"/>
                      <a:pt x="1167" y="338"/>
                    </a:cubicBezTo>
                    <a:cubicBezTo>
                      <a:pt x="1175" y="338"/>
                      <a:pt x="1183" y="333"/>
                      <a:pt x="1186" y="323"/>
                    </a:cubicBezTo>
                    <a:cubicBezTo>
                      <a:pt x="1193" y="311"/>
                      <a:pt x="1190" y="295"/>
                      <a:pt x="1177" y="292"/>
                    </a:cubicBezTo>
                    <a:cubicBezTo>
                      <a:pt x="940" y="122"/>
                      <a:pt x="62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6"/>
              <p:cNvSpPr/>
              <p:nvPr/>
            </p:nvSpPr>
            <p:spPr>
              <a:xfrm>
                <a:off x="1409313" y="3603102"/>
                <a:ext cx="91892" cy="25867"/>
              </a:xfrm>
              <a:custGeom>
                <a:avLst/>
                <a:gdLst/>
                <a:ahLst/>
                <a:cxnLst/>
                <a:rect l="l" t="t" r="r" b="b"/>
                <a:pathLst>
                  <a:path w="1183" h="333" extrusionOk="0">
                    <a:moveTo>
                      <a:pt x="323" y="0"/>
                    </a:moveTo>
                    <a:cubicBezTo>
                      <a:pt x="218" y="0"/>
                      <a:pt x="115" y="15"/>
                      <a:pt x="16" y="49"/>
                    </a:cubicBezTo>
                    <a:cubicBezTo>
                      <a:pt x="0" y="55"/>
                      <a:pt x="10" y="77"/>
                      <a:pt x="19" y="77"/>
                    </a:cubicBezTo>
                    <a:cubicBezTo>
                      <a:pt x="406" y="121"/>
                      <a:pt x="787" y="206"/>
                      <a:pt x="1151" y="332"/>
                    </a:cubicBezTo>
                    <a:cubicBezTo>
                      <a:pt x="1154" y="332"/>
                      <a:pt x="1156" y="333"/>
                      <a:pt x="1158" y="333"/>
                    </a:cubicBezTo>
                    <a:cubicBezTo>
                      <a:pt x="1169" y="333"/>
                      <a:pt x="1180" y="326"/>
                      <a:pt x="1183" y="313"/>
                    </a:cubicBezTo>
                    <a:cubicBezTo>
                      <a:pt x="1183" y="307"/>
                      <a:pt x="1180" y="297"/>
                      <a:pt x="1177" y="291"/>
                    </a:cubicBezTo>
                    <a:cubicBezTo>
                      <a:pt x="937" y="123"/>
                      <a:pt x="624" y="0"/>
                      <a:pt x="3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6"/>
              <p:cNvSpPr/>
              <p:nvPr/>
            </p:nvSpPr>
            <p:spPr>
              <a:xfrm>
                <a:off x="1422518" y="3502975"/>
                <a:ext cx="118303" cy="55928"/>
              </a:xfrm>
              <a:custGeom>
                <a:avLst/>
                <a:gdLst/>
                <a:ahLst/>
                <a:cxnLst/>
                <a:rect l="l" t="t" r="r" b="b"/>
                <a:pathLst>
                  <a:path w="1523" h="720" extrusionOk="0">
                    <a:moveTo>
                      <a:pt x="1090" y="91"/>
                    </a:moveTo>
                    <a:cubicBezTo>
                      <a:pt x="1276" y="91"/>
                      <a:pt x="1477" y="158"/>
                      <a:pt x="1309" y="410"/>
                    </a:cubicBezTo>
                    <a:cubicBezTo>
                      <a:pt x="1213" y="554"/>
                      <a:pt x="975" y="580"/>
                      <a:pt x="777" y="580"/>
                    </a:cubicBezTo>
                    <a:cubicBezTo>
                      <a:pt x="702" y="580"/>
                      <a:pt x="632" y="576"/>
                      <a:pt x="579" y="574"/>
                    </a:cubicBezTo>
                    <a:cubicBezTo>
                      <a:pt x="409" y="564"/>
                      <a:pt x="242" y="548"/>
                      <a:pt x="76" y="545"/>
                    </a:cubicBezTo>
                    <a:cubicBezTo>
                      <a:pt x="255" y="435"/>
                      <a:pt x="425" y="319"/>
                      <a:pt x="613" y="231"/>
                    </a:cubicBezTo>
                    <a:cubicBezTo>
                      <a:pt x="705" y="187"/>
                      <a:pt x="799" y="146"/>
                      <a:pt x="893" y="118"/>
                    </a:cubicBezTo>
                    <a:cubicBezTo>
                      <a:pt x="937" y="103"/>
                      <a:pt x="1012" y="91"/>
                      <a:pt x="1090" y="91"/>
                    </a:cubicBezTo>
                    <a:close/>
                    <a:moveTo>
                      <a:pt x="1103" y="0"/>
                    </a:moveTo>
                    <a:cubicBezTo>
                      <a:pt x="1041" y="0"/>
                      <a:pt x="979" y="10"/>
                      <a:pt x="925" y="26"/>
                    </a:cubicBezTo>
                    <a:cubicBezTo>
                      <a:pt x="579" y="127"/>
                      <a:pt x="264" y="322"/>
                      <a:pt x="10" y="583"/>
                    </a:cubicBezTo>
                    <a:cubicBezTo>
                      <a:pt x="6" y="589"/>
                      <a:pt x="6" y="592"/>
                      <a:pt x="6" y="596"/>
                    </a:cubicBezTo>
                    <a:lnTo>
                      <a:pt x="10" y="599"/>
                    </a:lnTo>
                    <a:cubicBezTo>
                      <a:pt x="0" y="624"/>
                      <a:pt x="6" y="652"/>
                      <a:pt x="32" y="662"/>
                    </a:cubicBezTo>
                    <a:cubicBezTo>
                      <a:pt x="35" y="668"/>
                      <a:pt x="38" y="668"/>
                      <a:pt x="47" y="668"/>
                    </a:cubicBezTo>
                    <a:cubicBezTo>
                      <a:pt x="271" y="683"/>
                      <a:pt x="506" y="719"/>
                      <a:pt x="738" y="719"/>
                    </a:cubicBezTo>
                    <a:cubicBezTo>
                      <a:pt x="855" y="719"/>
                      <a:pt x="971" y="710"/>
                      <a:pt x="1085" y="684"/>
                    </a:cubicBezTo>
                    <a:cubicBezTo>
                      <a:pt x="1286" y="637"/>
                      <a:pt x="1522" y="495"/>
                      <a:pt x="1475" y="253"/>
                    </a:cubicBezTo>
                    <a:cubicBezTo>
                      <a:pt x="1436" y="68"/>
                      <a:pt x="1268" y="0"/>
                      <a:pt x="1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6"/>
              <p:cNvSpPr/>
              <p:nvPr/>
            </p:nvSpPr>
            <p:spPr>
              <a:xfrm>
                <a:off x="1336761" y="3458931"/>
                <a:ext cx="93601" cy="95699"/>
              </a:xfrm>
              <a:custGeom>
                <a:avLst/>
                <a:gdLst/>
                <a:ahLst/>
                <a:cxnLst/>
                <a:rect l="l" t="t" r="r" b="b"/>
                <a:pathLst>
                  <a:path w="1205" h="1232" extrusionOk="0">
                    <a:moveTo>
                      <a:pt x="375" y="105"/>
                    </a:moveTo>
                    <a:cubicBezTo>
                      <a:pt x="505" y="105"/>
                      <a:pt x="682" y="244"/>
                      <a:pt x="739" y="317"/>
                    </a:cubicBezTo>
                    <a:cubicBezTo>
                      <a:pt x="796" y="401"/>
                      <a:pt x="852" y="483"/>
                      <a:pt x="903" y="568"/>
                    </a:cubicBezTo>
                    <a:cubicBezTo>
                      <a:pt x="1000" y="754"/>
                      <a:pt x="1092" y="939"/>
                      <a:pt x="1170" y="1131"/>
                    </a:cubicBezTo>
                    <a:cubicBezTo>
                      <a:pt x="1029" y="1040"/>
                      <a:pt x="884" y="958"/>
                      <a:pt x="742" y="873"/>
                    </a:cubicBezTo>
                    <a:cubicBezTo>
                      <a:pt x="569" y="769"/>
                      <a:pt x="223" y="562"/>
                      <a:pt x="227" y="329"/>
                    </a:cubicBezTo>
                    <a:cubicBezTo>
                      <a:pt x="228" y="162"/>
                      <a:pt x="292" y="105"/>
                      <a:pt x="375" y="105"/>
                    </a:cubicBezTo>
                    <a:close/>
                    <a:moveTo>
                      <a:pt x="385" y="0"/>
                    </a:moveTo>
                    <a:cubicBezTo>
                      <a:pt x="314" y="0"/>
                      <a:pt x="244" y="24"/>
                      <a:pt x="183" y="84"/>
                    </a:cubicBezTo>
                    <a:cubicBezTo>
                      <a:pt x="0" y="266"/>
                      <a:pt x="129" y="502"/>
                      <a:pt x="261" y="653"/>
                    </a:cubicBezTo>
                    <a:cubicBezTo>
                      <a:pt x="494" y="908"/>
                      <a:pt x="834" y="1053"/>
                      <a:pt x="1126" y="1226"/>
                    </a:cubicBezTo>
                    <a:cubicBezTo>
                      <a:pt x="1134" y="1229"/>
                      <a:pt x="1142" y="1231"/>
                      <a:pt x="1149" y="1231"/>
                    </a:cubicBezTo>
                    <a:cubicBezTo>
                      <a:pt x="1167" y="1231"/>
                      <a:pt x="1182" y="1222"/>
                      <a:pt x="1189" y="1207"/>
                    </a:cubicBezTo>
                    <a:cubicBezTo>
                      <a:pt x="1195" y="1204"/>
                      <a:pt x="1195" y="1194"/>
                      <a:pt x="1195" y="1191"/>
                    </a:cubicBezTo>
                    <a:cubicBezTo>
                      <a:pt x="1202" y="1191"/>
                      <a:pt x="1205" y="1188"/>
                      <a:pt x="1205" y="1181"/>
                    </a:cubicBezTo>
                    <a:lnTo>
                      <a:pt x="1205" y="1178"/>
                    </a:lnTo>
                    <a:cubicBezTo>
                      <a:pt x="1148" y="820"/>
                      <a:pt x="997" y="486"/>
                      <a:pt x="771" y="206"/>
                    </a:cubicBezTo>
                    <a:cubicBezTo>
                      <a:pt x="678" y="99"/>
                      <a:pt x="529"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6"/>
              <p:cNvSpPr/>
              <p:nvPr/>
            </p:nvSpPr>
            <p:spPr>
              <a:xfrm>
                <a:off x="1212166" y="2105309"/>
                <a:ext cx="836121" cy="1333800"/>
              </a:xfrm>
              <a:custGeom>
                <a:avLst/>
                <a:gdLst/>
                <a:ahLst/>
                <a:cxnLst/>
                <a:rect l="l" t="t" r="r" b="b"/>
                <a:pathLst>
                  <a:path w="10764" h="17171" extrusionOk="0">
                    <a:moveTo>
                      <a:pt x="6108" y="0"/>
                    </a:moveTo>
                    <a:cubicBezTo>
                      <a:pt x="6108" y="0"/>
                      <a:pt x="5221" y="878"/>
                      <a:pt x="5473" y="2752"/>
                    </a:cubicBezTo>
                    <a:cubicBezTo>
                      <a:pt x="5492" y="2907"/>
                      <a:pt x="3768" y="9027"/>
                      <a:pt x="3542" y="9313"/>
                    </a:cubicBezTo>
                    <a:cubicBezTo>
                      <a:pt x="3196" y="9747"/>
                      <a:pt x="0" y="15377"/>
                      <a:pt x="0" y="15377"/>
                    </a:cubicBezTo>
                    <a:lnTo>
                      <a:pt x="4189" y="17170"/>
                    </a:lnTo>
                    <a:cubicBezTo>
                      <a:pt x="4189" y="17170"/>
                      <a:pt x="6904" y="12119"/>
                      <a:pt x="7407" y="10631"/>
                    </a:cubicBezTo>
                    <a:cubicBezTo>
                      <a:pt x="7700" y="9766"/>
                      <a:pt x="9584" y="2218"/>
                      <a:pt x="9584" y="2218"/>
                    </a:cubicBezTo>
                    <a:cubicBezTo>
                      <a:pt x="10606" y="1472"/>
                      <a:pt x="10763" y="4"/>
                      <a:pt x="10763" y="4"/>
                    </a:cubicBezTo>
                    <a:lnTo>
                      <a:pt x="6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6"/>
              <p:cNvSpPr/>
              <p:nvPr/>
            </p:nvSpPr>
            <p:spPr>
              <a:xfrm>
                <a:off x="1706121" y="2147566"/>
                <a:ext cx="119468" cy="89718"/>
              </a:xfrm>
              <a:custGeom>
                <a:avLst/>
                <a:gdLst/>
                <a:ahLst/>
                <a:cxnLst/>
                <a:rect l="l" t="t" r="r" b="b"/>
                <a:pathLst>
                  <a:path w="1538" h="1155" extrusionOk="0">
                    <a:moveTo>
                      <a:pt x="1520" y="1"/>
                    </a:moveTo>
                    <a:cubicBezTo>
                      <a:pt x="1514" y="1"/>
                      <a:pt x="1509" y="4"/>
                      <a:pt x="1507" y="10"/>
                    </a:cubicBezTo>
                    <a:cubicBezTo>
                      <a:pt x="1419" y="306"/>
                      <a:pt x="1243" y="567"/>
                      <a:pt x="995" y="746"/>
                    </a:cubicBezTo>
                    <a:cubicBezTo>
                      <a:pt x="724" y="938"/>
                      <a:pt x="397" y="1054"/>
                      <a:pt x="64" y="1064"/>
                    </a:cubicBezTo>
                    <a:cubicBezTo>
                      <a:pt x="10" y="1064"/>
                      <a:pt x="1" y="1155"/>
                      <a:pt x="64" y="1155"/>
                    </a:cubicBezTo>
                    <a:cubicBezTo>
                      <a:pt x="749" y="1155"/>
                      <a:pt x="1435" y="724"/>
                      <a:pt x="1536" y="16"/>
                    </a:cubicBezTo>
                    <a:cubicBezTo>
                      <a:pt x="1537" y="7"/>
                      <a:pt x="1528" y="1"/>
                      <a:pt x="1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6"/>
              <p:cNvSpPr/>
              <p:nvPr/>
            </p:nvSpPr>
            <p:spPr>
              <a:xfrm>
                <a:off x="1899772" y="2242877"/>
                <a:ext cx="109137" cy="66880"/>
              </a:xfrm>
              <a:custGeom>
                <a:avLst/>
                <a:gdLst/>
                <a:ahLst/>
                <a:cxnLst/>
                <a:rect l="l" t="t" r="r" b="b"/>
                <a:pathLst>
                  <a:path w="1405" h="861" extrusionOk="0">
                    <a:moveTo>
                      <a:pt x="1389" y="0"/>
                    </a:moveTo>
                    <a:cubicBezTo>
                      <a:pt x="1140" y="98"/>
                      <a:pt x="905" y="223"/>
                      <a:pt x="684" y="371"/>
                    </a:cubicBezTo>
                    <a:cubicBezTo>
                      <a:pt x="448" y="519"/>
                      <a:pt x="238" y="686"/>
                      <a:pt x="8" y="843"/>
                    </a:cubicBezTo>
                    <a:cubicBezTo>
                      <a:pt x="0" y="848"/>
                      <a:pt x="6" y="860"/>
                      <a:pt x="13" y="860"/>
                    </a:cubicBezTo>
                    <a:cubicBezTo>
                      <a:pt x="15" y="860"/>
                      <a:pt x="16" y="860"/>
                      <a:pt x="18" y="859"/>
                    </a:cubicBezTo>
                    <a:cubicBezTo>
                      <a:pt x="253" y="724"/>
                      <a:pt x="499" y="604"/>
                      <a:pt x="735" y="462"/>
                    </a:cubicBezTo>
                    <a:cubicBezTo>
                      <a:pt x="971" y="334"/>
                      <a:pt x="1191" y="183"/>
                      <a:pt x="1401" y="16"/>
                    </a:cubicBezTo>
                    <a:cubicBezTo>
                      <a:pt x="1405" y="10"/>
                      <a:pt x="1401" y="3"/>
                      <a:pt x="1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6"/>
              <p:cNvSpPr/>
              <p:nvPr/>
            </p:nvSpPr>
            <p:spPr>
              <a:xfrm>
                <a:off x="1945836" y="2131642"/>
                <a:ext cx="70920" cy="147277"/>
              </a:xfrm>
              <a:custGeom>
                <a:avLst/>
                <a:gdLst/>
                <a:ahLst/>
                <a:cxnLst/>
                <a:rect l="l" t="t" r="r" b="b"/>
                <a:pathLst>
                  <a:path w="913" h="1896" extrusionOk="0">
                    <a:moveTo>
                      <a:pt x="898" y="1"/>
                    </a:moveTo>
                    <a:cubicBezTo>
                      <a:pt x="894" y="1"/>
                      <a:pt x="891" y="3"/>
                      <a:pt x="890" y="7"/>
                    </a:cubicBezTo>
                    <a:cubicBezTo>
                      <a:pt x="856" y="165"/>
                      <a:pt x="808" y="319"/>
                      <a:pt x="768" y="476"/>
                    </a:cubicBezTo>
                    <a:cubicBezTo>
                      <a:pt x="730" y="627"/>
                      <a:pt x="698" y="768"/>
                      <a:pt x="654" y="913"/>
                    </a:cubicBezTo>
                    <a:cubicBezTo>
                      <a:pt x="613" y="1048"/>
                      <a:pt x="541" y="1174"/>
                      <a:pt x="428" y="1269"/>
                    </a:cubicBezTo>
                    <a:cubicBezTo>
                      <a:pt x="371" y="1319"/>
                      <a:pt x="302" y="1363"/>
                      <a:pt x="242" y="1410"/>
                    </a:cubicBezTo>
                    <a:cubicBezTo>
                      <a:pt x="205" y="1435"/>
                      <a:pt x="170" y="1464"/>
                      <a:pt x="135" y="1486"/>
                    </a:cubicBezTo>
                    <a:cubicBezTo>
                      <a:pt x="139" y="1467"/>
                      <a:pt x="145" y="1442"/>
                      <a:pt x="151" y="1423"/>
                    </a:cubicBezTo>
                    <a:cubicBezTo>
                      <a:pt x="161" y="1363"/>
                      <a:pt x="179" y="1306"/>
                      <a:pt x="189" y="1240"/>
                    </a:cubicBezTo>
                    <a:cubicBezTo>
                      <a:pt x="217" y="1108"/>
                      <a:pt x="245" y="979"/>
                      <a:pt x="271" y="844"/>
                    </a:cubicBezTo>
                    <a:cubicBezTo>
                      <a:pt x="324" y="586"/>
                      <a:pt x="374" y="322"/>
                      <a:pt x="441" y="67"/>
                    </a:cubicBezTo>
                    <a:cubicBezTo>
                      <a:pt x="441" y="61"/>
                      <a:pt x="441" y="58"/>
                      <a:pt x="437" y="55"/>
                    </a:cubicBezTo>
                    <a:cubicBezTo>
                      <a:pt x="434" y="55"/>
                      <a:pt x="428" y="55"/>
                      <a:pt x="425" y="58"/>
                    </a:cubicBezTo>
                    <a:cubicBezTo>
                      <a:pt x="346" y="309"/>
                      <a:pt x="264" y="561"/>
                      <a:pt x="198" y="819"/>
                    </a:cubicBezTo>
                    <a:cubicBezTo>
                      <a:pt x="167" y="945"/>
                      <a:pt x="35" y="1564"/>
                      <a:pt x="28" y="1608"/>
                    </a:cubicBezTo>
                    <a:cubicBezTo>
                      <a:pt x="22" y="1652"/>
                      <a:pt x="16" y="1699"/>
                      <a:pt x="13" y="1747"/>
                    </a:cubicBezTo>
                    <a:cubicBezTo>
                      <a:pt x="6" y="1794"/>
                      <a:pt x="0" y="1841"/>
                      <a:pt x="6" y="1888"/>
                    </a:cubicBezTo>
                    <a:cubicBezTo>
                      <a:pt x="6" y="1893"/>
                      <a:pt x="10" y="1895"/>
                      <a:pt x="15" y="1895"/>
                    </a:cubicBezTo>
                    <a:cubicBezTo>
                      <a:pt x="19" y="1895"/>
                      <a:pt x="24" y="1893"/>
                      <a:pt x="25" y="1888"/>
                    </a:cubicBezTo>
                    <a:cubicBezTo>
                      <a:pt x="44" y="1847"/>
                      <a:pt x="63" y="1803"/>
                      <a:pt x="76" y="1766"/>
                    </a:cubicBezTo>
                    <a:cubicBezTo>
                      <a:pt x="88" y="1721"/>
                      <a:pt x="104" y="1674"/>
                      <a:pt x="110" y="1630"/>
                    </a:cubicBezTo>
                    <a:cubicBezTo>
                      <a:pt x="110" y="1615"/>
                      <a:pt x="120" y="1599"/>
                      <a:pt x="123" y="1580"/>
                    </a:cubicBezTo>
                    <a:cubicBezTo>
                      <a:pt x="186" y="1545"/>
                      <a:pt x="245" y="1498"/>
                      <a:pt x="302" y="1457"/>
                    </a:cubicBezTo>
                    <a:cubicBezTo>
                      <a:pt x="359" y="1420"/>
                      <a:pt x="434" y="1376"/>
                      <a:pt x="497" y="1328"/>
                    </a:cubicBezTo>
                    <a:cubicBezTo>
                      <a:pt x="610" y="1243"/>
                      <a:pt x="692" y="1124"/>
                      <a:pt x="736" y="986"/>
                    </a:cubicBezTo>
                    <a:cubicBezTo>
                      <a:pt x="780" y="841"/>
                      <a:pt x="812" y="693"/>
                      <a:pt x="831" y="539"/>
                    </a:cubicBezTo>
                    <a:cubicBezTo>
                      <a:pt x="859" y="356"/>
                      <a:pt x="881" y="180"/>
                      <a:pt x="912" y="7"/>
                    </a:cubicBezTo>
                    <a:cubicBezTo>
                      <a:pt x="910" y="5"/>
                      <a:pt x="903" y="1"/>
                      <a:pt x="8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6"/>
              <p:cNvSpPr/>
              <p:nvPr/>
            </p:nvSpPr>
            <p:spPr>
              <a:xfrm>
                <a:off x="1268327" y="3257589"/>
                <a:ext cx="270628" cy="118614"/>
              </a:xfrm>
              <a:custGeom>
                <a:avLst/>
                <a:gdLst/>
                <a:ahLst/>
                <a:cxnLst/>
                <a:rect l="l" t="t" r="r" b="b"/>
                <a:pathLst>
                  <a:path w="3484" h="1527" extrusionOk="0">
                    <a:moveTo>
                      <a:pt x="21" y="0"/>
                    </a:moveTo>
                    <a:cubicBezTo>
                      <a:pt x="0" y="0"/>
                      <a:pt x="4" y="16"/>
                      <a:pt x="35" y="31"/>
                    </a:cubicBezTo>
                    <a:cubicBezTo>
                      <a:pt x="262" y="141"/>
                      <a:pt x="1152" y="550"/>
                      <a:pt x="1372" y="650"/>
                    </a:cubicBezTo>
                    <a:cubicBezTo>
                      <a:pt x="1815" y="855"/>
                      <a:pt x="3413" y="1506"/>
                      <a:pt x="3476" y="1525"/>
                    </a:cubicBezTo>
                    <a:cubicBezTo>
                      <a:pt x="3477" y="1526"/>
                      <a:pt x="3478" y="1526"/>
                      <a:pt x="3479" y="1526"/>
                    </a:cubicBezTo>
                    <a:cubicBezTo>
                      <a:pt x="3483" y="1526"/>
                      <a:pt x="3484" y="1517"/>
                      <a:pt x="3476" y="1509"/>
                    </a:cubicBezTo>
                    <a:cubicBezTo>
                      <a:pt x="3382" y="1455"/>
                      <a:pt x="2391" y="990"/>
                      <a:pt x="2171" y="889"/>
                    </a:cubicBezTo>
                    <a:cubicBezTo>
                      <a:pt x="1724" y="685"/>
                      <a:pt x="192" y="56"/>
                      <a:pt x="48" y="6"/>
                    </a:cubicBezTo>
                    <a:cubicBezTo>
                      <a:pt x="36" y="2"/>
                      <a:pt x="27" y="0"/>
                      <a:pt x="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6"/>
              <p:cNvSpPr/>
              <p:nvPr/>
            </p:nvSpPr>
            <p:spPr>
              <a:xfrm>
                <a:off x="1286892" y="2120223"/>
                <a:ext cx="420546" cy="1136111"/>
              </a:xfrm>
              <a:custGeom>
                <a:avLst/>
                <a:gdLst/>
                <a:ahLst/>
                <a:cxnLst/>
                <a:rect l="l" t="t" r="r" b="b"/>
                <a:pathLst>
                  <a:path w="5414" h="14626" extrusionOk="0">
                    <a:moveTo>
                      <a:pt x="5413" y="0"/>
                    </a:moveTo>
                    <a:lnTo>
                      <a:pt x="5413" y="0"/>
                    </a:lnTo>
                    <a:cubicBezTo>
                      <a:pt x="5045" y="557"/>
                      <a:pt x="4844" y="1205"/>
                      <a:pt x="4835" y="1868"/>
                    </a:cubicBezTo>
                    <a:cubicBezTo>
                      <a:pt x="4835" y="2035"/>
                      <a:pt x="4847" y="2202"/>
                      <a:pt x="4876" y="2369"/>
                    </a:cubicBezTo>
                    <a:cubicBezTo>
                      <a:pt x="4882" y="2406"/>
                      <a:pt x="4888" y="2450"/>
                      <a:pt x="4894" y="2491"/>
                    </a:cubicBezTo>
                    <a:lnTo>
                      <a:pt x="4907" y="2554"/>
                    </a:lnTo>
                    <a:cubicBezTo>
                      <a:pt x="4910" y="2570"/>
                      <a:pt x="4913" y="2589"/>
                      <a:pt x="4913" y="2604"/>
                    </a:cubicBezTo>
                    <a:cubicBezTo>
                      <a:pt x="4904" y="2680"/>
                      <a:pt x="4882" y="2762"/>
                      <a:pt x="4866" y="2840"/>
                    </a:cubicBezTo>
                    <a:cubicBezTo>
                      <a:pt x="4794" y="3158"/>
                      <a:pt x="4706" y="3476"/>
                      <a:pt x="4624" y="3797"/>
                    </a:cubicBezTo>
                    <a:cubicBezTo>
                      <a:pt x="4281" y="5064"/>
                      <a:pt x="3935" y="6335"/>
                      <a:pt x="3573" y="7602"/>
                    </a:cubicBezTo>
                    <a:lnTo>
                      <a:pt x="3306" y="8549"/>
                    </a:lnTo>
                    <a:cubicBezTo>
                      <a:pt x="3259" y="8706"/>
                      <a:pt x="3212" y="8863"/>
                      <a:pt x="3161" y="9021"/>
                    </a:cubicBezTo>
                    <a:cubicBezTo>
                      <a:pt x="3136" y="9099"/>
                      <a:pt x="3108" y="9178"/>
                      <a:pt x="3083" y="9247"/>
                    </a:cubicBezTo>
                    <a:cubicBezTo>
                      <a:pt x="3051" y="9320"/>
                      <a:pt x="3010" y="9395"/>
                      <a:pt x="2973" y="9464"/>
                    </a:cubicBezTo>
                    <a:cubicBezTo>
                      <a:pt x="2661" y="10043"/>
                      <a:pt x="2328" y="10609"/>
                      <a:pt x="2004" y="11181"/>
                    </a:cubicBezTo>
                    <a:cubicBezTo>
                      <a:pt x="2004" y="11181"/>
                      <a:pt x="353" y="13959"/>
                      <a:pt x="10" y="14594"/>
                    </a:cubicBezTo>
                    <a:cubicBezTo>
                      <a:pt x="1" y="14613"/>
                      <a:pt x="0" y="14626"/>
                      <a:pt x="8" y="14626"/>
                    </a:cubicBezTo>
                    <a:cubicBezTo>
                      <a:pt x="13" y="14626"/>
                      <a:pt x="22" y="14619"/>
                      <a:pt x="35" y="14603"/>
                    </a:cubicBezTo>
                    <a:cubicBezTo>
                      <a:pt x="331" y="14217"/>
                      <a:pt x="1406" y="12355"/>
                      <a:pt x="2076" y="11222"/>
                    </a:cubicBezTo>
                    <a:cubicBezTo>
                      <a:pt x="2410" y="10656"/>
                      <a:pt x="2743" y="10087"/>
                      <a:pt x="3061" y="9508"/>
                    </a:cubicBezTo>
                    <a:cubicBezTo>
                      <a:pt x="3102" y="9436"/>
                      <a:pt x="3136" y="9357"/>
                      <a:pt x="3177" y="9282"/>
                    </a:cubicBezTo>
                    <a:cubicBezTo>
                      <a:pt x="3215" y="9209"/>
                      <a:pt x="3234" y="9125"/>
                      <a:pt x="3259" y="9046"/>
                    </a:cubicBezTo>
                    <a:cubicBezTo>
                      <a:pt x="3309" y="8889"/>
                      <a:pt x="3356" y="8731"/>
                      <a:pt x="3404" y="8574"/>
                    </a:cubicBezTo>
                    <a:cubicBezTo>
                      <a:pt x="3498" y="8260"/>
                      <a:pt x="3592" y="7945"/>
                      <a:pt x="3684" y="7627"/>
                    </a:cubicBezTo>
                    <a:cubicBezTo>
                      <a:pt x="4036" y="6360"/>
                      <a:pt x="4388" y="5092"/>
                      <a:pt x="4709" y="3815"/>
                    </a:cubicBezTo>
                    <a:cubicBezTo>
                      <a:pt x="4788" y="3495"/>
                      <a:pt x="4866" y="3177"/>
                      <a:pt x="4938" y="2850"/>
                    </a:cubicBezTo>
                    <a:cubicBezTo>
                      <a:pt x="4954" y="2768"/>
                      <a:pt x="4973" y="2693"/>
                      <a:pt x="4986" y="2604"/>
                    </a:cubicBezTo>
                    <a:cubicBezTo>
                      <a:pt x="4986" y="2579"/>
                      <a:pt x="4979" y="2557"/>
                      <a:pt x="4973" y="2532"/>
                    </a:cubicBezTo>
                    <a:lnTo>
                      <a:pt x="4961" y="2476"/>
                    </a:lnTo>
                    <a:cubicBezTo>
                      <a:pt x="4951" y="2435"/>
                      <a:pt x="4945" y="2397"/>
                      <a:pt x="4938" y="2353"/>
                    </a:cubicBezTo>
                    <a:cubicBezTo>
                      <a:pt x="4910" y="2189"/>
                      <a:pt x="4894" y="2029"/>
                      <a:pt x="4894" y="1865"/>
                    </a:cubicBezTo>
                    <a:cubicBezTo>
                      <a:pt x="4888" y="1211"/>
                      <a:pt x="5067" y="563"/>
                      <a:pt x="5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6"/>
              <p:cNvSpPr/>
              <p:nvPr/>
            </p:nvSpPr>
            <p:spPr>
              <a:xfrm>
                <a:off x="1868701" y="1643899"/>
                <a:ext cx="596330" cy="386446"/>
              </a:xfrm>
              <a:custGeom>
                <a:avLst/>
                <a:gdLst/>
                <a:ahLst/>
                <a:cxnLst/>
                <a:rect l="l" t="t" r="r" b="b"/>
                <a:pathLst>
                  <a:path w="7677" h="4975" extrusionOk="0">
                    <a:moveTo>
                      <a:pt x="471" y="0"/>
                    </a:moveTo>
                    <a:cubicBezTo>
                      <a:pt x="174" y="0"/>
                      <a:pt x="1" y="276"/>
                      <a:pt x="135" y="713"/>
                    </a:cubicBezTo>
                    <a:cubicBezTo>
                      <a:pt x="474" y="1820"/>
                      <a:pt x="2229" y="4660"/>
                      <a:pt x="3368" y="4899"/>
                    </a:cubicBezTo>
                    <a:cubicBezTo>
                      <a:pt x="3627" y="4954"/>
                      <a:pt x="4013" y="4975"/>
                      <a:pt x="4449" y="4975"/>
                    </a:cubicBezTo>
                    <a:cubicBezTo>
                      <a:pt x="5554" y="4975"/>
                      <a:pt x="6978" y="4838"/>
                      <a:pt x="7453" y="4755"/>
                    </a:cubicBezTo>
                    <a:cubicBezTo>
                      <a:pt x="7677" y="4714"/>
                      <a:pt x="7284" y="2103"/>
                      <a:pt x="7023" y="2103"/>
                    </a:cubicBezTo>
                    <a:cubicBezTo>
                      <a:pt x="6477" y="2103"/>
                      <a:pt x="4896" y="2649"/>
                      <a:pt x="4165" y="2649"/>
                    </a:cubicBezTo>
                    <a:cubicBezTo>
                      <a:pt x="4065" y="2649"/>
                      <a:pt x="3982" y="2639"/>
                      <a:pt x="3918" y="2616"/>
                    </a:cubicBezTo>
                    <a:cubicBezTo>
                      <a:pt x="3711" y="2540"/>
                      <a:pt x="2484" y="1506"/>
                      <a:pt x="1015" y="248"/>
                    </a:cubicBezTo>
                    <a:cubicBezTo>
                      <a:pt x="818" y="77"/>
                      <a:pt x="627" y="0"/>
                      <a:pt x="47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6"/>
              <p:cNvSpPr/>
              <p:nvPr/>
            </p:nvSpPr>
            <p:spPr>
              <a:xfrm>
                <a:off x="2460919" y="1748843"/>
                <a:ext cx="77211" cy="167162"/>
              </a:xfrm>
              <a:custGeom>
                <a:avLst/>
                <a:gdLst/>
                <a:ahLst/>
                <a:cxnLst/>
                <a:rect l="l" t="t" r="r" b="b"/>
                <a:pathLst>
                  <a:path w="994" h="2152" extrusionOk="0">
                    <a:moveTo>
                      <a:pt x="993" y="0"/>
                    </a:moveTo>
                    <a:lnTo>
                      <a:pt x="993" y="0"/>
                    </a:lnTo>
                    <a:cubicBezTo>
                      <a:pt x="902" y="441"/>
                      <a:pt x="386" y="630"/>
                      <a:pt x="34" y="828"/>
                    </a:cubicBezTo>
                    <a:cubicBezTo>
                      <a:pt x="15" y="834"/>
                      <a:pt x="6" y="859"/>
                      <a:pt x="18" y="875"/>
                    </a:cubicBezTo>
                    <a:cubicBezTo>
                      <a:pt x="21" y="878"/>
                      <a:pt x="21" y="881"/>
                      <a:pt x="24" y="887"/>
                    </a:cubicBezTo>
                    <a:cubicBezTo>
                      <a:pt x="160" y="1252"/>
                      <a:pt x="241" y="1803"/>
                      <a:pt x="6" y="2136"/>
                    </a:cubicBezTo>
                    <a:cubicBezTo>
                      <a:pt x="1" y="2145"/>
                      <a:pt x="8" y="2151"/>
                      <a:pt x="15" y="2151"/>
                    </a:cubicBezTo>
                    <a:cubicBezTo>
                      <a:pt x="17" y="2151"/>
                      <a:pt x="20" y="2150"/>
                      <a:pt x="21" y="2149"/>
                    </a:cubicBezTo>
                    <a:cubicBezTo>
                      <a:pt x="323" y="1822"/>
                      <a:pt x="286" y="1274"/>
                      <a:pt x="113" y="887"/>
                    </a:cubicBezTo>
                    <a:cubicBezTo>
                      <a:pt x="474" y="692"/>
                      <a:pt x="981" y="479"/>
                      <a:pt x="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6"/>
              <p:cNvSpPr/>
              <p:nvPr/>
            </p:nvSpPr>
            <p:spPr>
              <a:xfrm>
                <a:off x="1856506" y="1626697"/>
                <a:ext cx="480280" cy="423731"/>
              </a:xfrm>
              <a:custGeom>
                <a:avLst/>
                <a:gdLst/>
                <a:ahLst/>
                <a:cxnLst/>
                <a:rect l="l" t="t" r="r" b="b"/>
                <a:pathLst>
                  <a:path w="6183" h="5455" extrusionOk="0">
                    <a:moveTo>
                      <a:pt x="498" y="0"/>
                    </a:moveTo>
                    <a:cubicBezTo>
                      <a:pt x="25" y="0"/>
                      <a:pt x="1" y="673"/>
                      <a:pt x="332" y="1409"/>
                    </a:cubicBezTo>
                    <a:cubicBezTo>
                      <a:pt x="807" y="2463"/>
                      <a:pt x="2437" y="4775"/>
                      <a:pt x="3320" y="5086"/>
                    </a:cubicBezTo>
                    <a:cubicBezTo>
                      <a:pt x="4210" y="5401"/>
                      <a:pt x="6167" y="5454"/>
                      <a:pt x="6167" y="5454"/>
                    </a:cubicBezTo>
                    <a:lnTo>
                      <a:pt x="6183" y="2227"/>
                    </a:lnTo>
                    <a:lnTo>
                      <a:pt x="6183" y="2227"/>
                    </a:lnTo>
                    <a:cubicBezTo>
                      <a:pt x="6182" y="2227"/>
                      <a:pt x="4234" y="2650"/>
                      <a:pt x="4086" y="2650"/>
                    </a:cubicBezTo>
                    <a:cubicBezTo>
                      <a:pt x="4082" y="2650"/>
                      <a:pt x="4080" y="2649"/>
                      <a:pt x="4078" y="2649"/>
                    </a:cubicBezTo>
                    <a:cubicBezTo>
                      <a:pt x="4037" y="2623"/>
                      <a:pt x="2622" y="1425"/>
                      <a:pt x="1367" y="425"/>
                    </a:cubicBezTo>
                    <a:cubicBezTo>
                      <a:pt x="989" y="125"/>
                      <a:pt x="702" y="0"/>
                      <a:pt x="4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6"/>
              <p:cNvSpPr/>
              <p:nvPr/>
            </p:nvSpPr>
            <p:spPr>
              <a:xfrm>
                <a:off x="1882761" y="1650890"/>
                <a:ext cx="456200" cy="406875"/>
              </a:xfrm>
              <a:custGeom>
                <a:avLst/>
                <a:gdLst/>
                <a:ahLst/>
                <a:cxnLst/>
                <a:rect l="l" t="t" r="r" b="b"/>
                <a:pathLst>
                  <a:path w="5873" h="5238" extrusionOk="0">
                    <a:moveTo>
                      <a:pt x="661" y="0"/>
                    </a:moveTo>
                    <a:cubicBezTo>
                      <a:pt x="620" y="0"/>
                      <a:pt x="586" y="32"/>
                      <a:pt x="586" y="76"/>
                    </a:cubicBezTo>
                    <a:cubicBezTo>
                      <a:pt x="586" y="113"/>
                      <a:pt x="617" y="151"/>
                      <a:pt x="661" y="151"/>
                    </a:cubicBezTo>
                    <a:cubicBezTo>
                      <a:pt x="699" y="151"/>
                      <a:pt x="734" y="120"/>
                      <a:pt x="734" y="76"/>
                    </a:cubicBezTo>
                    <a:cubicBezTo>
                      <a:pt x="734" y="35"/>
                      <a:pt x="702" y="0"/>
                      <a:pt x="661" y="0"/>
                    </a:cubicBezTo>
                    <a:close/>
                    <a:moveTo>
                      <a:pt x="1284" y="827"/>
                    </a:moveTo>
                    <a:cubicBezTo>
                      <a:pt x="1243" y="827"/>
                      <a:pt x="1212" y="859"/>
                      <a:pt x="1212" y="900"/>
                    </a:cubicBezTo>
                    <a:cubicBezTo>
                      <a:pt x="1212" y="944"/>
                      <a:pt x="1243" y="975"/>
                      <a:pt x="1284" y="975"/>
                    </a:cubicBezTo>
                    <a:cubicBezTo>
                      <a:pt x="1328" y="975"/>
                      <a:pt x="1359" y="944"/>
                      <a:pt x="1359" y="900"/>
                    </a:cubicBezTo>
                    <a:cubicBezTo>
                      <a:pt x="1359" y="859"/>
                      <a:pt x="1328" y="827"/>
                      <a:pt x="1284" y="827"/>
                    </a:cubicBezTo>
                    <a:close/>
                    <a:moveTo>
                      <a:pt x="73" y="853"/>
                    </a:moveTo>
                    <a:cubicBezTo>
                      <a:pt x="32" y="853"/>
                      <a:pt x="1" y="890"/>
                      <a:pt x="1" y="928"/>
                    </a:cubicBezTo>
                    <a:cubicBezTo>
                      <a:pt x="1" y="972"/>
                      <a:pt x="35" y="1004"/>
                      <a:pt x="73" y="1004"/>
                    </a:cubicBezTo>
                    <a:cubicBezTo>
                      <a:pt x="117" y="1004"/>
                      <a:pt x="149" y="969"/>
                      <a:pt x="149" y="928"/>
                    </a:cubicBezTo>
                    <a:cubicBezTo>
                      <a:pt x="149" y="890"/>
                      <a:pt x="117" y="853"/>
                      <a:pt x="73" y="853"/>
                    </a:cubicBezTo>
                    <a:close/>
                    <a:moveTo>
                      <a:pt x="2935" y="1746"/>
                    </a:moveTo>
                    <a:cubicBezTo>
                      <a:pt x="2916" y="1780"/>
                      <a:pt x="2932" y="1828"/>
                      <a:pt x="2967" y="1850"/>
                    </a:cubicBezTo>
                    <a:cubicBezTo>
                      <a:pt x="2979" y="1853"/>
                      <a:pt x="2992" y="1856"/>
                      <a:pt x="3004" y="1856"/>
                    </a:cubicBezTo>
                    <a:cubicBezTo>
                      <a:pt x="3020" y="1856"/>
                      <a:pt x="3036" y="1853"/>
                      <a:pt x="3052" y="1840"/>
                    </a:cubicBezTo>
                    <a:cubicBezTo>
                      <a:pt x="3011" y="1809"/>
                      <a:pt x="2970" y="1777"/>
                      <a:pt x="2935" y="1746"/>
                    </a:cubicBezTo>
                    <a:close/>
                    <a:moveTo>
                      <a:pt x="661" y="1724"/>
                    </a:moveTo>
                    <a:cubicBezTo>
                      <a:pt x="617" y="1724"/>
                      <a:pt x="586" y="1758"/>
                      <a:pt x="586" y="1796"/>
                    </a:cubicBezTo>
                    <a:cubicBezTo>
                      <a:pt x="586" y="1840"/>
                      <a:pt x="620" y="1872"/>
                      <a:pt x="661" y="1872"/>
                    </a:cubicBezTo>
                    <a:cubicBezTo>
                      <a:pt x="702" y="1872"/>
                      <a:pt x="734" y="1837"/>
                      <a:pt x="734" y="1796"/>
                    </a:cubicBezTo>
                    <a:cubicBezTo>
                      <a:pt x="734" y="1755"/>
                      <a:pt x="702" y="1724"/>
                      <a:pt x="661" y="1724"/>
                    </a:cubicBezTo>
                    <a:close/>
                    <a:moveTo>
                      <a:pt x="1856" y="1717"/>
                    </a:moveTo>
                    <a:cubicBezTo>
                      <a:pt x="1849" y="1717"/>
                      <a:pt x="1840" y="1719"/>
                      <a:pt x="1831" y="1724"/>
                    </a:cubicBezTo>
                    <a:cubicBezTo>
                      <a:pt x="1823" y="1721"/>
                      <a:pt x="1816" y="1720"/>
                      <a:pt x="1809" y="1720"/>
                    </a:cubicBezTo>
                    <a:cubicBezTo>
                      <a:pt x="1777" y="1720"/>
                      <a:pt x="1756" y="1747"/>
                      <a:pt x="1756" y="1780"/>
                    </a:cubicBezTo>
                    <a:cubicBezTo>
                      <a:pt x="1756" y="1824"/>
                      <a:pt x="1793" y="1856"/>
                      <a:pt x="1831" y="1903"/>
                    </a:cubicBezTo>
                    <a:cubicBezTo>
                      <a:pt x="1875" y="1856"/>
                      <a:pt x="1907" y="1824"/>
                      <a:pt x="1907" y="1780"/>
                    </a:cubicBezTo>
                    <a:cubicBezTo>
                      <a:pt x="1907" y="1748"/>
                      <a:pt x="1887" y="1717"/>
                      <a:pt x="1856" y="1717"/>
                    </a:cubicBezTo>
                    <a:close/>
                    <a:moveTo>
                      <a:pt x="5845" y="2573"/>
                    </a:moveTo>
                    <a:lnTo>
                      <a:pt x="5845" y="2620"/>
                    </a:lnTo>
                    <a:lnTo>
                      <a:pt x="5854" y="2620"/>
                    </a:lnTo>
                    <a:cubicBezTo>
                      <a:pt x="5845" y="2604"/>
                      <a:pt x="5845" y="2589"/>
                      <a:pt x="5845" y="2573"/>
                    </a:cubicBezTo>
                    <a:close/>
                    <a:moveTo>
                      <a:pt x="5829" y="2620"/>
                    </a:moveTo>
                    <a:cubicBezTo>
                      <a:pt x="5829" y="2633"/>
                      <a:pt x="5832" y="2652"/>
                      <a:pt x="5845" y="2661"/>
                    </a:cubicBezTo>
                    <a:lnTo>
                      <a:pt x="5845" y="2620"/>
                    </a:lnTo>
                    <a:close/>
                    <a:moveTo>
                      <a:pt x="1196" y="2529"/>
                    </a:moveTo>
                    <a:cubicBezTo>
                      <a:pt x="1152" y="2529"/>
                      <a:pt x="1120" y="2560"/>
                      <a:pt x="1120" y="2604"/>
                    </a:cubicBezTo>
                    <a:cubicBezTo>
                      <a:pt x="1120" y="2645"/>
                      <a:pt x="1152" y="2677"/>
                      <a:pt x="1196" y="2677"/>
                    </a:cubicBezTo>
                    <a:cubicBezTo>
                      <a:pt x="1237" y="2677"/>
                      <a:pt x="1268" y="2645"/>
                      <a:pt x="1268" y="2604"/>
                    </a:cubicBezTo>
                    <a:cubicBezTo>
                      <a:pt x="1268" y="2567"/>
                      <a:pt x="1246" y="2532"/>
                      <a:pt x="1205" y="2529"/>
                    </a:cubicBezTo>
                    <a:close/>
                    <a:moveTo>
                      <a:pt x="2401" y="2529"/>
                    </a:moveTo>
                    <a:cubicBezTo>
                      <a:pt x="2360" y="2529"/>
                      <a:pt x="2328" y="2564"/>
                      <a:pt x="2328" y="2604"/>
                    </a:cubicBezTo>
                    <a:cubicBezTo>
                      <a:pt x="2328" y="2645"/>
                      <a:pt x="2363" y="2677"/>
                      <a:pt x="2401" y="2677"/>
                    </a:cubicBezTo>
                    <a:cubicBezTo>
                      <a:pt x="2445" y="2677"/>
                      <a:pt x="2476" y="2642"/>
                      <a:pt x="2476" y="2604"/>
                    </a:cubicBezTo>
                    <a:cubicBezTo>
                      <a:pt x="2476" y="2567"/>
                      <a:pt x="2454" y="2535"/>
                      <a:pt x="2416" y="2529"/>
                    </a:cubicBezTo>
                    <a:close/>
                    <a:moveTo>
                      <a:pt x="3564" y="2529"/>
                    </a:moveTo>
                    <a:cubicBezTo>
                      <a:pt x="3523" y="2529"/>
                      <a:pt x="3492" y="2564"/>
                      <a:pt x="3492" y="2604"/>
                    </a:cubicBezTo>
                    <a:cubicBezTo>
                      <a:pt x="3492" y="2645"/>
                      <a:pt x="3526" y="2677"/>
                      <a:pt x="3564" y="2677"/>
                    </a:cubicBezTo>
                    <a:cubicBezTo>
                      <a:pt x="3608" y="2677"/>
                      <a:pt x="3640" y="2642"/>
                      <a:pt x="3640" y="2604"/>
                    </a:cubicBezTo>
                    <a:cubicBezTo>
                      <a:pt x="3640" y="2567"/>
                      <a:pt x="3618" y="2535"/>
                      <a:pt x="3586" y="2529"/>
                    </a:cubicBezTo>
                    <a:close/>
                    <a:moveTo>
                      <a:pt x="4734" y="2529"/>
                    </a:moveTo>
                    <a:cubicBezTo>
                      <a:pt x="4690" y="2529"/>
                      <a:pt x="4659" y="2564"/>
                      <a:pt x="4659" y="2604"/>
                    </a:cubicBezTo>
                    <a:cubicBezTo>
                      <a:pt x="4659" y="2645"/>
                      <a:pt x="4693" y="2677"/>
                      <a:pt x="4734" y="2677"/>
                    </a:cubicBezTo>
                    <a:cubicBezTo>
                      <a:pt x="4775" y="2677"/>
                      <a:pt x="4807" y="2642"/>
                      <a:pt x="4807" y="2604"/>
                    </a:cubicBezTo>
                    <a:cubicBezTo>
                      <a:pt x="4813" y="2567"/>
                      <a:pt x="4788" y="2535"/>
                      <a:pt x="4756" y="2529"/>
                    </a:cubicBezTo>
                    <a:close/>
                    <a:moveTo>
                      <a:pt x="4171" y="3407"/>
                    </a:moveTo>
                    <a:cubicBezTo>
                      <a:pt x="4168" y="3407"/>
                      <a:pt x="4165" y="3408"/>
                      <a:pt x="4162" y="3410"/>
                    </a:cubicBezTo>
                    <a:cubicBezTo>
                      <a:pt x="4160" y="3409"/>
                      <a:pt x="4157" y="3409"/>
                      <a:pt x="4155" y="3409"/>
                    </a:cubicBezTo>
                    <a:cubicBezTo>
                      <a:pt x="4117" y="3409"/>
                      <a:pt x="4083" y="3434"/>
                      <a:pt x="4080" y="3476"/>
                    </a:cubicBezTo>
                    <a:cubicBezTo>
                      <a:pt x="4077" y="3520"/>
                      <a:pt x="4105" y="3554"/>
                      <a:pt x="4146" y="3557"/>
                    </a:cubicBezTo>
                    <a:lnTo>
                      <a:pt x="4162" y="3557"/>
                    </a:lnTo>
                    <a:cubicBezTo>
                      <a:pt x="4166" y="3558"/>
                      <a:pt x="4170" y="3558"/>
                      <a:pt x="4174" y="3558"/>
                    </a:cubicBezTo>
                    <a:cubicBezTo>
                      <a:pt x="4212" y="3558"/>
                      <a:pt x="4241" y="3531"/>
                      <a:pt x="4247" y="3491"/>
                    </a:cubicBezTo>
                    <a:cubicBezTo>
                      <a:pt x="4250" y="3447"/>
                      <a:pt x="4222" y="3413"/>
                      <a:pt x="4178" y="3410"/>
                    </a:cubicBezTo>
                    <a:cubicBezTo>
                      <a:pt x="4176" y="3408"/>
                      <a:pt x="4174" y="3407"/>
                      <a:pt x="4171" y="3407"/>
                    </a:cubicBezTo>
                    <a:close/>
                    <a:moveTo>
                      <a:pt x="1831" y="3425"/>
                    </a:moveTo>
                    <a:cubicBezTo>
                      <a:pt x="1787" y="3425"/>
                      <a:pt x="1756" y="3460"/>
                      <a:pt x="1756" y="3498"/>
                    </a:cubicBezTo>
                    <a:cubicBezTo>
                      <a:pt x="1756" y="3542"/>
                      <a:pt x="1793" y="3573"/>
                      <a:pt x="1831" y="3573"/>
                    </a:cubicBezTo>
                    <a:cubicBezTo>
                      <a:pt x="1875" y="3573"/>
                      <a:pt x="1907" y="3539"/>
                      <a:pt x="1907" y="3498"/>
                    </a:cubicBezTo>
                    <a:cubicBezTo>
                      <a:pt x="1907" y="3460"/>
                      <a:pt x="1875" y="3425"/>
                      <a:pt x="1831" y="3425"/>
                    </a:cubicBezTo>
                    <a:close/>
                    <a:moveTo>
                      <a:pt x="2995" y="3425"/>
                    </a:moveTo>
                    <a:cubicBezTo>
                      <a:pt x="2951" y="3425"/>
                      <a:pt x="2919" y="3460"/>
                      <a:pt x="2919" y="3498"/>
                    </a:cubicBezTo>
                    <a:cubicBezTo>
                      <a:pt x="2919" y="3542"/>
                      <a:pt x="2957" y="3573"/>
                      <a:pt x="2995" y="3573"/>
                    </a:cubicBezTo>
                    <a:cubicBezTo>
                      <a:pt x="3039" y="3573"/>
                      <a:pt x="3070" y="3539"/>
                      <a:pt x="3070" y="3498"/>
                    </a:cubicBezTo>
                    <a:cubicBezTo>
                      <a:pt x="3070" y="3460"/>
                      <a:pt x="3039" y="3425"/>
                      <a:pt x="2998" y="3425"/>
                    </a:cubicBezTo>
                    <a:close/>
                    <a:moveTo>
                      <a:pt x="5322" y="3425"/>
                    </a:moveTo>
                    <a:cubicBezTo>
                      <a:pt x="5278" y="3425"/>
                      <a:pt x="5247" y="3457"/>
                      <a:pt x="5247" y="3498"/>
                    </a:cubicBezTo>
                    <a:cubicBezTo>
                      <a:pt x="5247" y="3542"/>
                      <a:pt x="5278" y="3573"/>
                      <a:pt x="5322" y="3573"/>
                    </a:cubicBezTo>
                    <a:cubicBezTo>
                      <a:pt x="5366" y="3573"/>
                      <a:pt x="5398" y="3542"/>
                      <a:pt x="5398" y="3498"/>
                    </a:cubicBezTo>
                    <a:cubicBezTo>
                      <a:pt x="5398" y="3463"/>
                      <a:pt x="5373" y="3429"/>
                      <a:pt x="5335" y="3425"/>
                    </a:cubicBezTo>
                    <a:close/>
                    <a:moveTo>
                      <a:pt x="5845" y="4293"/>
                    </a:moveTo>
                    <a:lnTo>
                      <a:pt x="5845" y="4322"/>
                    </a:lnTo>
                    <a:lnTo>
                      <a:pt x="5873" y="4322"/>
                    </a:lnTo>
                    <a:cubicBezTo>
                      <a:pt x="5860" y="4312"/>
                      <a:pt x="5854" y="4306"/>
                      <a:pt x="5845" y="4293"/>
                    </a:cubicBezTo>
                    <a:close/>
                    <a:moveTo>
                      <a:pt x="5841" y="4322"/>
                    </a:moveTo>
                    <a:cubicBezTo>
                      <a:pt x="5841" y="4328"/>
                      <a:pt x="5841" y="4341"/>
                      <a:pt x="5845" y="4350"/>
                    </a:cubicBezTo>
                    <a:lnTo>
                      <a:pt x="5845" y="4322"/>
                    </a:lnTo>
                    <a:close/>
                    <a:moveTo>
                      <a:pt x="2394" y="4234"/>
                    </a:moveTo>
                    <a:cubicBezTo>
                      <a:pt x="2350" y="4234"/>
                      <a:pt x="2319" y="4271"/>
                      <a:pt x="2319" y="4309"/>
                    </a:cubicBezTo>
                    <a:cubicBezTo>
                      <a:pt x="2319" y="4353"/>
                      <a:pt x="2353" y="4385"/>
                      <a:pt x="2394" y="4385"/>
                    </a:cubicBezTo>
                    <a:cubicBezTo>
                      <a:pt x="2438" y="4385"/>
                      <a:pt x="2470" y="4350"/>
                      <a:pt x="2470" y="4309"/>
                    </a:cubicBezTo>
                    <a:cubicBezTo>
                      <a:pt x="2470" y="4275"/>
                      <a:pt x="2448" y="4246"/>
                      <a:pt x="2416" y="4234"/>
                    </a:cubicBezTo>
                    <a:close/>
                    <a:moveTo>
                      <a:pt x="3558" y="4234"/>
                    </a:moveTo>
                    <a:cubicBezTo>
                      <a:pt x="3514" y="4234"/>
                      <a:pt x="3482" y="4271"/>
                      <a:pt x="3482" y="4309"/>
                    </a:cubicBezTo>
                    <a:cubicBezTo>
                      <a:pt x="3482" y="4353"/>
                      <a:pt x="3517" y="4385"/>
                      <a:pt x="3558" y="4385"/>
                    </a:cubicBezTo>
                    <a:cubicBezTo>
                      <a:pt x="3599" y="4385"/>
                      <a:pt x="3633" y="4350"/>
                      <a:pt x="3633" y="4309"/>
                    </a:cubicBezTo>
                    <a:cubicBezTo>
                      <a:pt x="3633" y="4278"/>
                      <a:pt x="3618" y="4246"/>
                      <a:pt x="3586" y="4234"/>
                    </a:cubicBezTo>
                    <a:close/>
                    <a:moveTo>
                      <a:pt x="4725" y="4234"/>
                    </a:moveTo>
                    <a:cubicBezTo>
                      <a:pt x="4681" y="4234"/>
                      <a:pt x="4649" y="4271"/>
                      <a:pt x="4649" y="4309"/>
                    </a:cubicBezTo>
                    <a:cubicBezTo>
                      <a:pt x="4649" y="4353"/>
                      <a:pt x="4687" y="4385"/>
                      <a:pt x="4725" y="4385"/>
                    </a:cubicBezTo>
                    <a:cubicBezTo>
                      <a:pt x="4769" y="4385"/>
                      <a:pt x="4800" y="4350"/>
                      <a:pt x="4800" y="4309"/>
                    </a:cubicBezTo>
                    <a:cubicBezTo>
                      <a:pt x="4803" y="4278"/>
                      <a:pt x="4785" y="4246"/>
                      <a:pt x="4756" y="4234"/>
                    </a:cubicBezTo>
                    <a:close/>
                    <a:moveTo>
                      <a:pt x="5291" y="5127"/>
                    </a:moveTo>
                    <a:lnTo>
                      <a:pt x="5291" y="5130"/>
                    </a:lnTo>
                    <a:cubicBezTo>
                      <a:pt x="5250" y="5130"/>
                      <a:pt x="5215" y="5162"/>
                      <a:pt x="5215" y="5206"/>
                    </a:cubicBezTo>
                    <a:cubicBezTo>
                      <a:pt x="5215" y="5215"/>
                      <a:pt x="5215" y="5221"/>
                      <a:pt x="5219" y="5231"/>
                    </a:cubicBezTo>
                    <a:lnTo>
                      <a:pt x="5357" y="5237"/>
                    </a:lnTo>
                    <a:cubicBezTo>
                      <a:pt x="5360" y="5224"/>
                      <a:pt x="5366" y="5215"/>
                      <a:pt x="5366" y="5202"/>
                    </a:cubicBezTo>
                    <a:cubicBezTo>
                      <a:pt x="5366" y="5171"/>
                      <a:pt x="5344" y="5140"/>
                      <a:pt x="5313" y="51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6"/>
              <p:cNvSpPr/>
              <p:nvPr/>
            </p:nvSpPr>
            <p:spPr>
              <a:xfrm>
                <a:off x="2287619" y="1828541"/>
                <a:ext cx="6447" cy="216720"/>
              </a:xfrm>
              <a:custGeom>
                <a:avLst/>
                <a:gdLst/>
                <a:ahLst/>
                <a:cxnLst/>
                <a:rect l="l" t="t" r="r" b="b"/>
                <a:pathLst>
                  <a:path w="83" h="2790" extrusionOk="0">
                    <a:moveTo>
                      <a:pt x="43" y="0"/>
                    </a:moveTo>
                    <a:cubicBezTo>
                      <a:pt x="41" y="0"/>
                      <a:pt x="38" y="2"/>
                      <a:pt x="38" y="6"/>
                    </a:cubicBezTo>
                    <a:cubicBezTo>
                      <a:pt x="19" y="233"/>
                      <a:pt x="10" y="1154"/>
                      <a:pt x="10" y="1387"/>
                    </a:cubicBezTo>
                    <a:cubicBezTo>
                      <a:pt x="10" y="1849"/>
                      <a:pt x="0" y="2318"/>
                      <a:pt x="38" y="2780"/>
                    </a:cubicBezTo>
                    <a:cubicBezTo>
                      <a:pt x="38" y="2786"/>
                      <a:pt x="41" y="2790"/>
                      <a:pt x="44" y="2790"/>
                    </a:cubicBezTo>
                    <a:cubicBezTo>
                      <a:pt x="48" y="2790"/>
                      <a:pt x="51" y="2786"/>
                      <a:pt x="51" y="2780"/>
                    </a:cubicBezTo>
                    <a:cubicBezTo>
                      <a:pt x="82" y="2321"/>
                      <a:pt x="82" y="1859"/>
                      <a:pt x="82" y="1393"/>
                    </a:cubicBezTo>
                    <a:cubicBezTo>
                      <a:pt x="82" y="1160"/>
                      <a:pt x="76" y="233"/>
                      <a:pt x="51" y="6"/>
                    </a:cubicBezTo>
                    <a:cubicBezTo>
                      <a:pt x="51" y="3"/>
                      <a:pt x="47" y="0"/>
                      <a:pt x="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6"/>
              <p:cNvSpPr/>
              <p:nvPr/>
            </p:nvSpPr>
            <p:spPr>
              <a:xfrm>
                <a:off x="1858448" y="1634345"/>
                <a:ext cx="380620" cy="417050"/>
              </a:xfrm>
              <a:custGeom>
                <a:avLst/>
                <a:gdLst/>
                <a:ahLst/>
                <a:cxnLst/>
                <a:rect l="l" t="t" r="r" b="b"/>
                <a:pathLst>
                  <a:path w="4900" h="5369" extrusionOk="0">
                    <a:moveTo>
                      <a:pt x="498" y="0"/>
                    </a:moveTo>
                    <a:cubicBezTo>
                      <a:pt x="24" y="0"/>
                      <a:pt x="0" y="675"/>
                      <a:pt x="333" y="1408"/>
                    </a:cubicBezTo>
                    <a:cubicBezTo>
                      <a:pt x="808" y="2459"/>
                      <a:pt x="2437" y="4774"/>
                      <a:pt x="3321" y="5085"/>
                    </a:cubicBezTo>
                    <a:cubicBezTo>
                      <a:pt x="3720" y="5227"/>
                      <a:pt x="4343" y="5312"/>
                      <a:pt x="4899" y="5368"/>
                    </a:cubicBezTo>
                    <a:lnTo>
                      <a:pt x="880" y="106"/>
                    </a:lnTo>
                    <a:cubicBezTo>
                      <a:pt x="730" y="33"/>
                      <a:pt x="603" y="0"/>
                      <a:pt x="498" y="0"/>
                    </a:cubicBezTo>
                    <a:close/>
                  </a:path>
                </a:pathLst>
              </a:custGeom>
              <a:solidFill>
                <a:srgbClr val="423542">
                  <a:alpha val="39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6"/>
              <p:cNvSpPr/>
              <p:nvPr/>
            </p:nvSpPr>
            <p:spPr>
              <a:xfrm>
                <a:off x="1666583" y="1638772"/>
                <a:ext cx="397786" cy="494417"/>
              </a:xfrm>
              <a:custGeom>
                <a:avLst/>
                <a:gdLst/>
                <a:ahLst/>
                <a:cxnLst/>
                <a:rect l="l" t="t" r="r" b="b"/>
                <a:pathLst>
                  <a:path w="5121" h="6365" extrusionOk="0">
                    <a:moveTo>
                      <a:pt x="2846" y="1"/>
                    </a:moveTo>
                    <a:cubicBezTo>
                      <a:pt x="2580" y="1"/>
                      <a:pt x="2295" y="115"/>
                      <a:pt x="2029" y="373"/>
                    </a:cubicBezTo>
                    <a:cubicBezTo>
                      <a:pt x="2023" y="376"/>
                      <a:pt x="2016" y="380"/>
                      <a:pt x="2013" y="383"/>
                    </a:cubicBezTo>
                    <a:lnTo>
                      <a:pt x="1960" y="436"/>
                    </a:lnTo>
                    <a:cubicBezTo>
                      <a:pt x="1787" y="631"/>
                      <a:pt x="1642" y="851"/>
                      <a:pt x="1529" y="1087"/>
                    </a:cubicBezTo>
                    <a:lnTo>
                      <a:pt x="1510" y="1122"/>
                    </a:lnTo>
                    <a:cubicBezTo>
                      <a:pt x="1214" y="1745"/>
                      <a:pt x="969" y="2389"/>
                      <a:pt x="780" y="3050"/>
                    </a:cubicBezTo>
                    <a:cubicBezTo>
                      <a:pt x="780" y="3056"/>
                      <a:pt x="777" y="3066"/>
                      <a:pt x="774" y="3072"/>
                    </a:cubicBezTo>
                    <a:cubicBezTo>
                      <a:pt x="302" y="4663"/>
                      <a:pt x="0" y="6308"/>
                      <a:pt x="0" y="6308"/>
                    </a:cubicBezTo>
                    <a:cubicBezTo>
                      <a:pt x="588" y="6355"/>
                      <a:pt x="2208" y="6365"/>
                      <a:pt x="3466" y="6365"/>
                    </a:cubicBezTo>
                    <a:lnTo>
                      <a:pt x="3856" y="5852"/>
                    </a:lnTo>
                    <a:lnTo>
                      <a:pt x="4136" y="6365"/>
                    </a:lnTo>
                    <a:lnTo>
                      <a:pt x="5114" y="6359"/>
                    </a:lnTo>
                    <a:lnTo>
                      <a:pt x="4765" y="3842"/>
                    </a:lnTo>
                    <a:cubicBezTo>
                      <a:pt x="4765" y="3842"/>
                      <a:pt x="5121" y="3239"/>
                      <a:pt x="5017" y="2688"/>
                    </a:cubicBezTo>
                    <a:cubicBezTo>
                      <a:pt x="4944" y="2345"/>
                      <a:pt x="4548" y="1701"/>
                      <a:pt x="4183" y="1163"/>
                    </a:cubicBezTo>
                    <a:cubicBezTo>
                      <a:pt x="4177" y="1153"/>
                      <a:pt x="4171" y="1147"/>
                      <a:pt x="4168" y="1144"/>
                    </a:cubicBezTo>
                    <a:cubicBezTo>
                      <a:pt x="3872" y="710"/>
                      <a:pt x="3608" y="361"/>
                      <a:pt x="3561" y="317"/>
                    </a:cubicBezTo>
                    <a:cubicBezTo>
                      <a:pt x="3365" y="116"/>
                      <a:pt x="3115"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6"/>
              <p:cNvSpPr/>
              <p:nvPr/>
            </p:nvSpPr>
            <p:spPr>
              <a:xfrm>
                <a:off x="1700062" y="1650890"/>
                <a:ext cx="330828" cy="474998"/>
              </a:xfrm>
              <a:custGeom>
                <a:avLst/>
                <a:gdLst/>
                <a:ahLst/>
                <a:cxnLst/>
                <a:rect l="l" t="t" r="r" b="b"/>
                <a:pathLst>
                  <a:path w="4259" h="6115" extrusionOk="0">
                    <a:moveTo>
                      <a:pt x="2982" y="10"/>
                    </a:moveTo>
                    <a:cubicBezTo>
                      <a:pt x="2941" y="25"/>
                      <a:pt x="2925" y="73"/>
                      <a:pt x="2944" y="107"/>
                    </a:cubicBezTo>
                    <a:cubicBezTo>
                      <a:pt x="2960" y="132"/>
                      <a:pt x="2986" y="149"/>
                      <a:pt x="3014" y="149"/>
                    </a:cubicBezTo>
                    <a:cubicBezTo>
                      <a:pt x="3024" y="149"/>
                      <a:pt x="3034" y="147"/>
                      <a:pt x="3045" y="142"/>
                    </a:cubicBezTo>
                    <a:cubicBezTo>
                      <a:pt x="3064" y="135"/>
                      <a:pt x="3079" y="113"/>
                      <a:pt x="3086" y="91"/>
                    </a:cubicBezTo>
                    <a:cubicBezTo>
                      <a:pt x="3054" y="63"/>
                      <a:pt x="3019" y="32"/>
                      <a:pt x="2982" y="10"/>
                    </a:cubicBezTo>
                    <a:close/>
                    <a:moveTo>
                      <a:pt x="1843" y="0"/>
                    </a:moveTo>
                    <a:cubicBezTo>
                      <a:pt x="1805" y="0"/>
                      <a:pt x="1771" y="32"/>
                      <a:pt x="1771" y="76"/>
                    </a:cubicBezTo>
                    <a:cubicBezTo>
                      <a:pt x="1771" y="113"/>
                      <a:pt x="1802" y="151"/>
                      <a:pt x="1843" y="151"/>
                    </a:cubicBezTo>
                    <a:cubicBezTo>
                      <a:pt x="1884" y="151"/>
                      <a:pt x="1919" y="120"/>
                      <a:pt x="1919" y="76"/>
                    </a:cubicBezTo>
                    <a:cubicBezTo>
                      <a:pt x="1919" y="35"/>
                      <a:pt x="1884" y="0"/>
                      <a:pt x="1843" y="0"/>
                    </a:cubicBezTo>
                    <a:close/>
                    <a:moveTo>
                      <a:pt x="1258" y="827"/>
                    </a:moveTo>
                    <a:cubicBezTo>
                      <a:pt x="1214" y="827"/>
                      <a:pt x="1183" y="862"/>
                      <a:pt x="1183" y="900"/>
                    </a:cubicBezTo>
                    <a:cubicBezTo>
                      <a:pt x="1183" y="944"/>
                      <a:pt x="1220" y="975"/>
                      <a:pt x="1258" y="975"/>
                    </a:cubicBezTo>
                    <a:cubicBezTo>
                      <a:pt x="1302" y="975"/>
                      <a:pt x="1334" y="941"/>
                      <a:pt x="1334" y="900"/>
                    </a:cubicBezTo>
                    <a:cubicBezTo>
                      <a:pt x="1334" y="859"/>
                      <a:pt x="1302" y="827"/>
                      <a:pt x="1258" y="827"/>
                    </a:cubicBezTo>
                    <a:close/>
                    <a:moveTo>
                      <a:pt x="2422" y="827"/>
                    </a:moveTo>
                    <a:cubicBezTo>
                      <a:pt x="2378" y="827"/>
                      <a:pt x="2346" y="862"/>
                      <a:pt x="2346" y="900"/>
                    </a:cubicBezTo>
                    <a:cubicBezTo>
                      <a:pt x="2346" y="944"/>
                      <a:pt x="2384" y="975"/>
                      <a:pt x="2422" y="975"/>
                    </a:cubicBezTo>
                    <a:cubicBezTo>
                      <a:pt x="2466" y="975"/>
                      <a:pt x="2497" y="941"/>
                      <a:pt x="2497" y="900"/>
                    </a:cubicBezTo>
                    <a:cubicBezTo>
                      <a:pt x="2501" y="859"/>
                      <a:pt x="2466" y="827"/>
                      <a:pt x="2422" y="827"/>
                    </a:cubicBezTo>
                    <a:close/>
                    <a:moveTo>
                      <a:pt x="3636" y="827"/>
                    </a:moveTo>
                    <a:cubicBezTo>
                      <a:pt x="3595" y="827"/>
                      <a:pt x="3564" y="859"/>
                      <a:pt x="3564" y="900"/>
                    </a:cubicBezTo>
                    <a:cubicBezTo>
                      <a:pt x="3564" y="944"/>
                      <a:pt x="3595" y="975"/>
                      <a:pt x="3636" y="975"/>
                    </a:cubicBezTo>
                    <a:cubicBezTo>
                      <a:pt x="3680" y="975"/>
                      <a:pt x="3711" y="944"/>
                      <a:pt x="3711" y="900"/>
                    </a:cubicBezTo>
                    <a:cubicBezTo>
                      <a:pt x="3711" y="862"/>
                      <a:pt x="3680" y="827"/>
                      <a:pt x="3642" y="827"/>
                    </a:cubicBezTo>
                    <a:close/>
                    <a:moveTo>
                      <a:pt x="739" y="1724"/>
                    </a:moveTo>
                    <a:cubicBezTo>
                      <a:pt x="727" y="1758"/>
                      <a:pt x="711" y="1796"/>
                      <a:pt x="695" y="1834"/>
                    </a:cubicBezTo>
                    <a:cubicBezTo>
                      <a:pt x="727" y="1821"/>
                      <a:pt x="749" y="1793"/>
                      <a:pt x="749" y="1762"/>
                    </a:cubicBezTo>
                    <a:cubicBezTo>
                      <a:pt x="749" y="1746"/>
                      <a:pt x="742" y="1733"/>
                      <a:pt x="739" y="1724"/>
                    </a:cubicBezTo>
                    <a:close/>
                    <a:moveTo>
                      <a:pt x="4183" y="1702"/>
                    </a:moveTo>
                    <a:cubicBezTo>
                      <a:pt x="4139" y="1702"/>
                      <a:pt x="4108" y="1736"/>
                      <a:pt x="4108" y="1777"/>
                    </a:cubicBezTo>
                    <a:cubicBezTo>
                      <a:pt x="4114" y="1819"/>
                      <a:pt x="4148" y="1844"/>
                      <a:pt x="4186" y="1844"/>
                    </a:cubicBezTo>
                    <a:cubicBezTo>
                      <a:pt x="4188" y="1844"/>
                      <a:pt x="4190" y="1844"/>
                      <a:pt x="4193" y="1843"/>
                    </a:cubicBezTo>
                    <a:cubicBezTo>
                      <a:pt x="4227" y="1840"/>
                      <a:pt x="4256" y="1812"/>
                      <a:pt x="4259" y="1777"/>
                    </a:cubicBezTo>
                    <a:lnTo>
                      <a:pt x="4218" y="1714"/>
                    </a:lnTo>
                    <a:cubicBezTo>
                      <a:pt x="4208" y="1708"/>
                      <a:pt x="4196" y="1702"/>
                      <a:pt x="4183" y="1702"/>
                    </a:cubicBezTo>
                    <a:close/>
                    <a:moveTo>
                      <a:pt x="1843" y="1724"/>
                    </a:moveTo>
                    <a:cubicBezTo>
                      <a:pt x="1802" y="1724"/>
                      <a:pt x="1771" y="1758"/>
                      <a:pt x="1771" y="1796"/>
                    </a:cubicBezTo>
                    <a:cubicBezTo>
                      <a:pt x="1771" y="1837"/>
                      <a:pt x="1805" y="1872"/>
                      <a:pt x="1843" y="1872"/>
                    </a:cubicBezTo>
                    <a:cubicBezTo>
                      <a:pt x="1887" y="1872"/>
                      <a:pt x="1919" y="1837"/>
                      <a:pt x="1919" y="1796"/>
                    </a:cubicBezTo>
                    <a:cubicBezTo>
                      <a:pt x="1919" y="1755"/>
                      <a:pt x="1887" y="1724"/>
                      <a:pt x="1843" y="1724"/>
                    </a:cubicBezTo>
                    <a:close/>
                    <a:moveTo>
                      <a:pt x="3013" y="1724"/>
                    </a:moveTo>
                    <a:cubicBezTo>
                      <a:pt x="2969" y="1724"/>
                      <a:pt x="2938" y="1758"/>
                      <a:pt x="2938" y="1796"/>
                    </a:cubicBezTo>
                    <a:cubicBezTo>
                      <a:pt x="2938" y="1840"/>
                      <a:pt x="2972" y="1872"/>
                      <a:pt x="3013" y="1872"/>
                    </a:cubicBezTo>
                    <a:cubicBezTo>
                      <a:pt x="3054" y="1872"/>
                      <a:pt x="3086" y="1837"/>
                      <a:pt x="3086" y="1796"/>
                    </a:cubicBezTo>
                    <a:cubicBezTo>
                      <a:pt x="3086" y="1755"/>
                      <a:pt x="3051" y="1724"/>
                      <a:pt x="3013" y="1724"/>
                    </a:cubicBezTo>
                    <a:close/>
                    <a:moveTo>
                      <a:pt x="3636" y="2529"/>
                    </a:moveTo>
                    <a:cubicBezTo>
                      <a:pt x="3595" y="2529"/>
                      <a:pt x="3564" y="2560"/>
                      <a:pt x="3564" y="2604"/>
                    </a:cubicBezTo>
                    <a:cubicBezTo>
                      <a:pt x="3564" y="2645"/>
                      <a:pt x="3595" y="2677"/>
                      <a:pt x="3636" y="2677"/>
                    </a:cubicBezTo>
                    <a:cubicBezTo>
                      <a:pt x="3680" y="2677"/>
                      <a:pt x="3711" y="2645"/>
                      <a:pt x="3711" y="2604"/>
                    </a:cubicBezTo>
                    <a:cubicBezTo>
                      <a:pt x="3711" y="2564"/>
                      <a:pt x="3680" y="2529"/>
                      <a:pt x="3636" y="2529"/>
                    </a:cubicBezTo>
                    <a:close/>
                    <a:moveTo>
                      <a:pt x="1261" y="2560"/>
                    </a:moveTo>
                    <a:cubicBezTo>
                      <a:pt x="1220" y="2560"/>
                      <a:pt x="1189" y="2595"/>
                      <a:pt x="1189" y="2633"/>
                    </a:cubicBezTo>
                    <a:cubicBezTo>
                      <a:pt x="1189" y="2677"/>
                      <a:pt x="1224" y="2708"/>
                      <a:pt x="1261" y="2708"/>
                    </a:cubicBezTo>
                    <a:cubicBezTo>
                      <a:pt x="1305" y="2708"/>
                      <a:pt x="1337" y="2674"/>
                      <a:pt x="1337" y="2633"/>
                    </a:cubicBezTo>
                    <a:cubicBezTo>
                      <a:pt x="1337" y="2592"/>
                      <a:pt x="1302" y="2560"/>
                      <a:pt x="1261" y="2560"/>
                    </a:cubicBezTo>
                    <a:close/>
                    <a:moveTo>
                      <a:pt x="2435" y="2558"/>
                    </a:moveTo>
                    <a:cubicBezTo>
                      <a:pt x="2433" y="2558"/>
                      <a:pt x="2430" y="2559"/>
                      <a:pt x="2425" y="2560"/>
                    </a:cubicBezTo>
                    <a:cubicBezTo>
                      <a:pt x="2421" y="2560"/>
                      <a:pt x="2417" y="2560"/>
                      <a:pt x="2414" y="2560"/>
                    </a:cubicBezTo>
                    <a:cubicBezTo>
                      <a:pt x="2377" y="2560"/>
                      <a:pt x="2346" y="2587"/>
                      <a:pt x="2343" y="2627"/>
                    </a:cubicBezTo>
                    <a:cubicBezTo>
                      <a:pt x="2340" y="2671"/>
                      <a:pt x="2368" y="2705"/>
                      <a:pt x="2409" y="2708"/>
                    </a:cubicBezTo>
                    <a:lnTo>
                      <a:pt x="2425" y="2708"/>
                    </a:lnTo>
                    <a:cubicBezTo>
                      <a:pt x="2429" y="2709"/>
                      <a:pt x="2433" y="2709"/>
                      <a:pt x="2437" y="2709"/>
                    </a:cubicBezTo>
                    <a:cubicBezTo>
                      <a:pt x="2475" y="2709"/>
                      <a:pt x="2504" y="2682"/>
                      <a:pt x="2510" y="2642"/>
                    </a:cubicBezTo>
                    <a:cubicBezTo>
                      <a:pt x="2513" y="2598"/>
                      <a:pt x="2485" y="2564"/>
                      <a:pt x="2441" y="2560"/>
                    </a:cubicBezTo>
                    <a:cubicBezTo>
                      <a:pt x="2439" y="2559"/>
                      <a:pt x="2438" y="2558"/>
                      <a:pt x="2435" y="2558"/>
                    </a:cubicBezTo>
                    <a:close/>
                    <a:moveTo>
                      <a:pt x="670" y="3425"/>
                    </a:moveTo>
                    <a:cubicBezTo>
                      <a:pt x="626" y="3425"/>
                      <a:pt x="595" y="3460"/>
                      <a:pt x="595" y="3498"/>
                    </a:cubicBezTo>
                    <a:cubicBezTo>
                      <a:pt x="595" y="3542"/>
                      <a:pt x="629" y="3573"/>
                      <a:pt x="670" y="3573"/>
                    </a:cubicBezTo>
                    <a:cubicBezTo>
                      <a:pt x="711" y="3573"/>
                      <a:pt x="742" y="3539"/>
                      <a:pt x="742" y="3498"/>
                    </a:cubicBezTo>
                    <a:cubicBezTo>
                      <a:pt x="742" y="3460"/>
                      <a:pt x="711" y="3425"/>
                      <a:pt x="673" y="3425"/>
                    </a:cubicBezTo>
                    <a:close/>
                    <a:moveTo>
                      <a:pt x="1837" y="3425"/>
                    </a:moveTo>
                    <a:cubicBezTo>
                      <a:pt x="1793" y="3425"/>
                      <a:pt x="1761" y="3460"/>
                      <a:pt x="1761" y="3498"/>
                    </a:cubicBezTo>
                    <a:cubicBezTo>
                      <a:pt x="1761" y="3542"/>
                      <a:pt x="1796" y="3573"/>
                      <a:pt x="1837" y="3573"/>
                    </a:cubicBezTo>
                    <a:cubicBezTo>
                      <a:pt x="1881" y="3573"/>
                      <a:pt x="1912" y="3539"/>
                      <a:pt x="1912" y="3498"/>
                    </a:cubicBezTo>
                    <a:cubicBezTo>
                      <a:pt x="1912" y="3460"/>
                      <a:pt x="1884" y="3429"/>
                      <a:pt x="1843" y="3425"/>
                    </a:cubicBezTo>
                    <a:close/>
                    <a:moveTo>
                      <a:pt x="3001" y="3425"/>
                    </a:moveTo>
                    <a:cubicBezTo>
                      <a:pt x="2957" y="3425"/>
                      <a:pt x="2925" y="3460"/>
                      <a:pt x="2925" y="3498"/>
                    </a:cubicBezTo>
                    <a:cubicBezTo>
                      <a:pt x="2925" y="3542"/>
                      <a:pt x="2960" y="3573"/>
                      <a:pt x="3001" y="3573"/>
                    </a:cubicBezTo>
                    <a:cubicBezTo>
                      <a:pt x="3045" y="3573"/>
                      <a:pt x="3076" y="3539"/>
                      <a:pt x="3076" y="3498"/>
                    </a:cubicBezTo>
                    <a:cubicBezTo>
                      <a:pt x="3076" y="3460"/>
                      <a:pt x="3048" y="3429"/>
                      <a:pt x="3013" y="3425"/>
                    </a:cubicBezTo>
                    <a:close/>
                    <a:moveTo>
                      <a:pt x="4171" y="3425"/>
                    </a:moveTo>
                    <a:cubicBezTo>
                      <a:pt x="4130" y="3425"/>
                      <a:pt x="4098" y="3460"/>
                      <a:pt x="4098" y="3498"/>
                    </a:cubicBezTo>
                    <a:cubicBezTo>
                      <a:pt x="4098" y="3542"/>
                      <a:pt x="4133" y="3573"/>
                      <a:pt x="4171" y="3573"/>
                    </a:cubicBezTo>
                    <a:cubicBezTo>
                      <a:pt x="4215" y="3573"/>
                      <a:pt x="4246" y="3539"/>
                      <a:pt x="4246" y="3498"/>
                    </a:cubicBezTo>
                    <a:cubicBezTo>
                      <a:pt x="4246" y="3460"/>
                      <a:pt x="4218" y="3429"/>
                      <a:pt x="4183" y="3425"/>
                    </a:cubicBezTo>
                    <a:close/>
                    <a:moveTo>
                      <a:pt x="79" y="4234"/>
                    </a:moveTo>
                    <a:cubicBezTo>
                      <a:pt x="35" y="4234"/>
                      <a:pt x="3" y="4271"/>
                      <a:pt x="3" y="4309"/>
                    </a:cubicBezTo>
                    <a:cubicBezTo>
                      <a:pt x="3" y="4353"/>
                      <a:pt x="41" y="4385"/>
                      <a:pt x="79" y="4385"/>
                    </a:cubicBezTo>
                    <a:cubicBezTo>
                      <a:pt x="123" y="4385"/>
                      <a:pt x="154" y="4350"/>
                      <a:pt x="154" y="4309"/>
                    </a:cubicBezTo>
                    <a:cubicBezTo>
                      <a:pt x="154" y="4271"/>
                      <a:pt x="126" y="4240"/>
                      <a:pt x="88" y="4234"/>
                    </a:cubicBezTo>
                    <a:close/>
                    <a:moveTo>
                      <a:pt x="1246" y="4234"/>
                    </a:moveTo>
                    <a:cubicBezTo>
                      <a:pt x="1205" y="4234"/>
                      <a:pt x="1173" y="4271"/>
                      <a:pt x="1173" y="4309"/>
                    </a:cubicBezTo>
                    <a:cubicBezTo>
                      <a:pt x="1173" y="4353"/>
                      <a:pt x="1208" y="4385"/>
                      <a:pt x="1246" y="4385"/>
                    </a:cubicBezTo>
                    <a:cubicBezTo>
                      <a:pt x="1290" y="4385"/>
                      <a:pt x="1321" y="4350"/>
                      <a:pt x="1321" y="4309"/>
                    </a:cubicBezTo>
                    <a:cubicBezTo>
                      <a:pt x="1321" y="4275"/>
                      <a:pt x="1299" y="4243"/>
                      <a:pt x="1258" y="4234"/>
                    </a:cubicBezTo>
                    <a:close/>
                    <a:moveTo>
                      <a:pt x="3582" y="4262"/>
                    </a:moveTo>
                    <a:cubicBezTo>
                      <a:pt x="3538" y="4262"/>
                      <a:pt x="3507" y="4297"/>
                      <a:pt x="3507" y="4338"/>
                    </a:cubicBezTo>
                    <a:cubicBezTo>
                      <a:pt x="3507" y="4382"/>
                      <a:pt x="3542" y="4410"/>
                      <a:pt x="3582" y="4410"/>
                    </a:cubicBezTo>
                    <a:cubicBezTo>
                      <a:pt x="3627" y="4410"/>
                      <a:pt x="3658" y="4375"/>
                      <a:pt x="3658" y="4338"/>
                    </a:cubicBezTo>
                    <a:cubicBezTo>
                      <a:pt x="3658" y="4293"/>
                      <a:pt x="3627" y="4262"/>
                      <a:pt x="3582" y="4262"/>
                    </a:cubicBezTo>
                    <a:close/>
                    <a:moveTo>
                      <a:pt x="2416" y="4234"/>
                    </a:moveTo>
                    <a:cubicBezTo>
                      <a:pt x="2372" y="4262"/>
                      <a:pt x="2340" y="4293"/>
                      <a:pt x="2340" y="4338"/>
                    </a:cubicBezTo>
                    <a:cubicBezTo>
                      <a:pt x="2340" y="4382"/>
                      <a:pt x="2375" y="4413"/>
                      <a:pt x="2416" y="4416"/>
                    </a:cubicBezTo>
                    <a:cubicBezTo>
                      <a:pt x="2456" y="4416"/>
                      <a:pt x="2488" y="4382"/>
                      <a:pt x="2488" y="4341"/>
                    </a:cubicBezTo>
                    <a:cubicBezTo>
                      <a:pt x="2488" y="4293"/>
                      <a:pt x="2453" y="4262"/>
                      <a:pt x="2416" y="4234"/>
                    </a:cubicBezTo>
                    <a:close/>
                    <a:moveTo>
                      <a:pt x="673" y="5130"/>
                    </a:moveTo>
                    <a:cubicBezTo>
                      <a:pt x="629" y="5130"/>
                      <a:pt x="598" y="5168"/>
                      <a:pt x="598" y="5206"/>
                    </a:cubicBezTo>
                    <a:cubicBezTo>
                      <a:pt x="598" y="5250"/>
                      <a:pt x="632" y="5281"/>
                      <a:pt x="673" y="5281"/>
                    </a:cubicBezTo>
                    <a:cubicBezTo>
                      <a:pt x="717" y="5281"/>
                      <a:pt x="749" y="5246"/>
                      <a:pt x="749" y="5206"/>
                    </a:cubicBezTo>
                    <a:cubicBezTo>
                      <a:pt x="749" y="5162"/>
                      <a:pt x="717" y="5130"/>
                      <a:pt x="673" y="5130"/>
                    </a:cubicBezTo>
                    <a:close/>
                    <a:moveTo>
                      <a:pt x="1840" y="5130"/>
                    </a:moveTo>
                    <a:cubicBezTo>
                      <a:pt x="1796" y="5130"/>
                      <a:pt x="1765" y="5168"/>
                      <a:pt x="1765" y="5206"/>
                    </a:cubicBezTo>
                    <a:cubicBezTo>
                      <a:pt x="1765" y="5250"/>
                      <a:pt x="1802" y="5281"/>
                      <a:pt x="1840" y="5281"/>
                    </a:cubicBezTo>
                    <a:cubicBezTo>
                      <a:pt x="1884" y="5281"/>
                      <a:pt x="1916" y="5246"/>
                      <a:pt x="1916" y="5206"/>
                    </a:cubicBezTo>
                    <a:cubicBezTo>
                      <a:pt x="1916" y="5168"/>
                      <a:pt x="1884" y="5136"/>
                      <a:pt x="1843" y="5130"/>
                    </a:cubicBezTo>
                    <a:close/>
                    <a:moveTo>
                      <a:pt x="3004" y="5130"/>
                    </a:moveTo>
                    <a:cubicBezTo>
                      <a:pt x="2960" y="5130"/>
                      <a:pt x="2928" y="5168"/>
                      <a:pt x="2928" y="5206"/>
                    </a:cubicBezTo>
                    <a:cubicBezTo>
                      <a:pt x="2928" y="5250"/>
                      <a:pt x="2966" y="5281"/>
                      <a:pt x="3004" y="5281"/>
                    </a:cubicBezTo>
                    <a:cubicBezTo>
                      <a:pt x="3048" y="5281"/>
                      <a:pt x="3079" y="5246"/>
                      <a:pt x="3079" y="5206"/>
                    </a:cubicBezTo>
                    <a:cubicBezTo>
                      <a:pt x="3079" y="5168"/>
                      <a:pt x="3051" y="5136"/>
                      <a:pt x="3013" y="5130"/>
                    </a:cubicBezTo>
                    <a:close/>
                    <a:moveTo>
                      <a:pt x="4177" y="5130"/>
                    </a:moveTo>
                    <a:cubicBezTo>
                      <a:pt x="4133" y="5130"/>
                      <a:pt x="4101" y="5168"/>
                      <a:pt x="4101" y="5206"/>
                    </a:cubicBezTo>
                    <a:cubicBezTo>
                      <a:pt x="4101" y="5250"/>
                      <a:pt x="4136" y="5281"/>
                      <a:pt x="4177" y="5281"/>
                    </a:cubicBezTo>
                    <a:cubicBezTo>
                      <a:pt x="4218" y="5281"/>
                      <a:pt x="4249" y="5246"/>
                      <a:pt x="4249" y="5206"/>
                    </a:cubicBezTo>
                    <a:cubicBezTo>
                      <a:pt x="4249" y="5168"/>
                      <a:pt x="4221" y="5136"/>
                      <a:pt x="4183" y="5130"/>
                    </a:cubicBezTo>
                    <a:close/>
                    <a:moveTo>
                      <a:pt x="3564" y="5935"/>
                    </a:moveTo>
                    <a:lnTo>
                      <a:pt x="3630" y="6064"/>
                    </a:lnTo>
                    <a:cubicBezTo>
                      <a:pt x="3645" y="6049"/>
                      <a:pt x="3652" y="6033"/>
                      <a:pt x="3652" y="6011"/>
                    </a:cubicBezTo>
                    <a:cubicBezTo>
                      <a:pt x="3652" y="5976"/>
                      <a:pt x="3633" y="5948"/>
                      <a:pt x="3601" y="5938"/>
                    </a:cubicBezTo>
                    <a:lnTo>
                      <a:pt x="3579" y="5935"/>
                    </a:lnTo>
                    <a:close/>
                    <a:moveTo>
                      <a:pt x="76" y="5964"/>
                    </a:moveTo>
                    <a:cubicBezTo>
                      <a:pt x="32" y="5964"/>
                      <a:pt x="0" y="6001"/>
                      <a:pt x="0" y="6039"/>
                    </a:cubicBezTo>
                    <a:cubicBezTo>
                      <a:pt x="0" y="6080"/>
                      <a:pt x="35" y="6115"/>
                      <a:pt x="76" y="6115"/>
                    </a:cubicBezTo>
                    <a:cubicBezTo>
                      <a:pt x="120" y="6115"/>
                      <a:pt x="151" y="6080"/>
                      <a:pt x="151" y="6039"/>
                    </a:cubicBezTo>
                    <a:cubicBezTo>
                      <a:pt x="151" y="6004"/>
                      <a:pt x="126" y="5970"/>
                      <a:pt x="91" y="5964"/>
                    </a:cubicBezTo>
                    <a:close/>
                    <a:moveTo>
                      <a:pt x="1239" y="5964"/>
                    </a:moveTo>
                    <a:cubicBezTo>
                      <a:pt x="1195" y="5964"/>
                      <a:pt x="1164" y="6001"/>
                      <a:pt x="1164" y="6039"/>
                    </a:cubicBezTo>
                    <a:cubicBezTo>
                      <a:pt x="1164" y="6080"/>
                      <a:pt x="1198" y="6115"/>
                      <a:pt x="1239" y="6115"/>
                    </a:cubicBezTo>
                    <a:cubicBezTo>
                      <a:pt x="1283" y="6115"/>
                      <a:pt x="1315" y="6080"/>
                      <a:pt x="1315" y="6039"/>
                    </a:cubicBezTo>
                    <a:cubicBezTo>
                      <a:pt x="1315" y="6004"/>
                      <a:pt x="1293" y="5973"/>
                      <a:pt x="1258" y="5964"/>
                    </a:cubicBezTo>
                    <a:close/>
                    <a:moveTo>
                      <a:pt x="2406" y="5964"/>
                    </a:moveTo>
                    <a:cubicBezTo>
                      <a:pt x="2362" y="5964"/>
                      <a:pt x="2331" y="6001"/>
                      <a:pt x="2331" y="6039"/>
                    </a:cubicBezTo>
                    <a:cubicBezTo>
                      <a:pt x="2331" y="6080"/>
                      <a:pt x="2368" y="6115"/>
                      <a:pt x="2406" y="6115"/>
                    </a:cubicBezTo>
                    <a:cubicBezTo>
                      <a:pt x="2450" y="6115"/>
                      <a:pt x="2482" y="6080"/>
                      <a:pt x="2482" y="6039"/>
                    </a:cubicBezTo>
                    <a:cubicBezTo>
                      <a:pt x="2482" y="6004"/>
                      <a:pt x="2463" y="5973"/>
                      <a:pt x="2425" y="59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6"/>
              <p:cNvSpPr/>
              <p:nvPr/>
            </p:nvSpPr>
            <p:spPr>
              <a:xfrm>
                <a:off x="2011862" y="1751251"/>
                <a:ext cx="54452" cy="291990"/>
              </a:xfrm>
              <a:custGeom>
                <a:avLst/>
                <a:gdLst/>
                <a:ahLst/>
                <a:cxnLst/>
                <a:rect l="l" t="t" r="r" b="b"/>
                <a:pathLst>
                  <a:path w="701" h="3759" extrusionOk="0">
                    <a:moveTo>
                      <a:pt x="6" y="0"/>
                    </a:moveTo>
                    <a:cubicBezTo>
                      <a:pt x="1" y="0"/>
                      <a:pt x="1" y="9"/>
                      <a:pt x="12" y="26"/>
                    </a:cubicBezTo>
                    <a:cubicBezTo>
                      <a:pt x="122" y="215"/>
                      <a:pt x="204" y="372"/>
                      <a:pt x="304" y="564"/>
                    </a:cubicBezTo>
                    <a:cubicBezTo>
                      <a:pt x="405" y="753"/>
                      <a:pt x="487" y="951"/>
                      <a:pt x="556" y="1155"/>
                    </a:cubicBezTo>
                    <a:cubicBezTo>
                      <a:pt x="588" y="1253"/>
                      <a:pt x="603" y="1353"/>
                      <a:pt x="603" y="1460"/>
                    </a:cubicBezTo>
                    <a:cubicBezTo>
                      <a:pt x="603" y="1564"/>
                      <a:pt x="594" y="1668"/>
                      <a:pt x="572" y="1772"/>
                    </a:cubicBezTo>
                    <a:cubicBezTo>
                      <a:pt x="528" y="1976"/>
                      <a:pt x="449" y="2177"/>
                      <a:pt x="336" y="2354"/>
                    </a:cubicBezTo>
                    <a:lnTo>
                      <a:pt x="323" y="2369"/>
                    </a:lnTo>
                    <a:lnTo>
                      <a:pt x="323" y="2385"/>
                    </a:lnTo>
                    <a:cubicBezTo>
                      <a:pt x="355" y="2611"/>
                      <a:pt x="399" y="2844"/>
                      <a:pt x="433" y="3077"/>
                    </a:cubicBezTo>
                    <a:cubicBezTo>
                      <a:pt x="468" y="3310"/>
                      <a:pt x="503" y="3489"/>
                      <a:pt x="547" y="3719"/>
                    </a:cubicBezTo>
                    <a:cubicBezTo>
                      <a:pt x="552" y="3749"/>
                      <a:pt x="556" y="3759"/>
                      <a:pt x="559" y="3759"/>
                    </a:cubicBezTo>
                    <a:cubicBezTo>
                      <a:pt x="564" y="3759"/>
                      <a:pt x="567" y="3729"/>
                      <a:pt x="575" y="3719"/>
                    </a:cubicBezTo>
                    <a:cubicBezTo>
                      <a:pt x="556" y="3505"/>
                      <a:pt x="528" y="3281"/>
                      <a:pt x="503" y="3074"/>
                    </a:cubicBezTo>
                    <a:cubicBezTo>
                      <a:pt x="478" y="2844"/>
                      <a:pt x="454" y="2617"/>
                      <a:pt x="423" y="2390"/>
                    </a:cubicBezTo>
                    <a:lnTo>
                      <a:pt x="423" y="2390"/>
                    </a:lnTo>
                    <a:cubicBezTo>
                      <a:pt x="538" y="2208"/>
                      <a:pt x="626" y="2005"/>
                      <a:pt x="669" y="1791"/>
                    </a:cubicBezTo>
                    <a:cubicBezTo>
                      <a:pt x="691" y="1680"/>
                      <a:pt x="701" y="1567"/>
                      <a:pt x="698" y="1457"/>
                    </a:cubicBezTo>
                    <a:cubicBezTo>
                      <a:pt x="691" y="1344"/>
                      <a:pt x="672" y="1234"/>
                      <a:pt x="638" y="1127"/>
                    </a:cubicBezTo>
                    <a:cubicBezTo>
                      <a:pt x="562" y="922"/>
                      <a:pt x="468" y="724"/>
                      <a:pt x="355" y="536"/>
                    </a:cubicBezTo>
                    <a:cubicBezTo>
                      <a:pt x="257" y="372"/>
                      <a:pt x="135" y="168"/>
                      <a:pt x="25" y="14"/>
                    </a:cubicBezTo>
                    <a:cubicBezTo>
                      <a:pt x="17" y="5"/>
                      <a:pt x="10" y="0"/>
                      <a:pt x="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6"/>
              <p:cNvSpPr/>
              <p:nvPr/>
            </p:nvSpPr>
            <p:spPr>
              <a:xfrm>
                <a:off x="1919891" y="1929600"/>
                <a:ext cx="103699" cy="10409"/>
              </a:xfrm>
              <a:custGeom>
                <a:avLst/>
                <a:gdLst/>
                <a:ahLst/>
                <a:cxnLst/>
                <a:rect l="l" t="t" r="r" b="b"/>
                <a:pathLst>
                  <a:path w="1335" h="134" extrusionOk="0">
                    <a:moveTo>
                      <a:pt x="1086" y="84"/>
                    </a:moveTo>
                    <a:cubicBezTo>
                      <a:pt x="1111" y="88"/>
                      <a:pt x="1136" y="91"/>
                      <a:pt x="1161" y="92"/>
                    </a:cubicBezTo>
                    <a:cubicBezTo>
                      <a:pt x="1197" y="101"/>
                      <a:pt x="1235" y="103"/>
                      <a:pt x="1275" y="103"/>
                    </a:cubicBezTo>
                    <a:cubicBezTo>
                      <a:pt x="1295" y="103"/>
                      <a:pt x="1314" y="103"/>
                      <a:pt x="1334" y="102"/>
                    </a:cubicBezTo>
                    <a:lnTo>
                      <a:pt x="1086" y="84"/>
                    </a:lnTo>
                    <a:close/>
                    <a:moveTo>
                      <a:pt x="257" y="0"/>
                    </a:moveTo>
                    <a:cubicBezTo>
                      <a:pt x="175" y="0"/>
                      <a:pt x="92" y="3"/>
                      <a:pt x="10" y="7"/>
                    </a:cubicBezTo>
                    <a:cubicBezTo>
                      <a:pt x="4" y="10"/>
                      <a:pt x="1" y="10"/>
                      <a:pt x="1" y="14"/>
                    </a:cubicBezTo>
                    <a:cubicBezTo>
                      <a:pt x="1" y="17"/>
                      <a:pt x="4" y="26"/>
                      <a:pt x="10" y="26"/>
                    </a:cubicBezTo>
                    <a:cubicBezTo>
                      <a:pt x="234" y="32"/>
                      <a:pt x="457" y="61"/>
                      <a:pt x="680" y="86"/>
                    </a:cubicBezTo>
                    <a:cubicBezTo>
                      <a:pt x="797" y="95"/>
                      <a:pt x="907" y="111"/>
                      <a:pt x="1017" y="124"/>
                    </a:cubicBezTo>
                    <a:cubicBezTo>
                      <a:pt x="1067" y="133"/>
                      <a:pt x="1120" y="133"/>
                      <a:pt x="1174" y="133"/>
                    </a:cubicBezTo>
                    <a:cubicBezTo>
                      <a:pt x="1227" y="127"/>
                      <a:pt x="1278" y="124"/>
                      <a:pt x="1334" y="111"/>
                    </a:cubicBezTo>
                    <a:lnTo>
                      <a:pt x="10" y="7"/>
                    </a:lnTo>
                    <a:lnTo>
                      <a:pt x="10" y="7"/>
                    </a:lnTo>
                    <a:lnTo>
                      <a:pt x="1086" y="84"/>
                    </a:lnTo>
                    <a:lnTo>
                      <a:pt x="1086" y="84"/>
                    </a:lnTo>
                    <a:cubicBezTo>
                      <a:pt x="1057" y="79"/>
                      <a:pt x="1028" y="74"/>
                      <a:pt x="998" y="67"/>
                    </a:cubicBezTo>
                    <a:cubicBezTo>
                      <a:pt x="891" y="54"/>
                      <a:pt x="784" y="32"/>
                      <a:pt x="674" y="23"/>
                    </a:cubicBezTo>
                    <a:cubicBezTo>
                      <a:pt x="536" y="7"/>
                      <a:pt x="396" y="0"/>
                      <a:pt x="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6"/>
              <p:cNvSpPr/>
              <p:nvPr/>
            </p:nvSpPr>
            <p:spPr>
              <a:xfrm>
                <a:off x="1880353" y="1944514"/>
                <a:ext cx="84591" cy="11108"/>
              </a:xfrm>
              <a:custGeom>
                <a:avLst/>
                <a:gdLst/>
                <a:ahLst/>
                <a:cxnLst/>
                <a:rect l="l" t="t" r="r" b="b"/>
                <a:pathLst>
                  <a:path w="1089" h="143" extrusionOk="0">
                    <a:moveTo>
                      <a:pt x="809" y="1"/>
                    </a:moveTo>
                    <a:cubicBezTo>
                      <a:pt x="724" y="7"/>
                      <a:pt x="632" y="13"/>
                      <a:pt x="541" y="26"/>
                    </a:cubicBezTo>
                    <a:cubicBezTo>
                      <a:pt x="362" y="51"/>
                      <a:pt x="180" y="86"/>
                      <a:pt x="3" y="130"/>
                    </a:cubicBezTo>
                    <a:cubicBezTo>
                      <a:pt x="3" y="130"/>
                      <a:pt x="0" y="133"/>
                      <a:pt x="3" y="133"/>
                    </a:cubicBezTo>
                    <a:cubicBezTo>
                      <a:pt x="0" y="139"/>
                      <a:pt x="3" y="142"/>
                      <a:pt x="7" y="142"/>
                    </a:cubicBezTo>
                    <a:cubicBezTo>
                      <a:pt x="192" y="117"/>
                      <a:pt x="368" y="95"/>
                      <a:pt x="551" y="76"/>
                    </a:cubicBezTo>
                    <a:lnTo>
                      <a:pt x="818" y="45"/>
                    </a:lnTo>
                    <a:lnTo>
                      <a:pt x="950" y="29"/>
                    </a:lnTo>
                    <a:cubicBezTo>
                      <a:pt x="994" y="23"/>
                      <a:pt x="1035" y="10"/>
                      <a:pt x="1085" y="10"/>
                    </a:cubicBezTo>
                    <a:cubicBezTo>
                      <a:pt x="1088" y="10"/>
                      <a:pt x="1085" y="1"/>
                      <a:pt x="1085" y="1"/>
                    </a:cubicBezTo>
                    <a:cubicBezTo>
                      <a:pt x="1068" y="3"/>
                      <a:pt x="1050" y="4"/>
                      <a:pt x="1034" y="4"/>
                    </a:cubicBezTo>
                    <a:cubicBezTo>
                      <a:pt x="1000" y="4"/>
                      <a:pt x="969" y="1"/>
                      <a:pt x="9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6"/>
              <p:cNvSpPr/>
              <p:nvPr/>
            </p:nvSpPr>
            <p:spPr>
              <a:xfrm>
                <a:off x="1596206" y="1658813"/>
                <a:ext cx="475076" cy="583979"/>
              </a:xfrm>
              <a:custGeom>
                <a:avLst/>
                <a:gdLst/>
                <a:ahLst/>
                <a:cxnLst/>
                <a:rect l="l" t="t" r="r" b="b"/>
                <a:pathLst>
                  <a:path w="6116" h="7518" extrusionOk="0">
                    <a:moveTo>
                      <a:pt x="3198" y="1"/>
                    </a:moveTo>
                    <a:cubicBezTo>
                      <a:pt x="3068" y="1"/>
                      <a:pt x="2903" y="129"/>
                      <a:pt x="2740" y="351"/>
                    </a:cubicBezTo>
                    <a:cubicBezTo>
                      <a:pt x="1796" y="1625"/>
                      <a:pt x="0" y="4641"/>
                      <a:pt x="607" y="5305"/>
                    </a:cubicBezTo>
                    <a:cubicBezTo>
                      <a:pt x="1592" y="6396"/>
                      <a:pt x="3979" y="7337"/>
                      <a:pt x="4718" y="7516"/>
                    </a:cubicBezTo>
                    <a:cubicBezTo>
                      <a:pt x="4724" y="7517"/>
                      <a:pt x="4729" y="7518"/>
                      <a:pt x="4735" y="7518"/>
                    </a:cubicBezTo>
                    <a:cubicBezTo>
                      <a:pt x="5078" y="7518"/>
                      <a:pt x="6116" y="5261"/>
                      <a:pt x="5816" y="5078"/>
                    </a:cubicBezTo>
                    <a:cubicBezTo>
                      <a:pt x="5451" y="4858"/>
                      <a:pt x="2894" y="4078"/>
                      <a:pt x="2903" y="3861"/>
                    </a:cubicBezTo>
                    <a:cubicBezTo>
                      <a:pt x="2907" y="3739"/>
                      <a:pt x="3171" y="2704"/>
                      <a:pt x="3394" y="1377"/>
                    </a:cubicBezTo>
                    <a:cubicBezTo>
                      <a:pt x="3554" y="395"/>
                      <a:pt x="3428" y="1"/>
                      <a:pt x="319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6"/>
              <p:cNvSpPr/>
              <p:nvPr/>
            </p:nvSpPr>
            <p:spPr>
              <a:xfrm>
                <a:off x="1953836" y="1992753"/>
                <a:ext cx="401049" cy="250277"/>
              </a:xfrm>
              <a:custGeom>
                <a:avLst/>
                <a:gdLst/>
                <a:ahLst/>
                <a:cxnLst/>
                <a:rect l="l" t="t" r="r" b="b"/>
                <a:pathLst>
                  <a:path w="5163" h="3222" extrusionOk="0">
                    <a:moveTo>
                      <a:pt x="2759" y="1"/>
                    </a:moveTo>
                    <a:cubicBezTo>
                      <a:pt x="2434" y="1"/>
                      <a:pt x="1949" y="90"/>
                      <a:pt x="1652" y="169"/>
                    </a:cubicBezTo>
                    <a:cubicBezTo>
                      <a:pt x="1011" y="342"/>
                      <a:pt x="48" y="647"/>
                      <a:pt x="48" y="647"/>
                    </a:cubicBezTo>
                    <a:cubicBezTo>
                      <a:pt x="48" y="647"/>
                      <a:pt x="1" y="3208"/>
                      <a:pt x="117" y="3214"/>
                    </a:cubicBezTo>
                    <a:cubicBezTo>
                      <a:pt x="174" y="3219"/>
                      <a:pt x="233" y="3221"/>
                      <a:pt x="294" y="3221"/>
                    </a:cubicBezTo>
                    <a:cubicBezTo>
                      <a:pt x="756" y="3221"/>
                      <a:pt x="1344" y="3061"/>
                      <a:pt x="1989" y="2380"/>
                    </a:cubicBezTo>
                    <a:cubicBezTo>
                      <a:pt x="1989" y="2380"/>
                      <a:pt x="2851" y="2805"/>
                      <a:pt x="3347" y="2805"/>
                    </a:cubicBezTo>
                    <a:cubicBezTo>
                      <a:pt x="3483" y="2805"/>
                      <a:pt x="3591" y="2773"/>
                      <a:pt x="3646" y="2692"/>
                    </a:cubicBezTo>
                    <a:cubicBezTo>
                      <a:pt x="3752" y="2534"/>
                      <a:pt x="3523" y="2333"/>
                      <a:pt x="3245" y="2162"/>
                    </a:cubicBezTo>
                    <a:lnTo>
                      <a:pt x="3245" y="2162"/>
                    </a:lnTo>
                    <a:cubicBezTo>
                      <a:pt x="3526" y="2285"/>
                      <a:pt x="3828" y="2392"/>
                      <a:pt x="4029" y="2392"/>
                    </a:cubicBezTo>
                    <a:cubicBezTo>
                      <a:pt x="4120" y="2392"/>
                      <a:pt x="4190" y="2370"/>
                      <a:pt x="4228" y="2317"/>
                    </a:cubicBezTo>
                    <a:cubicBezTo>
                      <a:pt x="4343" y="2162"/>
                      <a:pt x="4205" y="1980"/>
                      <a:pt x="3983" y="1811"/>
                    </a:cubicBezTo>
                    <a:lnTo>
                      <a:pt x="3983" y="1811"/>
                    </a:lnTo>
                    <a:cubicBezTo>
                      <a:pt x="4179" y="1890"/>
                      <a:pt x="4367" y="1946"/>
                      <a:pt x="4512" y="1946"/>
                    </a:cubicBezTo>
                    <a:cubicBezTo>
                      <a:pt x="4625" y="1946"/>
                      <a:pt x="4711" y="1912"/>
                      <a:pt x="4753" y="1830"/>
                    </a:cubicBezTo>
                    <a:cubicBezTo>
                      <a:pt x="4902" y="1545"/>
                      <a:pt x="4324" y="1207"/>
                      <a:pt x="3886" y="999"/>
                    </a:cubicBezTo>
                    <a:lnTo>
                      <a:pt x="3886" y="999"/>
                    </a:lnTo>
                    <a:cubicBezTo>
                      <a:pt x="4177" y="1113"/>
                      <a:pt x="4543" y="1234"/>
                      <a:pt x="4784" y="1234"/>
                    </a:cubicBezTo>
                    <a:cubicBezTo>
                      <a:pt x="4911" y="1234"/>
                      <a:pt x="5003" y="1200"/>
                      <a:pt x="5030" y="1113"/>
                    </a:cubicBezTo>
                    <a:cubicBezTo>
                      <a:pt x="5162" y="672"/>
                      <a:pt x="3369" y="84"/>
                      <a:pt x="2929" y="12"/>
                    </a:cubicBezTo>
                    <a:cubicBezTo>
                      <a:pt x="2880" y="4"/>
                      <a:pt x="2823" y="1"/>
                      <a:pt x="275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6"/>
              <p:cNvSpPr/>
              <p:nvPr/>
            </p:nvSpPr>
            <p:spPr>
              <a:xfrm>
                <a:off x="2178948" y="2037107"/>
                <a:ext cx="133139" cy="68512"/>
              </a:xfrm>
              <a:custGeom>
                <a:avLst/>
                <a:gdLst/>
                <a:ahLst/>
                <a:cxnLst/>
                <a:rect l="l" t="t" r="r" b="b"/>
                <a:pathLst>
                  <a:path w="1714" h="882" extrusionOk="0">
                    <a:moveTo>
                      <a:pt x="7" y="0"/>
                    </a:moveTo>
                    <a:cubicBezTo>
                      <a:pt x="2" y="0"/>
                      <a:pt x="0" y="8"/>
                      <a:pt x="3" y="10"/>
                    </a:cubicBezTo>
                    <a:cubicBezTo>
                      <a:pt x="182" y="83"/>
                      <a:pt x="355" y="171"/>
                      <a:pt x="534" y="249"/>
                    </a:cubicBezTo>
                    <a:cubicBezTo>
                      <a:pt x="717" y="325"/>
                      <a:pt x="1349" y="614"/>
                      <a:pt x="1714" y="882"/>
                    </a:cubicBezTo>
                    <a:cubicBezTo>
                      <a:pt x="1522" y="718"/>
                      <a:pt x="1308" y="570"/>
                      <a:pt x="1085" y="454"/>
                    </a:cubicBezTo>
                    <a:cubicBezTo>
                      <a:pt x="915" y="359"/>
                      <a:pt x="736" y="278"/>
                      <a:pt x="560" y="199"/>
                    </a:cubicBezTo>
                    <a:cubicBezTo>
                      <a:pt x="380" y="124"/>
                      <a:pt x="192" y="64"/>
                      <a:pt x="9" y="1"/>
                    </a:cubicBezTo>
                    <a:cubicBezTo>
                      <a:pt x="8" y="0"/>
                      <a:pt x="7"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6"/>
              <p:cNvSpPr/>
              <p:nvPr/>
            </p:nvSpPr>
            <p:spPr>
              <a:xfrm>
                <a:off x="2156654" y="2086743"/>
                <a:ext cx="106263" cy="46684"/>
              </a:xfrm>
              <a:custGeom>
                <a:avLst/>
                <a:gdLst/>
                <a:ahLst/>
                <a:cxnLst/>
                <a:rect l="l" t="t" r="r" b="b"/>
                <a:pathLst>
                  <a:path w="1368" h="601" extrusionOk="0">
                    <a:moveTo>
                      <a:pt x="4" y="0"/>
                    </a:moveTo>
                    <a:lnTo>
                      <a:pt x="0" y="3"/>
                    </a:lnTo>
                    <a:cubicBezTo>
                      <a:pt x="205" y="114"/>
                      <a:pt x="1120" y="494"/>
                      <a:pt x="1344" y="598"/>
                    </a:cubicBezTo>
                    <a:cubicBezTo>
                      <a:pt x="1350" y="600"/>
                      <a:pt x="1355" y="600"/>
                      <a:pt x="1358" y="600"/>
                    </a:cubicBezTo>
                    <a:cubicBezTo>
                      <a:pt x="1367" y="600"/>
                      <a:pt x="1367" y="595"/>
                      <a:pt x="1356" y="588"/>
                    </a:cubicBezTo>
                    <a:cubicBezTo>
                      <a:pt x="928" y="343"/>
                      <a:pt x="475" y="142"/>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6"/>
              <p:cNvSpPr/>
              <p:nvPr/>
            </p:nvSpPr>
            <p:spPr>
              <a:xfrm>
                <a:off x="2128845" y="2126049"/>
                <a:ext cx="78144" cy="35732"/>
              </a:xfrm>
              <a:custGeom>
                <a:avLst/>
                <a:gdLst/>
                <a:ahLst/>
                <a:cxnLst/>
                <a:rect l="l" t="t" r="r" b="b"/>
                <a:pathLst>
                  <a:path w="1006" h="460" extrusionOk="0">
                    <a:moveTo>
                      <a:pt x="10" y="0"/>
                    </a:moveTo>
                    <a:cubicBezTo>
                      <a:pt x="3" y="0"/>
                      <a:pt x="1" y="10"/>
                      <a:pt x="9" y="13"/>
                    </a:cubicBezTo>
                    <a:cubicBezTo>
                      <a:pt x="437" y="218"/>
                      <a:pt x="660" y="309"/>
                      <a:pt x="978" y="457"/>
                    </a:cubicBezTo>
                    <a:cubicBezTo>
                      <a:pt x="982" y="459"/>
                      <a:pt x="987" y="459"/>
                      <a:pt x="991" y="459"/>
                    </a:cubicBezTo>
                    <a:cubicBezTo>
                      <a:pt x="1000" y="459"/>
                      <a:pt x="1005" y="454"/>
                      <a:pt x="994" y="447"/>
                    </a:cubicBezTo>
                    <a:cubicBezTo>
                      <a:pt x="689" y="262"/>
                      <a:pt x="358" y="108"/>
                      <a:pt x="13" y="1"/>
                    </a:cubicBezTo>
                    <a:cubicBezTo>
                      <a:pt x="11" y="0"/>
                      <a:pt x="11"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6"/>
              <p:cNvSpPr/>
              <p:nvPr/>
            </p:nvSpPr>
            <p:spPr>
              <a:xfrm>
                <a:off x="1598847" y="1656794"/>
                <a:ext cx="382950" cy="605651"/>
              </a:xfrm>
              <a:custGeom>
                <a:avLst/>
                <a:gdLst/>
                <a:ahLst/>
                <a:cxnLst/>
                <a:rect l="l" t="t" r="r" b="b"/>
                <a:pathLst>
                  <a:path w="4930" h="7797" extrusionOk="0">
                    <a:moveTo>
                      <a:pt x="3160" y="0"/>
                    </a:moveTo>
                    <a:cubicBezTo>
                      <a:pt x="2991" y="0"/>
                      <a:pt x="2767" y="185"/>
                      <a:pt x="2542" y="487"/>
                    </a:cubicBezTo>
                    <a:cubicBezTo>
                      <a:pt x="2061" y="1132"/>
                      <a:pt x="1" y="4434"/>
                      <a:pt x="432" y="5240"/>
                    </a:cubicBezTo>
                    <a:cubicBezTo>
                      <a:pt x="910" y="6139"/>
                      <a:pt x="3552" y="7797"/>
                      <a:pt x="3552" y="7797"/>
                    </a:cubicBezTo>
                    <a:lnTo>
                      <a:pt x="4930" y="4718"/>
                    </a:lnTo>
                    <a:cubicBezTo>
                      <a:pt x="4930" y="4718"/>
                      <a:pt x="2942" y="3900"/>
                      <a:pt x="2942" y="3868"/>
                    </a:cubicBezTo>
                    <a:cubicBezTo>
                      <a:pt x="2942" y="3837"/>
                      <a:pt x="3392" y="1887"/>
                      <a:pt x="3442" y="808"/>
                    </a:cubicBezTo>
                    <a:cubicBezTo>
                      <a:pt x="3472" y="237"/>
                      <a:pt x="3351" y="0"/>
                      <a:pt x="3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6"/>
              <p:cNvSpPr/>
              <p:nvPr/>
            </p:nvSpPr>
            <p:spPr>
              <a:xfrm>
                <a:off x="1655552" y="1656716"/>
                <a:ext cx="283523" cy="536596"/>
              </a:xfrm>
              <a:custGeom>
                <a:avLst/>
                <a:gdLst/>
                <a:ahLst/>
                <a:cxnLst/>
                <a:rect l="l" t="t" r="r" b="b"/>
                <a:pathLst>
                  <a:path w="3650" h="6908" extrusionOk="0">
                    <a:moveTo>
                      <a:pt x="2426" y="1"/>
                    </a:moveTo>
                    <a:cubicBezTo>
                      <a:pt x="2398" y="1"/>
                      <a:pt x="2370" y="4"/>
                      <a:pt x="2344" y="13"/>
                    </a:cubicBezTo>
                    <a:cubicBezTo>
                      <a:pt x="2350" y="45"/>
                      <a:pt x="2375" y="67"/>
                      <a:pt x="2407" y="70"/>
                    </a:cubicBezTo>
                    <a:cubicBezTo>
                      <a:pt x="2412" y="71"/>
                      <a:pt x="2417" y="72"/>
                      <a:pt x="2422" y="72"/>
                    </a:cubicBezTo>
                    <a:cubicBezTo>
                      <a:pt x="2457" y="72"/>
                      <a:pt x="2489" y="43"/>
                      <a:pt x="2492" y="7"/>
                    </a:cubicBezTo>
                    <a:cubicBezTo>
                      <a:pt x="2470" y="3"/>
                      <a:pt x="2448" y="1"/>
                      <a:pt x="2426" y="1"/>
                    </a:cubicBezTo>
                    <a:close/>
                    <a:moveTo>
                      <a:pt x="1834" y="778"/>
                    </a:moveTo>
                    <a:cubicBezTo>
                      <a:pt x="1793" y="778"/>
                      <a:pt x="1762" y="815"/>
                      <a:pt x="1762" y="853"/>
                    </a:cubicBezTo>
                    <a:cubicBezTo>
                      <a:pt x="1762" y="897"/>
                      <a:pt x="1797" y="929"/>
                      <a:pt x="1834" y="929"/>
                    </a:cubicBezTo>
                    <a:cubicBezTo>
                      <a:pt x="1878" y="929"/>
                      <a:pt x="1910" y="894"/>
                      <a:pt x="1910" y="853"/>
                    </a:cubicBezTo>
                    <a:cubicBezTo>
                      <a:pt x="1910" y="815"/>
                      <a:pt x="1875" y="778"/>
                      <a:pt x="1834" y="778"/>
                    </a:cubicBezTo>
                    <a:close/>
                    <a:moveTo>
                      <a:pt x="1246" y="1627"/>
                    </a:moveTo>
                    <a:cubicBezTo>
                      <a:pt x="1202" y="1627"/>
                      <a:pt x="1171" y="1665"/>
                      <a:pt x="1171" y="1702"/>
                    </a:cubicBezTo>
                    <a:cubicBezTo>
                      <a:pt x="1171" y="1746"/>
                      <a:pt x="1205" y="1778"/>
                      <a:pt x="1246" y="1778"/>
                    </a:cubicBezTo>
                    <a:cubicBezTo>
                      <a:pt x="1290" y="1778"/>
                      <a:pt x="1322" y="1743"/>
                      <a:pt x="1322" y="1702"/>
                    </a:cubicBezTo>
                    <a:cubicBezTo>
                      <a:pt x="1322" y="1665"/>
                      <a:pt x="1290" y="1627"/>
                      <a:pt x="1246" y="1627"/>
                    </a:cubicBezTo>
                    <a:close/>
                    <a:moveTo>
                      <a:pt x="2413" y="1649"/>
                    </a:moveTo>
                    <a:cubicBezTo>
                      <a:pt x="2369" y="1649"/>
                      <a:pt x="2338" y="1683"/>
                      <a:pt x="2338" y="1721"/>
                    </a:cubicBezTo>
                    <a:cubicBezTo>
                      <a:pt x="2338" y="1765"/>
                      <a:pt x="2375" y="1797"/>
                      <a:pt x="2413" y="1797"/>
                    </a:cubicBezTo>
                    <a:cubicBezTo>
                      <a:pt x="2457" y="1797"/>
                      <a:pt x="2489" y="1762"/>
                      <a:pt x="2489" y="1721"/>
                    </a:cubicBezTo>
                    <a:cubicBezTo>
                      <a:pt x="2489" y="1683"/>
                      <a:pt x="2457" y="1649"/>
                      <a:pt x="2413" y="1649"/>
                    </a:cubicBezTo>
                    <a:close/>
                    <a:moveTo>
                      <a:pt x="661" y="2454"/>
                    </a:moveTo>
                    <a:cubicBezTo>
                      <a:pt x="617" y="2454"/>
                      <a:pt x="586" y="2489"/>
                      <a:pt x="586" y="2529"/>
                    </a:cubicBezTo>
                    <a:cubicBezTo>
                      <a:pt x="586" y="2570"/>
                      <a:pt x="620" y="2602"/>
                      <a:pt x="661" y="2602"/>
                    </a:cubicBezTo>
                    <a:cubicBezTo>
                      <a:pt x="702" y="2602"/>
                      <a:pt x="733" y="2567"/>
                      <a:pt x="733" y="2529"/>
                    </a:cubicBezTo>
                    <a:cubicBezTo>
                      <a:pt x="740" y="2489"/>
                      <a:pt x="702" y="2454"/>
                      <a:pt x="661" y="2454"/>
                    </a:cubicBezTo>
                    <a:close/>
                    <a:moveTo>
                      <a:pt x="1828" y="2454"/>
                    </a:moveTo>
                    <a:cubicBezTo>
                      <a:pt x="1784" y="2454"/>
                      <a:pt x="1753" y="2489"/>
                      <a:pt x="1753" y="2529"/>
                    </a:cubicBezTo>
                    <a:cubicBezTo>
                      <a:pt x="1753" y="2570"/>
                      <a:pt x="1787" y="2602"/>
                      <a:pt x="1828" y="2602"/>
                    </a:cubicBezTo>
                    <a:cubicBezTo>
                      <a:pt x="1872" y="2602"/>
                      <a:pt x="1904" y="2567"/>
                      <a:pt x="1904" y="2529"/>
                    </a:cubicBezTo>
                    <a:cubicBezTo>
                      <a:pt x="1904" y="2489"/>
                      <a:pt x="1872" y="2457"/>
                      <a:pt x="1831" y="2454"/>
                    </a:cubicBezTo>
                    <a:close/>
                    <a:moveTo>
                      <a:pt x="136" y="3366"/>
                    </a:moveTo>
                    <a:cubicBezTo>
                      <a:pt x="120" y="3404"/>
                      <a:pt x="101" y="3445"/>
                      <a:pt x="82" y="3482"/>
                    </a:cubicBezTo>
                    <a:cubicBezTo>
                      <a:pt x="120" y="3479"/>
                      <a:pt x="152" y="3445"/>
                      <a:pt x="148" y="3401"/>
                    </a:cubicBezTo>
                    <a:cubicBezTo>
                      <a:pt x="148" y="3388"/>
                      <a:pt x="145" y="3372"/>
                      <a:pt x="136" y="3366"/>
                    </a:cubicBezTo>
                    <a:close/>
                    <a:moveTo>
                      <a:pt x="1246" y="3335"/>
                    </a:moveTo>
                    <a:cubicBezTo>
                      <a:pt x="1202" y="3335"/>
                      <a:pt x="1171" y="3369"/>
                      <a:pt x="1171" y="3410"/>
                    </a:cubicBezTo>
                    <a:cubicBezTo>
                      <a:pt x="1171" y="3451"/>
                      <a:pt x="1205" y="3482"/>
                      <a:pt x="1246" y="3482"/>
                    </a:cubicBezTo>
                    <a:cubicBezTo>
                      <a:pt x="1290" y="3482"/>
                      <a:pt x="1322" y="3448"/>
                      <a:pt x="1322" y="3410"/>
                    </a:cubicBezTo>
                    <a:cubicBezTo>
                      <a:pt x="1322" y="3366"/>
                      <a:pt x="1290" y="3335"/>
                      <a:pt x="1246" y="3335"/>
                    </a:cubicBezTo>
                    <a:close/>
                    <a:moveTo>
                      <a:pt x="649" y="4159"/>
                    </a:moveTo>
                    <a:cubicBezTo>
                      <a:pt x="605" y="4159"/>
                      <a:pt x="573" y="4196"/>
                      <a:pt x="573" y="4234"/>
                    </a:cubicBezTo>
                    <a:cubicBezTo>
                      <a:pt x="573" y="4278"/>
                      <a:pt x="608" y="4310"/>
                      <a:pt x="649" y="4310"/>
                    </a:cubicBezTo>
                    <a:cubicBezTo>
                      <a:pt x="693" y="4310"/>
                      <a:pt x="724" y="4275"/>
                      <a:pt x="724" y="4234"/>
                    </a:cubicBezTo>
                    <a:cubicBezTo>
                      <a:pt x="724" y="4200"/>
                      <a:pt x="699" y="4168"/>
                      <a:pt x="661" y="4159"/>
                    </a:cubicBezTo>
                    <a:close/>
                    <a:moveTo>
                      <a:pt x="1812" y="4159"/>
                    </a:moveTo>
                    <a:cubicBezTo>
                      <a:pt x="1768" y="4159"/>
                      <a:pt x="1737" y="4196"/>
                      <a:pt x="1737" y="4234"/>
                    </a:cubicBezTo>
                    <a:cubicBezTo>
                      <a:pt x="1737" y="4278"/>
                      <a:pt x="1771" y="4310"/>
                      <a:pt x="1812" y="4310"/>
                    </a:cubicBezTo>
                    <a:cubicBezTo>
                      <a:pt x="1856" y="4310"/>
                      <a:pt x="1888" y="4275"/>
                      <a:pt x="1888" y="4234"/>
                    </a:cubicBezTo>
                    <a:cubicBezTo>
                      <a:pt x="1888" y="4200"/>
                      <a:pt x="1866" y="4168"/>
                      <a:pt x="1831" y="4159"/>
                    </a:cubicBezTo>
                    <a:close/>
                    <a:moveTo>
                      <a:pt x="2945" y="4200"/>
                    </a:moveTo>
                    <a:cubicBezTo>
                      <a:pt x="2910" y="4222"/>
                      <a:pt x="2901" y="4269"/>
                      <a:pt x="2926" y="4307"/>
                    </a:cubicBezTo>
                    <a:cubicBezTo>
                      <a:pt x="2935" y="4325"/>
                      <a:pt x="2960" y="4338"/>
                      <a:pt x="2982" y="4338"/>
                    </a:cubicBezTo>
                    <a:cubicBezTo>
                      <a:pt x="3026" y="4338"/>
                      <a:pt x="3058" y="4300"/>
                      <a:pt x="3058" y="4263"/>
                    </a:cubicBezTo>
                    <a:cubicBezTo>
                      <a:pt x="3067" y="4259"/>
                      <a:pt x="3070" y="4253"/>
                      <a:pt x="3074" y="4250"/>
                    </a:cubicBezTo>
                    <a:lnTo>
                      <a:pt x="3058" y="4250"/>
                    </a:lnTo>
                    <a:lnTo>
                      <a:pt x="3058" y="4247"/>
                    </a:lnTo>
                    <a:lnTo>
                      <a:pt x="2945" y="4200"/>
                    </a:lnTo>
                    <a:close/>
                    <a:moveTo>
                      <a:pt x="73" y="5036"/>
                    </a:moveTo>
                    <a:cubicBezTo>
                      <a:pt x="32" y="5036"/>
                      <a:pt x="1" y="5071"/>
                      <a:pt x="1" y="5112"/>
                    </a:cubicBezTo>
                    <a:cubicBezTo>
                      <a:pt x="1" y="5156"/>
                      <a:pt x="35" y="5187"/>
                      <a:pt x="73" y="5187"/>
                    </a:cubicBezTo>
                    <a:cubicBezTo>
                      <a:pt x="117" y="5187"/>
                      <a:pt x="148" y="5149"/>
                      <a:pt x="148" y="5112"/>
                    </a:cubicBezTo>
                    <a:cubicBezTo>
                      <a:pt x="148" y="5068"/>
                      <a:pt x="114" y="5036"/>
                      <a:pt x="73" y="5036"/>
                    </a:cubicBezTo>
                    <a:close/>
                    <a:moveTo>
                      <a:pt x="1237" y="5055"/>
                    </a:moveTo>
                    <a:cubicBezTo>
                      <a:pt x="1196" y="5055"/>
                      <a:pt x="1164" y="5093"/>
                      <a:pt x="1164" y="5131"/>
                    </a:cubicBezTo>
                    <a:cubicBezTo>
                      <a:pt x="1164" y="5175"/>
                      <a:pt x="1199" y="5206"/>
                      <a:pt x="1237" y="5206"/>
                    </a:cubicBezTo>
                    <a:cubicBezTo>
                      <a:pt x="1281" y="5206"/>
                      <a:pt x="1312" y="5171"/>
                      <a:pt x="1312" y="5131"/>
                    </a:cubicBezTo>
                    <a:cubicBezTo>
                      <a:pt x="1312" y="5093"/>
                      <a:pt x="1281" y="5061"/>
                      <a:pt x="1246" y="5055"/>
                    </a:cubicBezTo>
                    <a:close/>
                    <a:moveTo>
                      <a:pt x="2407" y="5055"/>
                    </a:moveTo>
                    <a:cubicBezTo>
                      <a:pt x="2363" y="5055"/>
                      <a:pt x="2331" y="5093"/>
                      <a:pt x="2331" y="5131"/>
                    </a:cubicBezTo>
                    <a:cubicBezTo>
                      <a:pt x="2331" y="5175"/>
                      <a:pt x="2366" y="5206"/>
                      <a:pt x="2407" y="5206"/>
                    </a:cubicBezTo>
                    <a:cubicBezTo>
                      <a:pt x="2448" y="5206"/>
                      <a:pt x="2479" y="5171"/>
                      <a:pt x="2479" y="5131"/>
                    </a:cubicBezTo>
                    <a:cubicBezTo>
                      <a:pt x="2479" y="5093"/>
                      <a:pt x="2451" y="5061"/>
                      <a:pt x="2416" y="5055"/>
                    </a:cubicBezTo>
                    <a:close/>
                    <a:moveTo>
                      <a:pt x="3574" y="5055"/>
                    </a:moveTo>
                    <a:cubicBezTo>
                      <a:pt x="3530" y="5055"/>
                      <a:pt x="3498" y="5093"/>
                      <a:pt x="3498" y="5131"/>
                    </a:cubicBezTo>
                    <a:cubicBezTo>
                      <a:pt x="3498" y="5175"/>
                      <a:pt x="3533" y="5206"/>
                      <a:pt x="3574" y="5206"/>
                    </a:cubicBezTo>
                    <a:cubicBezTo>
                      <a:pt x="3618" y="5206"/>
                      <a:pt x="3649" y="5171"/>
                      <a:pt x="3649" y="5131"/>
                    </a:cubicBezTo>
                    <a:cubicBezTo>
                      <a:pt x="3649" y="5096"/>
                      <a:pt x="3624" y="5065"/>
                      <a:pt x="3586" y="5055"/>
                    </a:cubicBezTo>
                    <a:close/>
                    <a:moveTo>
                      <a:pt x="645" y="5860"/>
                    </a:moveTo>
                    <a:cubicBezTo>
                      <a:pt x="601" y="5860"/>
                      <a:pt x="570" y="5898"/>
                      <a:pt x="570" y="5936"/>
                    </a:cubicBezTo>
                    <a:cubicBezTo>
                      <a:pt x="570" y="5977"/>
                      <a:pt x="605" y="6011"/>
                      <a:pt x="645" y="6011"/>
                    </a:cubicBezTo>
                    <a:cubicBezTo>
                      <a:pt x="686" y="6011"/>
                      <a:pt x="718" y="5977"/>
                      <a:pt x="718" y="5936"/>
                    </a:cubicBezTo>
                    <a:cubicBezTo>
                      <a:pt x="718" y="5901"/>
                      <a:pt x="696" y="5870"/>
                      <a:pt x="661" y="5860"/>
                    </a:cubicBezTo>
                    <a:close/>
                    <a:moveTo>
                      <a:pt x="1809" y="5860"/>
                    </a:moveTo>
                    <a:cubicBezTo>
                      <a:pt x="1765" y="5860"/>
                      <a:pt x="1734" y="5898"/>
                      <a:pt x="1734" y="5936"/>
                    </a:cubicBezTo>
                    <a:cubicBezTo>
                      <a:pt x="1734" y="5977"/>
                      <a:pt x="1768" y="6011"/>
                      <a:pt x="1809" y="6011"/>
                    </a:cubicBezTo>
                    <a:cubicBezTo>
                      <a:pt x="1850" y="6011"/>
                      <a:pt x="1881" y="5977"/>
                      <a:pt x="1881" y="5936"/>
                    </a:cubicBezTo>
                    <a:cubicBezTo>
                      <a:pt x="1881" y="5901"/>
                      <a:pt x="1863" y="5873"/>
                      <a:pt x="1831" y="5860"/>
                    </a:cubicBezTo>
                    <a:close/>
                    <a:moveTo>
                      <a:pt x="2976" y="5860"/>
                    </a:moveTo>
                    <a:cubicBezTo>
                      <a:pt x="2932" y="5860"/>
                      <a:pt x="2901" y="5898"/>
                      <a:pt x="2901" y="5936"/>
                    </a:cubicBezTo>
                    <a:cubicBezTo>
                      <a:pt x="2901" y="5977"/>
                      <a:pt x="2935" y="6011"/>
                      <a:pt x="2976" y="6011"/>
                    </a:cubicBezTo>
                    <a:cubicBezTo>
                      <a:pt x="3020" y="6011"/>
                      <a:pt x="3052" y="5977"/>
                      <a:pt x="3052" y="5936"/>
                    </a:cubicBezTo>
                    <a:cubicBezTo>
                      <a:pt x="3052" y="5901"/>
                      <a:pt x="3029" y="5873"/>
                      <a:pt x="2998" y="5860"/>
                    </a:cubicBezTo>
                    <a:close/>
                    <a:moveTo>
                      <a:pt x="2397" y="6760"/>
                    </a:moveTo>
                    <a:cubicBezTo>
                      <a:pt x="2353" y="6760"/>
                      <a:pt x="2322" y="6794"/>
                      <a:pt x="2322" y="6832"/>
                    </a:cubicBezTo>
                    <a:cubicBezTo>
                      <a:pt x="2322" y="6876"/>
                      <a:pt x="2360" y="6908"/>
                      <a:pt x="2397" y="6908"/>
                    </a:cubicBezTo>
                    <a:cubicBezTo>
                      <a:pt x="2438" y="6908"/>
                      <a:pt x="2473" y="6873"/>
                      <a:pt x="2473" y="6832"/>
                    </a:cubicBezTo>
                    <a:cubicBezTo>
                      <a:pt x="2473" y="6798"/>
                      <a:pt x="2448" y="6766"/>
                      <a:pt x="2413" y="676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6"/>
              <p:cNvSpPr/>
              <p:nvPr/>
            </p:nvSpPr>
            <p:spPr>
              <a:xfrm>
                <a:off x="1836853" y="2009220"/>
                <a:ext cx="94844" cy="218274"/>
              </a:xfrm>
              <a:custGeom>
                <a:avLst/>
                <a:gdLst/>
                <a:ahLst/>
                <a:cxnLst/>
                <a:rect l="l" t="t" r="r" b="b"/>
                <a:pathLst>
                  <a:path w="1221" h="2810" extrusionOk="0">
                    <a:moveTo>
                      <a:pt x="1211" y="0"/>
                    </a:moveTo>
                    <a:cubicBezTo>
                      <a:pt x="1209" y="0"/>
                      <a:pt x="1208" y="2"/>
                      <a:pt x="1208" y="4"/>
                    </a:cubicBezTo>
                    <a:cubicBezTo>
                      <a:pt x="1086" y="218"/>
                      <a:pt x="677" y="1143"/>
                      <a:pt x="576" y="1376"/>
                    </a:cubicBezTo>
                    <a:cubicBezTo>
                      <a:pt x="378" y="1848"/>
                      <a:pt x="167" y="2319"/>
                      <a:pt x="0" y="2797"/>
                    </a:cubicBezTo>
                    <a:cubicBezTo>
                      <a:pt x="0" y="2804"/>
                      <a:pt x="0" y="2807"/>
                      <a:pt x="4" y="2807"/>
                    </a:cubicBezTo>
                    <a:cubicBezTo>
                      <a:pt x="7" y="2808"/>
                      <a:pt x="9" y="2809"/>
                      <a:pt x="11" y="2809"/>
                    </a:cubicBezTo>
                    <a:cubicBezTo>
                      <a:pt x="13" y="2809"/>
                      <a:pt x="15" y="2808"/>
                      <a:pt x="16" y="2807"/>
                    </a:cubicBezTo>
                    <a:cubicBezTo>
                      <a:pt x="252" y="2357"/>
                      <a:pt x="453" y="1885"/>
                      <a:pt x="655" y="1423"/>
                    </a:cubicBezTo>
                    <a:cubicBezTo>
                      <a:pt x="752" y="1190"/>
                      <a:pt x="1145" y="250"/>
                      <a:pt x="1221" y="11"/>
                    </a:cubicBezTo>
                    <a:cubicBezTo>
                      <a:pt x="1221" y="6"/>
                      <a:pt x="1215" y="0"/>
                      <a:pt x="1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6"/>
              <p:cNvSpPr/>
              <p:nvPr/>
            </p:nvSpPr>
            <p:spPr>
              <a:xfrm>
                <a:off x="1824347" y="1768107"/>
                <a:ext cx="159860" cy="258899"/>
              </a:xfrm>
              <a:custGeom>
                <a:avLst/>
                <a:gdLst/>
                <a:ahLst/>
                <a:cxnLst/>
                <a:rect l="l" t="t" r="r" b="b"/>
                <a:pathLst>
                  <a:path w="2058" h="3333" extrusionOk="0">
                    <a:moveTo>
                      <a:pt x="479" y="1"/>
                    </a:moveTo>
                    <a:cubicBezTo>
                      <a:pt x="476" y="1"/>
                      <a:pt x="473" y="1"/>
                      <a:pt x="473" y="4"/>
                    </a:cubicBezTo>
                    <a:cubicBezTo>
                      <a:pt x="400" y="413"/>
                      <a:pt x="334" y="828"/>
                      <a:pt x="256" y="1237"/>
                    </a:cubicBezTo>
                    <a:cubicBezTo>
                      <a:pt x="218" y="1445"/>
                      <a:pt x="7" y="2372"/>
                      <a:pt x="1" y="2464"/>
                    </a:cubicBezTo>
                    <a:cubicBezTo>
                      <a:pt x="1" y="2470"/>
                      <a:pt x="693" y="2753"/>
                      <a:pt x="1026" y="2891"/>
                    </a:cubicBezTo>
                    <a:lnTo>
                      <a:pt x="1517" y="3096"/>
                    </a:lnTo>
                    <a:cubicBezTo>
                      <a:pt x="1602" y="3127"/>
                      <a:pt x="1926" y="3269"/>
                      <a:pt x="2011" y="3288"/>
                    </a:cubicBezTo>
                    <a:cubicBezTo>
                      <a:pt x="2011" y="3300"/>
                      <a:pt x="2005" y="3313"/>
                      <a:pt x="2001" y="3319"/>
                    </a:cubicBezTo>
                    <a:cubicBezTo>
                      <a:pt x="1999" y="3325"/>
                      <a:pt x="2001" y="3333"/>
                      <a:pt x="2005" y="3333"/>
                    </a:cubicBezTo>
                    <a:cubicBezTo>
                      <a:pt x="2008" y="3333"/>
                      <a:pt x="2012" y="3329"/>
                      <a:pt x="2017" y="3319"/>
                    </a:cubicBezTo>
                    <a:cubicBezTo>
                      <a:pt x="2030" y="3297"/>
                      <a:pt x="2058" y="3253"/>
                      <a:pt x="2049" y="3250"/>
                    </a:cubicBezTo>
                    <a:cubicBezTo>
                      <a:pt x="1888" y="3165"/>
                      <a:pt x="1721" y="3096"/>
                      <a:pt x="1548" y="3033"/>
                    </a:cubicBezTo>
                    <a:cubicBezTo>
                      <a:pt x="1388" y="2961"/>
                      <a:pt x="1224" y="2891"/>
                      <a:pt x="1058" y="2825"/>
                    </a:cubicBezTo>
                    <a:cubicBezTo>
                      <a:pt x="721" y="2687"/>
                      <a:pt x="413" y="2542"/>
                      <a:pt x="70" y="2423"/>
                    </a:cubicBezTo>
                    <a:cubicBezTo>
                      <a:pt x="98" y="2322"/>
                      <a:pt x="281" y="1429"/>
                      <a:pt x="316" y="1224"/>
                    </a:cubicBezTo>
                    <a:cubicBezTo>
                      <a:pt x="344" y="1083"/>
                      <a:pt x="366" y="945"/>
                      <a:pt x="385" y="803"/>
                    </a:cubicBezTo>
                    <a:cubicBezTo>
                      <a:pt x="444" y="655"/>
                      <a:pt x="492" y="498"/>
                      <a:pt x="520" y="341"/>
                    </a:cubicBezTo>
                    <a:cubicBezTo>
                      <a:pt x="522" y="337"/>
                      <a:pt x="518" y="335"/>
                      <a:pt x="514" y="335"/>
                    </a:cubicBezTo>
                    <a:cubicBezTo>
                      <a:pt x="511" y="335"/>
                      <a:pt x="507" y="336"/>
                      <a:pt x="507" y="341"/>
                    </a:cubicBezTo>
                    <a:cubicBezTo>
                      <a:pt x="476" y="457"/>
                      <a:pt x="444" y="580"/>
                      <a:pt x="407" y="696"/>
                    </a:cubicBezTo>
                    <a:cubicBezTo>
                      <a:pt x="438" y="470"/>
                      <a:pt x="463" y="237"/>
                      <a:pt x="485" y="4"/>
                    </a:cubicBezTo>
                    <a:lnTo>
                      <a:pt x="4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6"/>
              <p:cNvSpPr/>
              <p:nvPr/>
            </p:nvSpPr>
            <p:spPr>
              <a:xfrm>
                <a:off x="1865672" y="1520857"/>
                <a:ext cx="106807" cy="189921"/>
              </a:xfrm>
              <a:custGeom>
                <a:avLst/>
                <a:gdLst/>
                <a:ahLst/>
                <a:cxnLst/>
                <a:rect l="l" t="t" r="r" b="b"/>
                <a:pathLst>
                  <a:path w="1375" h="2445" extrusionOk="0">
                    <a:moveTo>
                      <a:pt x="365" y="1"/>
                    </a:moveTo>
                    <a:cubicBezTo>
                      <a:pt x="365" y="1"/>
                      <a:pt x="302" y="221"/>
                      <a:pt x="227" y="495"/>
                    </a:cubicBezTo>
                    <a:lnTo>
                      <a:pt x="214" y="536"/>
                    </a:lnTo>
                    <a:cubicBezTo>
                      <a:pt x="211" y="551"/>
                      <a:pt x="208" y="567"/>
                      <a:pt x="205" y="577"/>
                    </a:cubicBezTo>
                    <a:cubicBezTo>
                      <a:pt x="192" y="617"/>
                      <a:pt x="180" y="661"/>
                      <a:pt x="167" y="702"/>
                    </a:cubicBezTo>
                    <a:cubicBezTo>
                      <a:pt x="158" y="746"/>
                      <a:pt x="152" y="765"/>
                      <a:pt x="145" y="803"/>
                    </a:cubicBezTo>
                    <a:lnTo>
                      <a:pt x="120" y="904"/>
                    </a:lnTo>
                    <a:cubicBezTo>
                      <a:pt x="67" y="1149"/>
                      <a:pt x="26" y="1391"/>
                      <a:pt x="1" y="1640"/>
                    </a:cubicBezTo>
                    <a:cubicBezTo>
                      <a:pt x="10" y="1737"/>
                      <a:pt x="397" y="2420"/>
                      <a:pt x="840" y="2445"/>
                    </a:cubicBezTo>
                    <a:cubicBezTo>
                      <a:pt x="841" y="2445"/>
                      <a:pt x="843" y="2445"/>
                      <a:pt x="844" y="2445"/>
                    </a:cubicBezTo>
                    <a:cubicBezTo>
                      <a:pt x="986" y="2445"/>
                      <a:pt x="1076" y="1671"/>
                      <a:pt x="1076" y="1671"/>
                    </a:cubicBezTo>
                    <a:lnTo>
                      <a:pt x="1095" y="1614"/>
                    </a:lnTo>
                    <a:lnTo>
                      <a:pt x="1375" y="825"/>
                    </a:lnTo>
                    <a:lnTo>
                      <a:pt x="494" y="98"/>
                    </a:lnTo>
                    <a:lnTo>
                      <a:pt x="365"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6"/>
              <p:cNvSpPr/>
              <p:nvPr/>
            </p:nvSpPr>
            <p:spPr>
              <a:xfrm>
                <a:off x="1883227" y="1521167"/>
                <a:ext cx="89018" cy="125605"/>
              </a:xfrm>
              <a:custGeom>
                <a:avLst/>
                <a:gdLst/>
                <a:ahLst/>
                <a:cxnLst/>
                <a:rect l="l" t="t" r="r" b="b"/>
                <a:pathLst>
                  <a:path w="1146" h="1617" extrusionOk="0">
                    <a:moveTo>
                      <a:pt x="139" y="0"/>
                    </a:moveTo>
                    <a:cubicBezTo>
                      <a:pt x="139" y="3"/>
                      <a:pt x="76" y="223"/>
                      <a:pt x="1" y="500"/>
                    </a:cubicBezTo>
                    <a:cubicBezTo>
                      <a:pt x="111" y="978"/>
                      <a:pt x="429" y="1387"/>
                      <a:pt x="866" y="1617"/>
                    </a:cubicBezTo>
                    <a:lnTo>
                      <a:pt x="1146" y="824"/>
                    </a:lnTo>
                    <a:lnTo>
                      <a:pt x="268" y="98"/>
                    </a:lnTo>
                    <a:lnTo>
                      <a:pt x="139" y="0"/>
                    </a:lnTo>
                    <a:close/>
                  </a:path>
                </a:pathLst>
              </a:custGeom>
              <a:solidFill>
                <a:srgbClr val="263238">
                  <a:alpha val="587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6"/>
              <p:cNvSpPr/>
              <p:nvPr/>
            </p:nvSpPr>
            <p:spPr>
              <a:xfrm>
                <a:off x="1836620" y="1358742"/>
                <a:ext cx="250199" cy="266978"/>
              </a:xfrm>
              <a:custGeom>
                <a:avLst/>
                <a:gdLst/>
                <a:ahLst/>
                <a:cxnLst/>
                <a:rect l="l" t="t" r="r" b="b"/>
                <a:pathLst>
                  <a:path w="3221" h="3437" extrusionOk="0">
                    <a:moveTo>
                      <a:pt x="1550" y="0"/>
                    </a:moveTo>
                    <a:cubicBezTo>
                      <a:pt x="1441" y="0"/>
                      <a:pt x="1333" y="14"/>
                      <a:pt x="1230" y="37"/>
                    </a:cubicBezTo>
                    <a:cubicBezTo>
                      <a:pt x="588" y="188"/>
                      <a:pt x="0" y="764"/>
                      <a:pt x="409" y="2182"/>
                    </a:cubicBezTo>
                    <a:cubicBezTo>
                      <a:pt x="720" y="3258"/>
                      <a:pt x="1356" y="3436"/>
                      <a:pt x="1768" y="3436"/>
                    </a:cubicBezTo>
                    <a:cubicBezTo>
                      <a:pt x="1898" y="3436"/>
                      <a:pt x="2005" y="3419"/>
                      <a:pt x="2073" y="3406"/>
                    </a:cubicBezTo>
                    <a:cubicBezTo>
                      <a:pt x="2381" y="3349"/>
                      <a:pt x="3221" y="3032"/>
                      <a:pt x="2960" y="1582"/>
                    </a:cubicBezTo>
                    <a:cubicBezTo>
                      <a:pt x="2743" y="370"/>
                      <a:pt x="2124" y="0"/>
                      <a:pt x="155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6"/>
              <p:cNvSpPr/>
              <p:nvPr/>
            </p:nvSpPr>
            <p:spPr>
              <a:xfrm>
                <a:off x="2029573" y="1454131"/>
                <a:ext cx="22371" cy="11108"/>
              </a:xfrm>
              <a:custGeom>
                <a:avLst/>
                <a:gdLst/>
                <a:ahLst/>
                <a:cxnLst/>
                <a:rect l="l" t="t" r="r" b="b"/>
                <a:pathLst>
                  <a:path w="288" h="143" extrusionOk="0">
                    <a:moveTo>
                      <a:pt x="121" y="1"/>
                    </a:moveTo>
                    <a:cubicBezTo>
                      <a:pt x="78" y="1"/>
                      <a:pt x="37" y="17"/>
                      <a:pt x="14" y="52"/>
                    </a:cubicBezTo>
                    <a:cubicBezTo>
                      <a:pt x="1" y="71"/>
                      <a:pt x="4" y="99"/>
                      <a:pt x="23" y="115"/>
                    </a:cubicBezTo>
                    <a:cubicBezTo>
                      <a:pt x="50" y="131"/>
                      <a:pt x="83" y="140"/>
                      <a:pt x="113" y="140"/>
                    </a:cubicBezTo>
                    <a:cubicBezTo>
                      <a:pt x="118" y="140"/>
                      <a:pt x="122" y="140"/>
                      <a:pt x="127" y="140"/>
                    </a:cubicBezTo>
                    <a:cubicBezTo>
                      <a:pt x="161" y="143"/>
                      <a:pt x="193" y="143"/>
                      <a:pt x="227" y="143"/>
                    </a:cubicBezTo>
                    <a:cubicBezTo>
                      <a:pt x="240" y="143"/>
                      <a:pt x="256" y="140"/>
                      <a:pt x="265" y="127"/>
                    </a:cubicBezTo>
                    <a:cubicBezTo>
                      <a:pt x="287" y="102"/>
                      <a:pt x="287" y="67"/>
                      <a:pt x="265" y="49"/>
                    </a:cubicBezTo>
                    <a:cubicBezTo>
                      <a:pt x="227" y="17"/>
                      <a:pt x="180" y="1"/>
                      <a:pt x="133" y="1"/>
                    </a:cubicBezTo>
                    <a:cubicBezTo>
                      <a:pt x="129" y="1"/>
                      <a:pt x="125" y="1"/>
                      <a:pt x="1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6"/>
              <p:cNvSpPr/>
              <p:nvPr/>
            </p:nvSpPr>
            <p:spPr>
              <a:xfrm>
                <a:off x="1963624" y="1463685"/>
                <a:ext cx="21361" cy="13904"/>
              </a:xfrm>
              <a:custGeom>
                <a:avLst/>
                <a:gdLst/>
                <a:ahLst/>
                <a:cxnLst/>
                <a:rect l="l" t="t" r="r" b="b"/>
                <a:pathLst>
                  <a:path w="275" h="179" extrusionOk="0">
                    <a:moveTo>
                      <a:pt x="176" y="0"/>
                    </a:moveTo>
                    <a:cubicBezTo>
                      <a:pt x="157" y="0"/>
                      <a:pt x="139" y="4"/>
                      <a:pt x="123" y="14"/>
                    </a:cubicBezTo>
                    <a:cubicBezTo>
                      <a:pt x="76" y="29"/>
                      <a:pt x="39" y="54"/>
                      <a:pt x="16" y="99"/>
                    </a:cubicBezTo>
                    <a:cubicBezTo>
                      <a:pt x="1" y="127"/>
                      <a:pt x="13" y="158"/>
                      <a:pt x="39" y="174"/>
                    </a:cubicBezTo>
                    <a:cubicBezTo>
                      <a:pt x="47" y="176"/>
                      <a:pt x="58" y="178"/>
                      <a:pt x="68" y="178"/>
                    </a:cubicBezTo>
                    <a:cubicBezTo>
                      <a:pt x="72" y="178"/>
                      <a:pt x="76" y="178"/>
                      <a:pt x="79" y="177"/>
                    </a:cubicBezTo>
                    <a:lnTo>
                      <a:pt x="174" y="143"/>
                    </a:lnTo>
                    <a:cubicBezTo>
                      <a:pt x="208" y="133"/>
                      <a:pt x="240" y="114"/>
                      <a:pt x="265" y="86"/>
                    </a:cubicBezTo>
                    <a:cubicBezTo>
                      <a:pt x="274" y="67"/>
                      <a:pt x="271" y="39"/>
                      <a:pt x="252" y="23"/>
                    </a:cubicBezTo>
                    <a:cubicBezTo>
                      <a:pt x="229" y="8"/>
                      <a:pt x="202"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6"/>
              <p:cNvSpPr/>
              <p:nvPr/>
            </p:nvSpPr>
            <p:spPr>
              <a:xfrm>
                <a:off x="1988326" y="1502059"/>
                <a:ext cx="8389" cy="21827"/>
              </a:xfrm>
              <a:custGeom>
                <a:avLst/>
                <a:gdLst/>
                <a:ahLst/>
                <a:cxnLst/>
                <a:rect l="l" t="t" r="r" b="b"/>
                <a:pathLst>
                  <a:path w="108" h="281" extrusionOk="0">
                    <a:moveTo>
                      <a:pt x="60" y="1"/>
                    </a:moveTo>
                    <a:cubicBezTo>
                      <a:pt x="60" y="1"/>
                      <a:pt x="51" y="7"/>
                      <a:pt x="57" y="13"/>
                    </a:cubicBezTo>
                    <a:cubicBezTo>
                      <a:pt x="76" y="111"/>
                      <a:pt x="82" y="227"/>
                      <a:pt x="0" y="278"/>
                    </a:cubicBezTo>
                    <a:lnTo>
                      <a:pt x="0" y="281"/>
                    </a:lnTo>
                    <a:cubicBezTo>
                      <a:pt x="107" y="246"/>
                      <a:pt x="95" y="92"/>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6"/>
              <p:cNvSpPr/>
              <p:nvPr/>
            </p:nvSpPr>
            <p:spPr>
              <a:xfrm>
                <a:off x="1971547" y="1495689"/>
                <a:ext cx="26333" cy="25323"/>
              </a:xfrm>
              <a:custGeom>
                <a:avLst/>
                <a:gdLst/>
                <a:ahLst/>
                <a:cxnLst/>
                <a:rect l="l" t="t" r="r" b="b"/>
                <a:pathLst>
                  <a:path w="339" h="326" extrusionOk="0">
                    <a:moveTo>
                      <a:pt x="168" y="0"/>
                    </a:moveTo>
                    <a:cubicBezTo>
                      <a:pt x="164" y="0"/>
                      <a:pt x="161" y="1"/>
                      <a:pt x="157" y="1"/>
                    </a:cubicBezTo>
                    <a:cubicBezTo>
                      <a:pt x="0" y="16"/>
                      <a:pt x="41" y="326"/>
                      <a:pt x="184" y="326"/>
                    </a:cubicBezTo>
                    <a:cubicBezTo>
                      <a:pt x="187" y="326"/>
                      <a:pt x="191" y="325"/>
                      <a:pt x="194" y="325"/>
                    </a:cubicBezTo>
                    <a:cubicBezTo>
                      <a:pt x="338" y="307"/>
                      <a:pt x="295"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6"/>
              <p:cNvSpPr/>
              <p:nvPr/>
            </p:nvSpPr>
            <p:spPr>
              <a:xfrm>
                <a:off x="1964634" y="1497475"/>
                <a:ext cx="16157" cy="11263"/>
              </a:xfrm>
              <a:custGeom>
                <a:avLst/>
                <a:gdLst/>
                <a:ahLst/>
                <a:cxnLst/>
                <a:rect l="l" t="t" r="r" b="b"/>
                <a:pathLst>
                  <a:path w="208" h="145" extrusionOk="0">
                    <a:moveTo>
                      <a:pt x="194" y="0"/>
                    </a:moveTo>
                    <a:cubicBezTo>
                      <a:pt x="192" y="0"/>
                      <a:pt x="190" y="1"/>
                      <a:pt x="189" y="3"/>
                    </a:cubicBezTo>
                    <a:cubicBezTo>
                      <a:pt x="164" y="25"/>
                      <a:pt x="142" y="60"/>
                      <a:pt x="104" y="69"/>
                    </a:cubicBezTo>
                    <a:cubicBezTo>
                      <a:pt x="101" y="70"/>
                      <a:pt x="97" y="70"/>
                      <a:pt x="94" y="70"/>
                    </a:cubicBezTo>
                    <a:cubicBezTo>
                      <a:pt x="65" y="70"/>
                      <a:pt x="32" y="47"/>
                      <a:pt x="3" y="22"/>
                    </a:cubicBezTo>
                    <a:lnTo>
                      <a:pt x="0" y="22"/>
                    </a:lnTo>
                    <a:cubicBezTo>
                      <a:pt x="7" y="85"/>
                      <a:pt x="38" y="145"/>
                      <a:pt x="104" y="145"/>
                    </a:cubicBezTo>
                    <a:cubicBezTo>
                      <a:pt x="173" y="145"/>
                      <a:pt x="199" y="82"/>
                      <a:pt x="208" y="19"/>
                    </a:cubicBezTo>
                    <a:cubicBezTo>
                      <a:pt x="208" y="12"/>
                      <a:pt x="200" y="0"/>
                      <a:pt x="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6"/>
              <p:cNvSpPr/>
              <p:nvPr/>
            </p:nvSpPr>
            <p:spPr>
              <a:xfrm>
                <a:off x="2032291" y="1494524"/>
                <a:ext cx="11807" cy="19109"/>
              </a:xfrm>
              <a:custGeom>
                <a:avLst/>
                <a:gdLst/>
                <a:ahLst/>
                <a:cxnLst/>
                <a:rect l="l" t="t" r="r" b="b"/>
                <a:pathLst>
                  <a:path w="152" h="246" extrusionOk="0">
                    <a:moveTo>
                      <a:pt x="10" y="0"/>
                    </a:moveTo>
                    <a:lnTo>
                      <a:pt x="10" y="0"/>
                    </a:lnTo>
                    <a:cubicBezTo>
                      <a:pt x="1" y="95"/>
                      <a:pt x="35" y="246"/>
                      <a:pt x="152" y="246"/>
                    </a:cubicBezTo>
                    <a:lnTo>
                      <a:pt x="152" y="239"/>
                    </a:lnTo>
                    <a:cubicBezTo>
                      <a:pt x="57" y="220"/>
                      <a:pt x="29" y="107"/>
                      <a:pt x="16" y="10"/>
                    </a:cubicBezTo>
                    <a:cubicBezTo>
                      <a:pt x="16" y="0"/>
                      <a:pt x="10" y="0"/>
                      <a:pt x="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6"/>
              <p:cNvSpPr/>
              <p:nvPr/>
            </p:nvSpPr>
            <p:spPr>
              <a:xfrm>
                <a:off x="2030582" y="1485513"/>
                <a:ext cx="25867" cy="24857"/>
              </a:xfrm>
              <a:custGeom>
                <a:avLst/>
                <a:gdLst/>
                <a:ahLst/>
                <a:cxnLst/>
                <a:rect l="l" t="t" r="r" b="b"/>
                <a:pathLst>
                  <a:path w="333" h="320" extrusionOk="0">
                    <a:moveTo>
                      <a:pt x="153" y="0"/>
                    </a:moveTo>
                    <a:cubicBezTo>
                      <a:pt x="145" y="0"/>
                      <a:pt x="138" y="1"/>
                      <a:pt x="130" y="3"/>
                    </a:cubicBezTo>
                    <a:cubicBezTo>
                      <a:pt x="1" y="27"/>
                      <a:pt x="43" y="320"/>
                      <a:pt x="176" y="320"/>
                    </a:cubicBezTo>
                    <a:cubicBezTo>
                      <a:pt x="182" y="320"/>
                      <a:pt x="189" y="319"/>
                      <a:pt x="196" y="318"/>
                    </a:cubicBezTo>
                    <a:cubicBezTo>
                      <a:pt x="333" y="288"/>
                      <a:pt x="292" y="0"/>
                      <a:pt x="1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6"/>
              <p:cNvSpPr/>
              <p:nvPr/>
            </p:nvSpPr>
            <p:spPr>
              <a:xfrm>
                <a:off x="2044565" y="1484969"/>
                <a:ext cx="15147" cy="12195"/>
              </a:xfrm>
              <a:custGeom>
                <a:avLst/>
                <a:gdLst/>
                <a:ahLst/>
                <a:cxnLst/>
                <a:rect l="l" t="t" r="r" b="b"/>
                <a:pathLst>
                  <a:path w="195" h="157" extrusionOk="0">
                    <a:moveTo>
                      <a:pt x="176" y="1"/>
                    </a:moveTo>
                    <a:cubicBezTo>
                      <a:pt x="160" y="35"/>
                      <a:pt x="138" y="76"/>
                      <a:pt x="107" y="79"/>
                    </a:cubicBezTo>
                    <a:cubicBezTo>
                      <a:pt x="104" y="80"/>
                      <a:pt x="101" y="80"/>
                      <a:pt x="98" y="80"/>
                    </a:cubicBezTo>
                    <a:cubicBezTo>
                      <a:pt x="69" y="80"/>
                      <a:pt x="41" y="56"/>
                      <a:pt x="16" y="45"/>
                    </a:cubicBezTo>
                    <a:cubicBezTo>
                      <a:pt x="13" y="43"/>
                      <a:pt x="12" y="42"/>
                      <a:pt x="10" y="42"/>
                    </a:cubicBezTo>
                    <a:cubicBezTo>
                      <a:pt x="2" y="42"/>
                      <a:pt x="0" y="59"/>
                      <a:pt x="3" y="70"/>
                    </a:cubicBezTo>
                    <a:cubicBezTo>
                      <a:pt x="27" y="117"/>
                      <a:pt x="62" y="156"/>
                      <a:pt x="104" y="156"/>
                    </a:cubicBezTo>
                    <a:cubicBezTo>
                      <a:pt x="112" y="156"/>
                      <a:pt x="120" y="155"/>
                      <a:pt x="129" y="152"/>
                    </a:cubicBezTo>
                    <a:cubicBezTo>
                      <a:pt x="185" y="126"/>
                      <a:pt x="195" y="64"/>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6"/>
              <p:cNvSpPr/>
              <p:nvPr/>
            </p:nvSpPr>
            <p:spPr>
              <a:xfrm>
                <a:off x="1999045" y="1564900"/>
                <a:ext cx="16468" cy="6913"/>
              </a:xfrm>
              <a:custGeom>
                <a:avLst/>
                <a:gdLst/>
                <a:ahLst/>
                <a:cxnLst/>
                <a:rect l="l" t="t" r="r" b="b"/>
                <a:pathLst>
                  <a:path w="212" h="89" extrusionOk="0">
                    <a:moveTo>
                      <a:pt x="13" y="6"/>
                    </a:moveTo>
                    <a:lnTo>
                      <a:pt x="208" y="22"/>
                    </a:lnTo>
                    <a:cubicBezTo>
                      <a:pt x="174" y="41"/>
                      <a:pt x="136" y="54"/>
                      <a:pt x="101" y="57"/>
                    </a:cubicBezTo>
                    <a:cubicBezTo>
                      <a:pt x="64" y="57"/>
                      <a:pt x="39" y="25"/>
                      <a:pt x="13" y="6"/>
                    </a:cubicBezTo>
                    <a:close/>
                    <a:moveTo>
                      <a:pt x="4" y="0"/>
                    </a:moveTo>
                    <a:cubicBezTo>
                      <a:pt x="4" y="0"/>
                      <a:pt x="1" y="3"/>
                      <a:pt x="1" y="6"/>
                    </a:cubicBezTo>
                    <a:cubicBezTo>
                      <a:pt x="13" y="50"/>
                      <a:pt x="48" y="85"/>
                      <a:pt x="92" y="88"/>
                    </a:cubicBezTo>
                    <a:cubicBezTo>
                      <a:pt x="142" y="88"/>
                      <a:pt x="190" y="66"/>
                      <a:pt x="212" y="22"/>
                    </a:cubicBezTo>
                    <a:lnTo>
                      <a:pt x="13" y="3"/>
                    </a:lnTo>
                    <a:cubicBezTo>
                      <a:pt x="13" y="3"/>
                      <a:pt x="7" y="0"/>
                      <a:pt x="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6"/>
              <p:cNvSpPr/>
              <p:nvPr/>
            </p:nvSpPr>
            <p:spPr>
              <a:xfrm>
                <a:off x="2002152" y="1458015"/>
                <a:ext cx="39305" cy="94223"/>
              </a:xfrm>
              <a:custGeom>
                <a:avLst/>
                <a:gdLst/>
                <a:ahLst/>
                <a:cxnLst/>
                <a:rect l="l" t="t" r="r" b="b"/>
                <a:pathLst>
                  <a:path w="506" h="1213" extrusionOk="0">
                    <a:moveTo>
                      <a:pt x="145" y="0"/>
                    </a:moveTo>
                    <a:cubicBezTo>
                      <a:pt x="143" y="0"/>
                      <a:pt x="142" y="1"/>
                      <a:pt x="140" y="2"/>
                    </a:cubicBezTo>
                    <a:cubicBezTo>
                      <a:pt x="137" y="2"/>
                      <a:pt x="134" y="11"/>
                      <a:pt x="137" y="14"/>
                    </a:cubicBezTo>
                    <a:cubicBezTo>
                      <a:pt x="216" y="316"/>
                      <a:pt x="341" y="609"/>
                      <a:pt x="423" y="911"/>
                    </a:cubicBezTo>
                    <a:cubicBezTo>
                      <a:pt x="382" y="901"/>
                      <a:pt x="340" y="897"/>
                      <a:pt x="298" y="897"/>
                    </a:cubicBezTo>
                    <a:cubicBezTo>
                      <a:pt x="285" y="897"/>
                      <a:pt x="272" y="897"/>
                      <a:pt x="260" y="898"/>
                    </a:cubicBezTo>
                    <a:cubicBezTo>
                      <a:pt x="247" y="904"/>
                      <a:pt x="329" y="1128"/>
                      <a:pt x="329" y="1147"/>
                    </a:cubicBezTo>
                    <a:cubicBezTo>
                      <a:pt x="296" y="1155"/>
                      <a:pt x="262" y="1158"/>
                      <a:pt x="228" y="1158"/>
                    </a:cubicBezTo>
                    <a:cubicBezTo>
                      <a:pt x="156" y="1158"/>
                      <a:pt x="83" y="1141"/>
                      <a:pt x="14" y="1109"/>
                    </a:cubicBezTo>
                    <a:cubicBezTo>
                      <a:pt x="13" y="1107"/>
                      <a:pt x="11" y="1107"/>
                      <a:pt x="10" y="1107"/>
                    </a:cubicBezTo>
                    <a:cubicBezTo>
                      <a:pt x="5" y="1107"/>
                      <a:pt x="1" y="1113"/>
                      <a:pt x="8" y="1118"/>
                    </a:cubicBezTo>
                    <a:cubicBezTo>
                      <a:pt x="72" y="1180"/>
                      <a:pt x="155" y="1212"/>
                      <a:pt x="241" y="1212"/>
                    </a:cubicBezTo>
                    <a:cubicBezTo>
                      <a:pt x="278" y="1212"/>
                      <a:pt x="315" y="1206"/>
                      <a:pt x="351" y="1194"/>
                    </a:cubicBezTo>
                    <a:cubicBezTo>
                      <a:pt x="373" y="1191"/>
                      <a:pt x="389" y="1187"/>
                      <a:pt x="389" y="1178"/>
                    </a:cubicBezTo>
                    <a:cubicBezTo>
                      <a:pt x="376" y="1109"/>
                      <a:pt x="335" y="961"/>
                      <a:pt x="335" y="961"/>
                    </a:cubicBezTo>
                    <a:lnTo>
                      <a:pt x="335" y="961"/>
                    </a:lnTo>
                    <a:cubicBezTo>
                      <a:pt x="350" y="967"/>
                      <a:pt x="413" y="981"/>
                      <a:pt x="457" y="981"/>
                    </a:cubicBezTo>
                    <a:cubicBezTo>
                      <a:pt x="485" y="981"/>
                      <a:pt x="505" y="975"/>
                      <a:pt x="502" y="958"/>
                    </a:cubicBezTo>
                    <a:cubicBezTo>
                      <a:pt x="420" y="631"/>
                      <a:pt x="304" y="313"/>
                      <a:pt x="153" y="8"/>
                    </a:cubicBezTo>
                    <a:cubicBezTo>
                      <a:pt x="153" y="3"/>
                      <a:pt x="149" y="0"/>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6"/>
              <p:cNvSpPr/>
              <p:nvPr/>
            </p:nvSpPr>
            <p:spPr>
              <a:xfrm>
                <a:off x="1820929" y="1352217"/>
                <a:ext cx="234897" cy="179280"/>
              </a:xfrm>
              <a:custGeom>
                <a:avLst/>
                <a:gdLst/>
                <a:ahLst/>
                <a:cxnLst/>
                <a:rect l="l" t="t" r="r" b="b"/>
                <a:pathLst>
                  <a:path w="3024" h="2308" extrusionOk="0">
                    <a:moveTo>
                      <a:pt x="1675" y="1"/>
                    </a:moveTo>
                    <a:cubicBezTo>
                      <a:pt x="1322" y="1"/>
                      <a:pt x="779" y="102"/>
                      <a:pt x="476" y="662"/>
                    </a:cubicBezTo>
                    <a:cubicBezTo>
                      <a:pt x="1" y="1537"/>
                      <a:pt x="545" y="2307"/>
                      <a:pt x="728" y="2307"/>
                    </a:cubicBezTo>
                    <a:cubicBezTo>
                      <a:pt x="1004" y="2307"/>
                      <a:pt x="995" y="1678"/>
                      <a:pt x="995" y="1678"/>
                    </a:cubicBezTo>
                    <a:cubicBezTo>
                      <a:pt x="995" y="1678"/>
                      <a:pt x="2130" y="1342"/>
                      <a:pt x="2111" y="386"/>
                    </a:cubicBezTo>
                    <a:lnTo>
                      <a:pt x="2111" y="386"/>
                    </a:lnTo>
                    <a:cubicBezTo>
                      <a:pt x="2303" y="750"/>
                      <a:pt x="2630" y="1030"/>
                      <a:pt x="3024" y="1159"/>
                    </a:cubicBezTo>
                    <a:cubicBezTo>
                      <a:pt x="3024" y="1159"/>
                      <a:pt x="2860" y="131"/>
                      <a:pt x="2014" y="33"/>
                    </a:cubicBezTo>
                    <a:cubicBezTo>
                      <a:pt x="2014" y="33"/>
                      <a:pt x="1875" y="1"/>
                      <a:pt x="1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6"/>
              <p:cNvSpPr/>
              <p:nvPr/>
            </p:nvSpPr>
            <p:spPr>
              <a:xfrm>
                <a:off x="1916007" y="1376763"/>
                <a:ext cx="71386" cy="104166"/>
              </a:xfrm>
              <a:custGeom>
                <a:avLst/>
                <a:gdLst/>
                <a:ahLst/>
                <a:cxnLst/>
                <a:rect l="l" t="t" r="r" b="b"/>
                <a:pathLst>
                  <a:path w="919" h="1341" extrusionOk="0">
                    <a:moveTo>
                      <a:pt x="887" y="0"/>
                    </a:moveTo>
                    <a:cubicBezTo>
                      <a:pt x="894" y="73"/>
                      <a:pt x="887" y="145"/>
                      <a:pt x="869" y="224"/>
                    </a:cubicBezTo>
                    <a:cubicBezTo>
                      <a:pt x="859" y="293"/>
                      <a:pt x="850" y="362"/>
                      <a:pt x="828" y="431"/>
                    </a:cubicBezTo>
                    <a:cubicBezTo>
                      <a:pt x="790" y="570"/>
                      <a:pt x="730" y="695"/>
                      <a:pt x="648" y="812"/>
                    </a:cubicBezTo>
                    <a:cubicBezTo>
                      <a:pt x="629" y="840"/>
                      <a:pt x="607" y="868"/>
                      <a:pt x="585" y="897"/>
                    </a:cubicBezTo>
                    <a:lnTo>
                      <a:pt x="554" y="934"/>
                    </a:lnTo>
                    <a:lnTo>
                      <a:pt x="519" y="975"/>
                    </a:lnTo>
                    <a:cubicBezTo>
                      <a:pt x="494" y="997"/>
                      <a:pt x="472" y="1026"/>
                      <a:pt x="444" y="1048"/>
                    </a:cubicBezTo>
                    <a:lnTo>
                      <a:pt x="362" y="1114"/>
                    </a:lnTo>
                    <a:lnTo>
                      <a:pt x="321" y="1148"/>
                    </a:lnTo>
                    <a:lnTo>
                      <a:pt x="277" y="1180"/>
                    </a:lnTo>
                    <a:lnTo>
                      <a:pt x="189" y="1236"/>
                    </a:lnTo>
                    <a:cubicBezTo>
                      <a:pt x="129" y="1274"/>
                      <a:pt x="63" y="1306"/>
                      <a:pt x="0" y="1340"/>
                    </a:cubicBezTo>
                    <a:cubicBezTo>
                      <a:pt x="67" y="1315"/>
                      <a:pt x="139" y="1293"/>
                      <a:pt x="205" y="1265"/>
                    </a:cubicBezTo>
                    <a:lnTo>
                      <a:pt x="302" y="1214"/>
                    </a:lnTo>
                    <a:lnTo>
                      <a:pt x="350" y="1186"/>
                    </a:lnTo>
                    <a:lnTo>
                      <a:pt x="397" y="1155"/>
                    </a:lnTo>
                    <a:cubicBezTo>
                      <a:pt x="428" y="1136"/>
                      <a:pt x="460" y="1117"/>
                      <a:pt x="488" y="1092"/>
                    </a:cubicBezTo>
                    <a:cubicBezTo>
                      <a:pt x="516" y="1070"/>
                      <a:pt x="541" y="1041"/>
                      <a:pt x="570" y="1016"/>
                    </a:cubicBezTo>
                    <a:lnTo>
                      <a:pt x="611" y="978"/>
                    </a:lnTo>
                    <a:lnTo>
                      <a:pt x="645" y="934"/>
                    </a:lnTo>
                    <a:cubicBezTo>
                      <a:pt x="674" y="906"/>
                      <a:pt x="696" y="875"/>
                      <a:pt x="714" y="843"/>
                    </a:cubicBezTo>
                    <a:cubicBezTo>
                      <a:pt x="802" y="717"/>
                      <a:pt x="862" y="582"/>
                      <a:pt x="887" y="434"/>
                    </a:cubicBezTo>
                    <a:cubicBezTo>
                      <a:pt x="919" y="290"/>
                      <a:pt x="919" y="145"/>
                      <a:pt x="8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6"/>
              <p:cNvSpPr/>
              <p:nvPr/>
            </p:nvSpPr>
            <p:spPr>
              <a:xfrm>
                <a:off x="1855884" y="1518449"/>
                <a:ext cx="35266" cy="41402"/>
              </a:xfrm>
              <a:custGeom>
                <a:avLst/>
                <a:gdLst/>
                <a:ahLst/>
                <a:cxnLst/>
                <a:rect l="l" t="t" r="r" b="b"/>
                <a:pathLst>
                  <a:path w="454" h="533" extrusionOk="0">
                    <a:moveTo>
                      <a:pt x="1" y="1"/>
                    </a:moveTo>
                    <a:lnTo>
                      <a:pt x="1" y="7"/>
                    </a:lnTo>
                    <a:cubicBezTo>
                      <a:pt x="180" y="57"/>
                      <a:pt x="278" y="211"/>
                      <a:pt x="356" y="365"/>
                    </a:cubicBezTo>
                    <a:cubicBezTo>
                      <a:pt x="332" y="327"/>
                      <a:pt x="290" y="308"/>
                      <a:pt x="247" y="308"/>
                    </a:cubicBezTo>
                    <a:cubicBezTo>
                      <a:pt x="219" y="308"/>
                      <a:pt x="191" y="316"/>
                      <a:pt x="167" y="334"/>
                    </a:cubicBezTo>
                    <a:cubicBezTo>
                      <a:pt x="161" y="337"/>
                      <a:pt x="158" y="340"/>
                      <a:pt x="152" y="350"/>
                    </a:cubicBezTo>
                    <a:cubicBezTo>
                      <a:pt x="149" y="353"/>
                      <a:pt x="149" y="353"/>
                      <a:pt x="152" y="356"/>
                    </a:cubicBezTo>
                    <a:lnTo>
                      <a:pt x="158" y="356"/>
                    </a:lnTo>
                    <a:cubicBezTo>
                      <a:pt x="177" y="349"/>
                      <a:pt x="197" y="345"/>
                      <a:pt x="217" y="345"/>
                    </a:cubicBezTo>
                    <a:cubicBezTo>
                      <a:pt x="259" y="345"/>
                      <a:pt x="301" y="361"/>
                      <a:pt x="331" y="397"/>
                    </a:cubicBezTo>
                    <a:cubicBezTo>
                      <a:pt x="366" y="435"/>
                      <a:pt x="394" y="479"/>
                      <a:pt x="419" y="526"/>
                    </a:cubicBezTo>
                    <a:cubicBezTo>
                      <a:pt x="423" y="530"/>
                      <a:pt x="428" y="532"/>
                      <a:pt x="432" y="532"/>
                    </a:cubicBezTo>
                    <a:cubicBezTo>
                      <a:pt x="444" y="532"/>
                      <a:pt x="454" y="522"/>
                      <a:pt x="447" y="513"/>
                    </a:cubicBezTo>
                    <a:cubicBezTo>
                      <a:pt x="432" y="290"/>
                      <a:pt x="237" y="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6"/>
              <p:cNvSpPr/>
              <p:nvPr/>
            </p:nvSpPr>
            <p:spPr>
              <a:xfrm>
                <a:off x="1875459" y="1557599"/>
                <a:ext cx="12273" cy="10719"/>
              </a:xfrm>
              <a:custGeom>
                <a:avLst/>
                <a:gdLst/>
                <a:ahLst/>
                <a:cxnLst/>
                <a:rect l="l" t="t" r="r" b="b"/>
                <a:pathLst>
                  <a:path w="158" h="138" extrusionOk="0">
                    <a:moveTo>
                      <a:pt x="75" y="1"/>
                    </a:moveTo>
                    <a:cubicBezTo>
                      <a:pt x="69" y="1"/>
                      <a:pt x="63" y="1"/>
                      <a:pt x="57" y="3"/>
                    </a:cubicBezTo>
                    <a:cubicBezTo>
                      <a:pt x="22" y="16"/>
                      <a:pt x="0" y="50"/>
                      <a:pt x="10" y="88"/>
                    </a:cubicBezTo>
                    <a:lnTo>
                      <a:pt x="16" y="94"/>
                    </a:lnTo>
                    <a:cubicBezTo>
                      <a:pt x="23" y="120"/>
                      <a:pt x="48" y="137"/>
                      <a:pt x="75" y="137"/>
                    </a:cubicBezTo>
                    <a:cubicBezTo>
                      <a:pt x="84" y="137"/>
                      <a:pt x="93" y="136"/>
                      <a:pt x="101" y="132"/>
                    </a:cubicBezTo>
                    <a:cubicBezTo>
                      <a:pt x="136" y="119"/>
                      <a:pt x="158" y="82"/>
                      <a:pt x="142" y="47"/>
                    </a:cubicBezTo>
                    <a:cubicBezTo>
                      <a:pt x="131" y="20"/>
                      <a:pt x="105"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6"/>
              <p:cNvSpPr/>
              <p:nvPr/>
            </p:nvSpPr>
            <p:spPr>
              <a:xfrm>
                <a:off x="1864662" y="1553404"/>
                <a:ext cx="7690" cy="7379"/>
              </a:xfrm>
              <a:custGeom>
                <a:avLst/>
                <a:gdLst/>
                <a:ahLst/>
                <a:cxnLst/>
                <a:rect l="l" t="t" r="r" b="b"/>
                <a:pathLst>
                  <a:path w="99" h="95" extrusionOk="0">
                    <a:moveTo>
                      <a:pt x="39" y="0"/>
                    </a:moveTo>
                    <a:cubicBezTo>
                      <a:pt x="17" y="10"/>
                      <a:pt x="1" y="32"/>
                      <a:pt x="7" y="60"/>
                    </a:cubicBezTo>
                    <a:cubicBezTo>
                      <a:pt x="15" y="80"/>
                      <a:pt x="34" y="94"/>
                      <a:pt x="53" y="94"/>
                    </a:cubicBezTo>
                    <a:cubicBezTo>
                      <a:pt x="58" y="94"/>
                      <a:pt x="63" y="93"/>
                      <a:pt x="67" y="92"/>
                    </a:cubicBezTo>
                    <a:cubicBezTo>
                      <a:pt x="92" y="76"/>
                      <a:pt x="98" y="47"/>
                      <a:pt x="83" y="25"/>
                    </a:cubicBezTo>
                    <a:cubicBezTo>
                      <a:pt x="73" y="10"/>
                      <a:pt x="54" y="0"/>
                      <a:pt x="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5" name="Google Shape;1675;p36"/>
              <p:cNvGrpSpPr/>
              <p:nvPr/>
            </p:nvGrpSpPr>
            <p:grpSpPr>
              <a:xfrm>
                <a:off x="2483058" y="1547733"/>
                <a:ext cx="438878" cy="438878"/>
                <a:chOff x="2483058" y="1547733"/>
                <a:chExt cx="438878" cy="438878"/>
              </a:xfrm>
            </p:grpSpPr>
            <p:sp>
              <p:nvSpPr>
                <p:cNvPr id="1676" name="Google Shape;1676;p36"/>
                <p:cNvSpPr/>
                <p:nvPr/>
              </p:nvSpPr>
              <p:spPr>
                <a:xfrm>
                  <a:off x="2514828" y="1796382"/>
                  <a:ext cx="110147" cy="53209"/>
                </a:xfrm>
                <a:custGeom>
                  <a:avLst/>
                  <a:gdLst/>
                  <a:ahLst/>
                  <a:cxnLst/>
                  <a:rect l="l" t="t" r="r" b="b"/>
                  <a:pathLst>
                    <a:path w="1418" h="685" extrusionOk="0">
                      <a:moveTo>
                        <a:pt x="1400" y="0"/>
                      </a:moveTo>
                      <a:cubicBezTo>
                        <a:pt x="1395" y="0"/>
                        <a:pt x="1388" y="3"/>
                        <a:pt x="1381" y="11"/>
                      </a:cubicBezTo>
                      <a:cubicBezTo>
                        <a:pt x="909" y="442"/>
                        <a:pt x="629" y="549"/>
                        <a:pt x="13" y="662"/>
                      </a:cubicBezTo>
                      <a:cubicBezTo>
                        <a:pt x="0" y="662"/>
                        <a:pt x="0" y="684"/>
                        <a:pt x="13" y="684"/>
                      </a:cubicBezTo>
                      <a:cubicBezTo>
                        <a:pt x="629" y="628"/>
                        <a:pt x="997" y="543"/>
                        <a:pt x="1400" y="33"/>
                      </a:cubicBezTo>
                      <a:cubicBezTo>
                        <a:pt x="1417" y="16"/>
                        <a:pt x="1412" y="0"/>
                        <a:pt x="1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6"/>
                <p:cNvSpPr/>
                <p:nvPr/>
              </p:nvSpPr>
              <p:spPr>
                <a:xfrm>
                  <a:off x="2532150" y="1842290"/>
                  <a:ext cx="117604" cy="55384"/>
                </a:xfrm>
                <a:custGeom>
                  <a:avLst/>
                  <a:gdLst/>
                  <a:ahLst/>
                  <a:cxnLst/>
                  <a:rect l="l" t="t" r="r" b="b"/>
                  <a:pathLst>
                    <a:path w="1514" h="713" extrusionOk="0">
                      <a:moveTo>
                        <a:pt x="1494" y="0"/>
                      </a:moveTo>
                      <a:cubicBezTo>
                        <a:pt x="1489" y="0"/>
                        <a:pt x="1484" y="2"/>
                        <a:pt x="1479" y="5"/>
                      </a:cubicBezTo>
                      <a:cubicBezTo>
                        <a:pt x="954" y="411"/>
                        <a:pt x="652" y="534"/>
                        <a:pt x="10" y="697"/>
                      </a:cubicBezTo>
                      <a:cubicBezTo>
                        <a:pt x="7" y="697"/>
                        <a:pt x="1" y="707"/>
                        <a:pt x="7" y="710"/>
                      </a:cubicBezTo>
                      <a:cubicBezTo>
                        <a:pt x="7" y="713"/>
                        <a:pt x="10" y="713"/>
                        <a:pt x="10" y="713"/>
                      </a:cubicBezTo>
                      <a:cubicBezTo>
                        <a:pt x="649" y="603"/>
                        <a:pt x="1017" y="508"/>
                        <a:pt x="1492" y="37"/>
                      </a:cubicBezTo>
                      <a:cubicBezTo>
                        <a:pt x="1514" y="19"/>
                        <a:pt x="1509" y="0"/>
                        <a:pt x="14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6"/>
                <p:cNvSpPr/>
                <p:nvPr/>
              </p:nvSpPr>
              <p:spPr>
                <a:xfrm>
                  <a:off x="2547531" y="1896431"/>
                  <a:ext cx="120633" cy="47927"/>
                </a:xfrm>
                <a:custGeom>
                  <a:avLst/>
                  <a:gdLst/>
                  <a:ahLst/>
                  <a:cxnLst/>
                  <a:rect l="l" t="t" r="r" b="b"/>
                  <a:pathLst>
                    <a:path w="1553" h="617" extrusionOk="0">
                      <a:moveTo>
                        <a:pt x="1544" y="0"/>
                      </a:moveTo>
                      <a:cubicBezTo>
                        <a:pt x="1539" y="0"/>
                        <a:pt x="1530" y="4"/>
                        <a:pt x="1517" y="13"/>
                      </a:cubicBezTo>
                      <a:cubicBezTo>
                        <a:pt x="979" y="371"/>
                        <a:pt x="652" y="516"/>
                        <a:pt x="13" y="595"/>
                      </a:cubicBezTo>
                      <a:cubicBezTo>
                        <a:pt x="4" y="595"/>
                        <a:pt x="1" y="598"/>
                        <a:pt x="1" y="607"/>
                      </a:cubicBezTo>
                      <a:cubicBezTo>
                        <a:pt x="1" y="614"/>
                        <a:pt x="4" y="617"/>
                        <a:pt x="13" y="617"/>
                      </a:cubicBezTo>
                      <a:cubicBezTo>
                        <a:pt x="674" y="598"/>
                        <a:pt x="1083" y="422"/>
                        <a:pt x="1526" y="29"/>
                      </a:cubicBezTo>
                      <a:cubicBezTo>
                        <a:pt x="1547" y="12"/>
                        <a:pt x="1552" y="0"/>
                        <a:pt x="15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6"/>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rgbClr val="B1A0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6"/>
                <p:cNvSpPr/>
                <p:nvPr/>
              </p:nvSpPr>
              <p:spPr>
                <a:xfrm>
                  <a:off x="2483058" y="1547733"/>
                  <a:ext cx="438878" cy="438878"/>
                </a:xfrm>
                <a:custGeom>
                  <a:avLst/>
                  <a:gdLst/>
                  <a:ahLst/>
                  <a:cxnLst/>
                  <a:rect l="l" t="t" r="r" b="b"/>
                  <a:pathLst>
                    <a:path w="5650" h="5650" extrusionOk="0">
                      <a:moveTo>
                        <a:pt x="1" y="1"/>
                      </a:moveTo>
                      <a:lnTo>
                        <a:pt x="1" y="5650"/>
                      </a:lnTo>
                      <a:lnTo>
                        <a:pt x="5649" y="5650"/>
                      </a:lnTo>
                      <a:lnTo>
                        <a:pt x="5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6"/>
                <p:cNvSpPr/>
                <p:nvPr/>
              </p:nvSpPr>
              <p:spPr>
                <a:xfrm>
                  <a:off x="2503798" y="1568318"/>
                  <a:ext cx="397320" cy="397553"/>
                </a:xfrm>
                <a:custGeom>
                  <a:avLst/>
                  <a:gdLst/>
                  <a:ahLst/>
                  <a:cxnLst/>
                  <a:rect l="l" t="t" r="r" b="b"/>
                  <a:pathLst>
                    <a:path w="5115" h="5118" extrusionOk="0">
                      <a:moveTo>
                        <a:pt x="1" y="0"/>
                      </a:moveTo>
                      <a:lnTo>
                        <a:pt x="1" y="5117"/>
                      </a:lnTo>
                      <a:lnTo>
                        <a:pt x="5115" y="5117"/>
                      </a:lnTo>
                      <a:lnTo>
                        <a:pt x="51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6"/>
                <p:cNvSpPr/>
                <p:nvPr/>
              </p:nvSpPr>
              <p:spPr>
                <a:xfrm>
                  <a:off x="2563921" y="1636209"/>
                  <a:ext cx="80940" cy="74415"/>
                </a:xfrm>
                <a:custGeom>
                  <a:avLst/>
                  <a:gdLst/>
                  <a:ahLst/>
                  <a:cxnLst/>
                  <a:rect l="l" t="t" r="r" b="b"/>
                  <a:pathLst>
                    <a:path w="1042" h="958" extrusionOk="0">
                      <a:moveTo>
                        <a:pt x="520" y="1"/>
                      </a:moveTo>
                      <a:cubicBezTo>
                        <a:pt x="490" y="1"/>
                        <a:pt x="460" y="4"/>
                        <a:pt x="431" y="10"/>
                      </a:cubicBezTo>
                      <a:cubicBezTo>
                        <a:pt x="243" y="48"/>
                        <a:pt x="92" y="199"/>
                        <a:pt x="54" y="387"/>
                      </a:cubicBezTo>
                      <a:cubicBezTo>
                        <a:pt x="1" y="645"/>
                        <a:pt x="170" y="897"/>
                        <a:pt x="431" y="947"/>
                      </a:cubicBezTo>
                      <a:cubicBezTo>
                        <a:pt x="464" y="954"/>
                        <a:pt x="495" y="957"/>
                        <a:pt x="527" y="957"/>
                      </a:cubicBezTo>
                      <a:cubicBezTo>
                        <a:pt x="749" y="957"/>
                        <a:pt x="947" y="798"/>
                        <a:pt x="991" y="570"/>
                      </a:cubicBezTo>
                      <a:cubicBezTo>
                        <a:pt x="1042" y="312"/>
                        <a:pt x="875" y="60"/>
                        <a:pt x="614" y="10"/>
                      </a:cubicBezTo>
                      <a:cubicBezTo>
                        <a:pt x="582" y="4"/>
                        <a:pt x="551"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6"/>
                <p:cNvSpPr/>
                <p:nvPr/>
              </p:nvSpPr>
              <p:spPr>
                <a:xfrm>
                  <a:off x="2613790" y="1701692"/>
                  <a:ext cx="284921" cy="159627"/>
                </a:xfrm>
                <a:custGeom>
                  <a:avLst/>
                  <a:gdLst/>
                  <a:ahLst/>
                  <a:cxnLst/>
                  <a:rect l="l" t="t" r="r" b="b"/>
                  <a:pathLst>
                    <a:path w="3668" h="2055" extrusionOk="0">
                      <a:moveTo>
                        <a:pt x="1837" y="0"/>
                      </a:moveTo>
                      <a:lnTo>
                        <a:pt x="0" y="2054"/>
                      </a:lnTo>
                      <a:lnTo>
                        <a:pt x="3668" y="2054"/>
                      </a:lnTo>
                      <a:lnTo>
                        <a:pt x="18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6"/>
                <p:cNvSpPr/>
                <p:nvPr/>
              </p:nvSpPr>
              <p:spPr>
                <a:xfrm>
                  <a:off x="2504341" y="1757154"/>
                  <a:ext cx="235363" cy="104166"/>
                </a:xfrm>
                <a:custGeom>
                  <a:avLst/>
                  <a:gdLst/>
                  <a:ahLst/>
                  <a:cxnLst/>
                  <a:rect l="l" t="t" r="r" b="b"/>
                  <a:pathLst>
                    <a:path w="3030" h="1341" extrusionOk="0">
                      <a:moveTo>
                        <a:pt x="1516" y="0"/>
                      </a:moveTo>
                      <a:lnTo>
                        <a:pt x="0" y="1340"/>
                      </a:lnTo>
                      <a:lnTo>
                        <a:pt x="3029" y="1340"/>
                      </a:lnTo>
                      <a:lnTo>
                        <a:pt x="1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6"/>
                <p:cNvSpPr/>
                <p:nvPr/>
              </p:nvSpPr>
              <p:spPr>
                <a:xfrm>
                  <a:off x="2503798" y="1861243"/>
                  <a:ext cx="397320" cy="104632"/>
                </a:xfrm>
                <a:custGeom>
                  <a:avLst/>
                  <a:gdLst/>
                  <a:ahLst/>
                  <a:cxnLst/>
                  <a:rect l="l" t="t" r="r" b="b"/>
                  <a:pathLst>
                    <a:path w="5115" h="1347" extrusionOk="0">
                      <a:moveTo>
                        <a:pt x="1" y="0"/>
                      </a:moveTo>
                      <a:lnTo>
                        <a:pt x="1" y="1346"/>
                      </a:lnTo>
                      <a:lnTo>
                        <a:pt x="5115" y="1346"/>
                      </a:lnTo>
                      <a:lnTo>
                        <a:pt x="51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86" name="Google Shape;1686;p36"/>
          <p:cNvGrpSpPr/>
          <p:nvPr/>
        </p:nvGrpSpPr>
        <p:grpSpPr>
          <a:xfrm>
            <a:off x="2740338" y="3610164"/>
            <a:ext cx="907900" cy="667561"/>
            <a:chOff x="3172063" y="3042964"/>
            <a:chExt cx="907900" cy="667561"/>
          </a:xfrm>
        </p:grpSpPr>
        <p:sp>
          <p:nvSpPr>
            <p:cNvPr id="1687" name="Google Shape;1687;p36"/>
            <p:cNvSpPr/>
            <p:nvPr/>
          </p:nvSpPr>
          <p:spPr>
            <a:xfrm>
              <a:off x="3172063" y="3042964"/>
              <a:ext cx="813827" cy="667560"/>
            </a:xfrm>
            <a:custGeom>
              <a:avLst/>
              <a:gdLst/>
              <a:ahLst/>
              <a:cxnLst/>
              <a:rect l="l" t="t" r="r" b="b"/>
              <a:pathLst>
                <a:path w="10477" h="8594" extrusionOk="0">
                  <a:moveTo>
                    <a:pt x="1025" y="1"/>
                  </a:moveTo>
                  <a:lnTo>
                    <a:pt x="0" y="6606"/>
                  </a:lnTo>
                  <a:lnTo>
                    <a:pt x="9451" y="8593"/>
                  </a:lnTo>
                  <a:lnTo>
                    <a:pt x="10477" y="1988"/>
                  </a:lnTo>
                  <a:lnTo>
                    <a:pt x="1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6"/>
            <p:cNvSpPr/>
            <p:nvPr/>
          </p:nvSpPr>
          <p:spPr>
            <a:xfrm>
              <a:off x="3711693" y="3089649"/>
              <a:ext cx="282280" cy="107816"/>
            </a:xfrm>
            <a:custGeom>
              <a:avLst/>
              <a:gdLst/>
              <a:ahLst/>
              <a:cxnLst/>
              <a:rect l="l" t="t" r="r" b="b"/>
              <a:pathLst>
                <a:path w="3634" h="1388" extrusionOk="0">
                  <a:moveTo>
                    <a:pt x="297" y="0"/>
                  </a:moveTo>
                  <a:lnTo>
                    <a:pt x="1" y="645"/>
                  </a:lnTo>
                  <a:lnTo>
                    <a:pt x="3530" y="1387"/>
                  </a:lnTo>
                  <a:lnTo>
                    <a:pt x="3634" y="705"/>
                  </a:lnTo>
                  <a:lnTo>
                    <a:pt x="2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6"/>
            <p:cNvSpPr/>
            <p:nvPr/>
          </p:nvSpPr>
          <p:spPr>
            <a:xfrm>
              <a:off x="3172762" y="3090658"/>
              <a:ext cx="891116" cy="619866"/>
            </a:xfrm>
            <a:custGeom>
              <a:avLst/>
              <a:gdLst/>
              <a:ahLst/>
              <a:cxnLst/>
              <a:rect l="l" t="t" r="r" b="b"/>
              <a:pathLst>
                <a:path w="11472" h="7980" extrusionOk="0">
                  <a:moveTo>
                    <a:pt x="2020" y="0"/>
                  </a:moveTo>
                  <a:lnTo>
                    <a:pt x="0" y="5995"/>
                  </a:lnTo>
                  <a:lnTo>
                    <a:pt x="9446" y="7979"/>
                  </a:lnTo>
                  <a:lnTo>
                    <a:pt x="11471" y="1985"/>
                  </a:lnTo>
                  <a:lnTo>
                    <a:pt x="20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6"/>
            <p:cNvSpPr/>
            <p:nvPr/>
          </p:nvSpPr>
          <p:spPr>
            <a:xfrm>
              <a:off x="3789682" y="3142159"/>
              <a:ext cx="290281" cy="102690"/>
            </a:xfrm>
            <a:custGeom>
              <a:avLst/>
              <a:gdLst/>
              <a:ahLst/>
              <a:cxnLst/>
              <a:rect l="l" t="t" r="r" b="b"/>
              <a:pathLst>
                <a:path w="3737" h="1322" extrusionOk="0">
                  <a:moveTo>
                    <a:pt x="400" y="1"/>
                  </a:moveTo>
                  <a:lnTo>
                    <a:pt x="0" y="583"/>
                  </a:lnTo>
                  <a:lnTo>
                    <a:pt x="3529" y="1322"/>
                  </a:lnTo>
                  <a:lnTo>
                    <a:pt x="3737" y="699"/>
                  </a:lnTo>
                  <a:lnTo>
                    <a:pt x="4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36"/>
          <p:cNvGrpSpPr/>
          <p:nvPr/>
        </p:nvGrpSpPr>
        <p:grpSpPr>
          <a:xfrm>
            <a:off x="7016369" y="3700585"/>
            <a:ext cx="1262497" cy="1712323"/>
            <a:chOff x="460250" y="1921475"/>
            <a:chExt cx="233075" cy="316125"/>
          </a:xfrm>
        </p:grpSpPr>
        <p:grpSp>
          <p:nvGrpSpPr>
            <p:cNvPr id="1692" name="Google Shape;1692;p36"/>
            <p:cNvGrpSpPr/>
            <p:nvPr/>
          </p:nvGrpSpPr>
          <p:grpSpPr>
            <a:xfrm>
              <a:off x="460250" y="1921475"/>
              <a:ext cx="233075" cy="185800"/>
              <a:chOff x="460250" y="1921475"/>
              <a:chExt cx="233075" cy="185800"/>
            </a:xfrm>
          </p:grpSpPr>
          <p:sp>
            <p:nvSpPr>
              <p:cNvPr id="1693" name="Google Shape;1693;p36"/>
              <p:cNvSpPr/>
              <p:nvPr/>
            </p:nvSpPr>
            <p:spPr>
              <a:xfrm>
                <a:off x="477550" y="1921475"/>
                <a:ext cx="97600" cy="136750"/>
              </a:xfrm>
              <a:custGeom>
                <a:avLst/>
                <a:gdLst/>
                <a:ahLst/>
                <a:cxnLst/>
                <a:rect l="l" t="t" r="r" b="b"/>
                <a:pathLst>
                  <a:path w="3904" h="5470" extrusionOk="0">
                    <a:moveTo>
                      <a:pt x="1641" y="1"/>
                    </a:moveTo>
                    <a:cubicBezTo>
                      <a:pt x="1377" y="1"/>
                      <a:pt x="1116" y="49"/>
                      <a:pt x="897" y="161"/>
                    </a:cubicBezTo>
                    <a:cubicBezTo>
                      <a:pt x="491" y="371"/>
                      <a:pt x="246" y="780"/>
                      <a:pt x="135" y="1208"/>
                    </a:cubicBezTo>
                    <a:cubicBezTo>
                      <a:pt x="0" y="1711"/>
                      <a:pt x="25" y="2277"/>
                      <a:pt x="104" y="2787"/>
                    </a:cubicBezTo>
                    <a:cubicBezTo>
                      <a:pt x="183" y="3259"/>
                      <a:pt x="334" y="3731"/>
                      <a:pt x="642" y="4102"/>
                    </a:cubicBezTo>
                    <a:cubicBezTo>
                      <a:pt x="1290" y="4879"/>
                      <a:pt x="2369" y="4967"/>
                      <a:pt x="3208" y="5445"/>
                    </a:cubicBezTo>
                    <a:cubicBezTo>
                      <a:pt x="3210" y="5461"/>
                      <a:pt x="3247" y="5469"/>
                      <a:pt x="3272" y="5469"/>
                    </a:cubicBezTo>
                    <a:cubicBezTo>
                      <a:pt x="3289" y="5469"/>
                      <a:pt x="3300" y="5465"/>
                      <a:pt x="3287" y="5457"/>
                    </a:cubicBezTo>
                    <a:cubicBezTo>
                      <a:pt x="3256" y="5140"/>
                      <a:pt x="3384" y="4860"/>
                      <a:pt x="3510" y="4573"/>
                    </a:cubicBezTo>
                    <a:cubicBezTo>
                      <a:pt x="3611" y="4350"/>
                      <a:pt x="3693" y="4117"/>
                      <a:pt x="3752" y="3878"/>
                    </a:cubicBezTo>
                    <a:cubicBezTo>
                      <a:pt x="3878" y="3363"/>
                      <a:pt x="3903" y="2828"/>
                      <a:pt x="3831" y="2306"/>
                    </a:cubicBezTo>
                    <a:cubicBezTo>
                      <a:pt x="3696" y="1394"/>
                      <a:pt x="3234" y="381"/>
                      <a:pt x="2293" y="95"/>
                    </a:cubicBezTo>
                    <a:cubicBezTo>
                      <a:pt x="2091" y="35"/>
                      <a:pt x="1865" y="1"/>
                      <a:pt x="1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6"/>
              <p:cNvSpPr/>
              <p:nvPr/>
            </p:nvSpPr>
            <p:spPr>
              <a:xfrm>
                <a:off x="571775" y="1935525"/>
                <a:ext cx="121550" cy="127975"/>
              </a:xfrm>
              <a:custGeom>
                <a:avLst/>
                <a:gdLst/>
                <a:ahLst/>
                <a:cxnLst/>
                <a:rect l="l" t="t" r="r" b="b"/>
                <a:pathLst>
                  <a:path w="4862" h="5119" extrusionOk="0">
                    <a:moveTo>
                      <a:pt x="3497" y="1"/>
                    </a:moveTo>
                    <a:cubicBezTo>
                      <a:pt x="3134" y="1"/>
                      <a:pt x="2755" y="95"/>
                      <a:pt x="2430" y="206"/>
                    </a:cubicBezTo>
                    <a:cubicBezTo>
                      <a:pt x="1493" y="523"/>
                      <a:pt x="710" y="1225"/>
                      <a:pt x="367" y="2159"/>
                    </a:cubicBezTo>
                    <a:cubicBezTo>
                      <a:pt x="1" y="3171"/>
                      <a:pt x="1016" y="5119"/>
                      <a:pt x="1074" y="5119"/>
                    </a:cubicBezTo>
                    <a:cubicBezTo>
                      <a:pt x="1074" y="5119"/>
                      <a:pt x="1075" y="5119"/>
                      <a:pt x="1075" y="5119"/>
                    </a:cubicBezTo>
                    <a:cubicBezTo>
                      <a:pt x="1682" y="4942"/>
                      <a:pt x="2289" y="4779"/>
                      <a:pt x="2896" y="4596"/>
                    </a:cubicBezTo>
                    <a:cubicBezTo>
                      <a:pt x="3368" y="4458"/>
                      <a:pt x="3780" y="4260"/>
                      <a:pt x="4097" y="3873"/>
                    </a:cubicBezTo>
                    <a:cubicBezTo>
                      <a:pt x="4412" y="3480"/>
                      <a:pt x="4623" y="3008"/>
                      <a:pt x="4701" y="2508"/>
                    </a:cubicBezTo>
                    <a:cubicBezTo>
                      <a:pt x="4799" y="1983"/>
                      <a:pt x="4862" y="1360"/>
                      <a:pt x="4679" y="841"/>
                    </a:cubicBezTo>
                    <a:cubicBezTo>
                      <a:pt x="4547" y="457"/>
                      <a:pt x="4261" y="127"/>
                      <a:pt x="3855" y="36"/>
                    </a:cubicBezTo>
                    <a:cubicBezTo>
                      <a:pt x="3739" y="11"/>
                      <a:pt x="3619" y="1"/>
                      <a:pt x="3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6"/>
              <p:cNvSpPr/>
              <p:nvPr/>
            </p:nvSpPr>
            <p:spPr>
              <a:xfrm>
                <a:off x="460250" y="2041750"/>
                <a:ext cx="104125" cy="64050"/>
              </a:xfrm>
              <a:custGeom>
                <a:avLst/>
                <a:gdLst/>
                <a:ahLst/>
                <a:cxnLst/>
                <a:rect l="l" t="t" r="r" b="b"/>
                <a:pathLst>
                  <a:path w="4165" h="2562" extrusionOk="0">
                    <a:moveTo>
                      <a:pt x="744" y="1"/>
                    </a:moveTo>
                    <a:cubicBezTo>
                      <a:pt x="716" y="1"/>
                      <a:pt x="688" y="1"/>
                      <a:pt x="661" y="1"/>
                    </a:cubicBezTo>
                    <a:cubicBezTo>
                      <a:pt x="406" y="14"/>
                      <a:pt x="189" y="64"/>
                      <a:pt x="98" y="329"/>
                    </a:cubicBezTo>
                    <a:cubicBezTo>
                      <a:pt x="0" y="593"/>
                      <a:pt x="66" y="948"/>
                      <a:pt x="154" y="1216"/>
                    </a:cubicBezTo>
                    <a:cubicBezTo>
                      <a:pt x="334" y="1779"/>
                      <a:pt x="755" y="2562"/>
                      <a:pt x="1425" y="2562"/>
                    </a:cubicBezTo>
                    <a:cubicBezTo>
                      <a:pt x="1438" y="2562"/>
                      <a:pt x="1451" y="2562"/>
                      <a:pt x="1464" y="2562"/>
                    </a:cubicBezTo>
                    <a:cubicBezTo>
                      <a:pt x="1882" y="2562"/>
                      <a:pt x="2306" y="2514"/>
                      <a:pt x="2727" y="2511"/>
                    </a:cubicBezTo>
                    <a:cubicBezTo>
                      <a:pt x="2898" y="2508"/>
                      <a:pt x="3068" y="2506"/>
                      <a:pt x="3239" y="2506"/>
                    </a:cubicBezTo>
                    <a:cubicBezTo>
                      <a:pt x="3535" y="2506"/>
                      <a:pt x="3831" y="2512"/>
                      <a:pt x="4124" y="2530"/>
                    </a:cubicBezTo>
                    <a:cubicBezTo>
                      <a:pt x="4165" y="2530"/>
                      <a:pt x="4070" y="1137"/>
                      <a:pt x="2954" y="458"/>
                    </a:cubicBezTo>
                    <a:cubicBezTo>
                      <a:pt x="2639" y="269"/>
                      <a:pt x="2255" y="206"/>
                      <a:pt x="1903" y="130"/>
                    </a:cubicBezTo>
                    <a:cubicBezTo>
                      <a:pt x="1524" y="42"/>
                      <a:pt x="1132" y="1"/>
                      <a:pt x="7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6"/>
              <p:cNvSpPr/>
              <p:nvPr/>
            </p:nvSpPr>
            <p:spPr>
              <a:xfrm>
                <a:off x="610400" y="2055325"/>
                <a:ext cx="81600" cy="51950"/>
              </a:xfrm>
              <a:custGeom>
                <a:avLst/>
                <a:gdLst/>
                <a:ahLst/>
                <a:cxnLst/>
                <a:rect l="l" t="t" r="r" b="b"/>
                <a:pathLst>
                  <a:path w="3264" h="2078" extrusionOk="0">
                    <a:moveTo>
                      <a:pt x="2442" y="0"/>
                    </a:moveTo>
                    <a:cubicBezTo>
                      <a:pt x="2107" y="0"/>
                      <a:pt x="1724" y="157"/>
                      <a:pt x="1480" y="276"/>
                    </a:cubicBezTo>
                    <a:cubicBezTo>
                      <a:pt x="829" y="594"/>
                      <a:pt x="304" y="1135"/>
                      <a:pt x="5" y="1795"/>
                    </a:cubicBezTo>
                    <a:cubicBezTo>
                      <a:pt x="1" y="1808"/>
                      <a:pt x="12" y="1820"/>
                      <a:pt x="23" y="1820"/>
                    </a:cubicBezTo>
                    <a:cubicBezTo>
                      <a:pt x="28" y="1820"/>
                      <a:pt x="33" y="1817"/>
                      <a:pt x="36" y="1811"/>
                    </a:cubicBezTo>
                    <a:cubicBezTo>
                      <a:pt x="43" y="1817"/>
                      <a:pt x="49" y="1821"/>
                      <a:pt x="52" y="1821"/>
                    </a:cubicBezTo>
                    <a:cubicBezTo>
                      <a:pt x="502" y="1927"/>
                      <a:pt x="958" y="2009"/>
                      <a:pt x="1417" y="2056"/>
                    </a:cubicBezTo>
                    <a:cubicBezTo>
                      <a:pt x="1542" y="2067"/>
                      <a:pt x="1673" y="2077"/>
                      <a:pt x="1805" y="2077"/>
                    </a:cubicBezTo>
                    <a:cubicBezTo>
                      <a:pt x="2062" y="2077"/>
                      <a:pt x="2321" y="2039"/>
                      <a:pt x="2537" y="1896"/>
                    </a:cubicBezTo>
                    <a:cubicBezTo>
                      <a:pt x="2974" y="1607"/>
                      <a:pt x="3263" y="827"/>
                      <a:pt x="3027" y="336"/>
                    </a:cubicBezTo>
                    <a:cubicBezTo>
                      <a:pt x="2910" y="86"/>
                      <a:pt x="2689" y="0"/>
                      <a:pt x="24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36"/>
            <p:cNvGrpSpPr/>
            <p:nvPr/>
          </p:nvGrpSpPr>
          <p:grpSpPr>
            <a:xfrm>
              <a:off x="470000" y="1944350"/>
              <a:ext cx="211300" cy="231925"/>
              <a:chOff x="470000" y="1944350"/>
              <a:chExt cx="211300" cy="231925"/>
            </a:xfrm>
          </p:grpSpPr>
          <p:sp>
            <p:nvSpPr>
              <p:cNvPr id="1698" name="Google Shape;1698;p36"/>
              <p:cNvSpPr/>
              <p:nvPr/>
            </p:nvSpPr>
            <p:spPr>
              <a:xfrm>
                <a:off x="496150" y="1944350"/>
                <a:ext cx="95650" cy="218100"/>
              </a:xfrm>
              <a:custGeom>
                <a:avLst/>
                <a:gdLst/>
                <a:ahLst/>
                <a:cxnLst/>
                <a:rect l="l" t="t" r="r" b="b"/>
                <a:pathLst>
                  <a:path w="3826" h="8724" extrusionOk="0">
                    <a:moveTo>
                      <a:pt x="1187" y="1"/>
                    </a:moveTo>
                    <a:cubicBezTo>
                      <a:pt x="1178" y="1"/>
                      <a:pt x="1172" y="7"/>
                      <a:pt x="1172" y="13"/>
                    </a:cubicBezTo>
                    <a:cubicBezTo>
                      <a:pt x="1099" y="362"/>
                      <a:pt x="1074" y="721"/>
                      <a:pt x="1090" y="1079"/>
                    </a:cubicBezTo>
                    <a:cubicBezTo>
                      <a:pt x="907" y="721"/>
                      <a:pt x="719" y="369"/>
                      <a:pt x="514" y="23"/>
                    </a:cubicBezTo>
                    <a:cubicBezTo>
                      <a:pt x="509" y="13"/>
                      <a:pt x="501" y="10"/>
                      <a:pt x="493" y="10"/>
                    </a:cubicBezTo>
                    <a:cubicBezTo>
                      <a:pt x="475" y="10"/>
                      <a:pt x="457" y="32"/>
                      <a:pt x="470" y="54"/>
                    </a:cubicBezTo>
                    <a:cubicBezTo>
                      <a:pt x="791" y="658"/>
                      <a:pt x="1084" y="1287"/>
                      <a:pt x="1360" y="1916"/>
                    </a:cubicBezTo>
                    <a:cubicBezTo>
                      <a:pt x="970" y="1576"/>
                      <a:pt x="524" y="1318"/>
                      <a:pt x="36" y="1149"/>
                    </a:cubicBezTo>
                    <a:cubicBezTo>
                      <a:pt x="34" y="1148"/>
                      <a:pt x="32" y="1148"/>
                      <a:pt x="30" y="1148"/>
                    </a:cubicBezTo>
                    <a:cubicBezTo>
                      <a:pt x="12" y="1148"/>
                      <a:pt x="0" y="1174"/>
                      <a:pt x="21" y="1180"/>
                    </a:cubicBezTo>
                    <a:cubicBezTo>
                      <a:pt x="546" y="1410"/>
                      <a:pt x="1030" y="1727"/>
                      <a:pt x="1445" y="2124"/>
                    </a:cubicBezTo>
                    <a:cubicBezTo>
                      <a:pt x="1647" y="2586"/>
                      <a:pt x="1832" y="3048"/>
                      <a:pt x="2011" y="3520"/>
                    </a:cubicBezTo>
                    <a:cubicBezTo>
                      <a:pt x="1486" y="3004"/>
                      <a:pt x="766" y="2665"/>
                      <a:pt x="71" y="2482"/>
                    </a:cubicBezTo>
                    <a:cubicBezTo>
                      <a:pt x="68" y="2481"/>
                      <a:pt x="66" y="2481"/>
                      <a:pt x="64" y="2481"/>
                    </a:cubicBezTo>
                    <a:cubicBezTo>
                      <a:pt x="45" y="2481"/>
                      <a:pt x="42" y="2514"/>
                      <a:pt x="61" y="2517"/>
                    </a:cubicBezTo>
                    <a:cubicBezTo>
                      <a:pt x="870" y="2762"/>
                      <a:pt x="1499" y="3218"/>
                      <a:pt x="2106" y="3769"/>
                    </a:cubicBezTo>
                    <a:cubicBezTo>
                      <a:pt x="2178" y="3957"/>
                      <a:pt x="2247" y="4149"/>
                      <a:pt x="2317" y="4338"/>
                    </a:cubicBezTo>
                    <a:cubicBezTo>
                      <a:pt x="2574" y="5058"/>
                      <a:pt x="2823" y="5781"/>
                      <a:pt x="3059" y="6511"/>
                    </a:cubicBezTo>
                    <a:cubicBezTo>
                      <a:pt x="3172" y="6860"/>
                      <a:pt x="3282" y="7213"/>
                      <a:pt x="3392" y="7562"/>
                    </a:cubicBezTo>
                    <a:cubicBezTo>
                      <a:pt x="3512" y="7939"/>
                      <a:pt x="3600" y="8335"/>
                      <a:pt x="3751" y="8700"/>
                    </a:cubicBezTo>
                    <a:cubicBezTo>
                      <a:pt x="3757" y="8716"/>
                      <a:pt x="3773" y="8724"/>
                      <a:pt x="3787" y="8724"/>
                    </a:cubicBezTo>
                    <a:cubicBezTo>
                      <a:pt x="3807" y="8724"/>
                      <a:pt x="3825" y="8710"/>
                      <a:pt x="3820" y="8685"/>
                    </a:cubicBezTo>
                    <a:cubicBezTo>
                      <a:pt x="3735" y="8326"/>
                      <a:pt x="3638" y="7967"/>
                      <a:pt x="3518" y="7618"/>
                    </a:cubicBezTo>
                    <a:cubicBezTo>
                      <a:pt x="3405" y="7235"/>
                      <a:pt x="3292" y="6851"/>
                      <a:pt x="3172" y="6470"/>
                    </a:cubicBezTo>
                    <a:cubicBezTo>
                      <a:pt x="2939" y="5722"/>
                      <a:pt x="2700" y="4976"/>
                      <a:pt x="2436" y="4240"/>
                    </a:cubicBezTo>
                    <a:cubicBezTo>
                      <a:pt x="2279" y="3800"/>
                      <a:pt x="2112" y="3363"/>
                      <a:pt x="1933" y="2932"/>
                    </a:cubicBezTo>
                    <a:cubicBezTo>
                      <a:pt x="1955" y="2658"/>
                      <a:pt x="1989" y="2388"/>
                      <a:pt x="2037" y="2117"/>
                    </a:cubicBezTo>
                    <a:cubicBezTo>
                      <a:pt x="2106" y="1790"/>
                      <a:pt x="2210" y="1476"/>
                      <a:pt x="2304" y="1158"/>
                    </a:cubicBezTo>
                    <a:cubicBezTo>
                      <a:pt x="2308" y="1146"/>
                      <a:pt x="2295" y="1136"/>
                      <a:pt x="2283" y="1136"/>
                    </a:cubicBezTo>
                    <a:cubicBezTo>
                      <a:pt x="2277" y="1136"/>
                      <a:pt x="2272" y="1139"/>
                      <a:pt x="2269" y="1145"/>
                    </a:cubicBezTo>
                    <a:cubicBezTo>
                      <a:pt x="2081" y="1586"/>
                      <a:pt x="1832" y="2149"/>
                      <a:pt x="1829" y="2671"/>
                    </a:cubicBezTo>
                    <a:cubicBezTo>
                      <a:pt x="1625" y="2180"/>
                      <a:pt x="1404" y="1699"/>
                      <a:pt x="1169" y="1224"/>
                    </a:cubicBezTo>
                    <a:cubicBezTo>
                      <a:pt x="1140" y="825"/>
                      <a:pt x="1153" y="419"/>
                      <a:pt x="1200" y="16"/>
                    </a:cubicBezTo>
                    <a:cubicBezTo>
                      <a:pt x="1200" y="10"/>
                      <a:pt x="1194" y="1"/>
                      <a:pt x="11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6"/>
              <p:cNvSpPr/>
              <p:nvPr/>
            </p:nvSpPr>
            <p:spPr>
              <a:xfrm>
                <a:off x="541625" y="1960425"/>
                <a:ext cx="8800" cy="19475"/>
              </a:xfrm>
              <a:custGeom>
                <a:avLst/>
                <a:gdLst/>
                <a:ahLst/>
                <a:cxnLst/>
                <a:rect l="l" t="t" r="r" b="b"/>
                <a:pathLst>
                  <a:path w="352" h="779" extrusionOk="0">
                    <a:moveTo>
                      <a:pt x="325" y="0"/>
                    </a:moveTo>
                    <a:cubicBezTo>
                      <a:pt x="317" y="0"/>
                      <a:pt x="308" y="5"/>
                      <a:pt x="303" y="15"/>
                    </a:cubicBezTo>
                    <a:cubicBezTo>
                      <a:pt x="155" y="245"/>
                      <a:pt x="51" y="502"/>
                      <a:pt x="1" y="770"/>
                    </a:cubicBezTo>
                    <a:cubicBezTo>
                      <a:pt x="1" y="775"/>
                      <a:pt x="5" y="779"/>
                      <a:pt x="8" y="779"/>
                    </a:cubicBezTo>
                    <a:cubicBezTo>
                      <a:pt x="11" y="779"/>
                      <a:pt x="13" y="777"/>
                      <a:pt x="13" y="773"/>
                    </a:cubicBezTo>
                    <a:cubicBezTo>
                      <a:pt x="108" y="518"/>
                      <a:pt x="218" y="276"/>
                      <a:pt x="343" y="34"/>
                    </a:cubicBezTo>
                    <a:cubicBezTo>
                      <a:pt x="351" y="14"/>
                      <a:pt x="339" y="0"/>
                      <a:pt x="3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492475" y="1998050"/>
                <a:ext cx="19525" cy="7350"/>
              </a:xfrm>
              <a:custGeom>
                <a:avLst/>
                <a:gdLst/>
                <a:ahLst/>
                <a:cxnLst/>
                <a:rect l="l" t="t" r="r" b="b"/>
                <a:pathLst>
                  <a:path w="781" h="294" extrusionOk="0">
                    <a:moveTo>
                      <a:pt x="13" y="1"/>
                    </a:moveTo>
                    <a:cubicBezTo>
                      <a:pt x="4" y="1"/>
                      <a:pt x="1" y="7"/>
                      <a:pt x="13" y="13"/>
                    </a:cubicBezTo>
                    <a:cubicBezTo>
                      <a:pt x="136" y="64"/>
                      <a:pt x="262" y="98"/>
                      <a:pt x="388" y="145"/>
                    </a:cubicBezTo>
                    <a:cubicBezTo>
                      <a:pt x="507" y="193"/>
                      <a:pt x="630" y="252"/>
                      <a:pt x="756" y="293"/>
                    </a:cubicBezTo>
                    <a:cubicBezTo>
                      <a:pt x="768" y="293"/>
                      <a:pt x="781" y="287"/>
                      <a:pt x="781" y="274"/>
                    </a:cubicBezTo>
                    <a:cubicBezTo>
                      <a:pt x="781" y="268"/>
                      <a:pt x="775" y="265"/>
                      <a:pt x="768" y="256"/>
                    </a:cubicBezTo>
                    <a:cubicBezTo>
                      <a:pt x="532" y="127"/>
                      <a:pt x="278" y="38"/>
                      <a:pt x="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6"/>
              <p:cNvSpPr/>
              <p:nvPr/>
            </p:nvSpPr>
            <p:spPr>
              <a:xfrm>
                <a:off x="494675" y="1947975"/>
                <a:ext cx="6825" cy="4525"/>
              </a:xfrm>
              <a:custGeom>
                <a:avLst/>
                <a:gdLst/>
                <a:ahLst/>
                <a:cxnLst/>
                <a:rect l="l" t="t" r="r" b="b"/>
                <a:pathLst>
                  <a:path w="273" h="181" extrusionOk="0">
                    <a:moveTo>
                      <a:pt x="10" y="1"/>
                    </a:moveTo>
                    <a:cubicBezTo>
                      <a:pt x="5" y="1"/>
                      <a:pt x="3" y="5"/>
                      <a:pt x="1" y="10"/>
                    </a:cubicBezTo>
                    <a:cubicBezTo>
                      <a:pt x="1" y="13"/>
                      <a:pt x="1" y="22"/>
                      <a:pt x="4" y="22"/>
                    </a:cubicBezTo>
                    <a:cubicBezTo>
                      <a:pt x="80" y="82"/>
                      <a:pt x="158" y="132"/>
                      <a:pt x="243" y="180"/>
                    </a:cubicBezTo>
                    <a:cubicBezTo>
                      <a:pt x="245" y="180"/>
                      <a:pt x="246" y="181"/>
                      <a:pt x="248" y="181"/>
                    </a:cubicBezTo>
                    <a:cubicBezTo>
                      <a:pt x="260" y="181"/>
                      <a:pt x="273" y="162"/>
                      <a:pt x="259" y="151"/>
                    </a:cubicBezTo>
                    <a:cubicBezTo>
                      <a:pt x="183" y="91"/>
                      <a:pt x="102" y="41"/>
                      <a:pt x="17" y="3"/>
                    </a:cubicBezTo>
                    <a:cubicBezTo>
                      <a:pt x="14" y="2"/>
                      <a:pt x="12"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6"/>
              <p:cNvSpPr/>
              <p:nvPr/>
            </p:nvSpPr>
            <p:spPr>
              <a:xfrm>
                <a:off x="576300" y="1965800"/>
                <a:ext cx="90300" cy="202750"/>
              </a:xfrm>
              <a:custGeom>
                <a:avLst/>
                <a:gdLst/>
                <a:ahLst/>
                <a:cxnLst/>
                <a:rect l="l" t="t" r="r" b="b"/>
                <a:pathLst>
                  <a:path w="3612" h="8110" extrusionOk="0">
                    <a:moveTo>
                      <a:pt x="3532" y="1"/>
                    </a:moveTo>
                    <a:cubicBezTo>
                      <a:pt x="3529" y="1"/>
                      <a:pt x="3526" y="2"/>
                      <a:pt x="3523" y="4"/>
                    </a:cubicBezTo>
                    <a:cubicBezTo>
                      <a:pt x="3202" y="234"/>
                      <a:pt x="2844" y="369"/>
                      <a:pt x="2485" y="523"/>
                    </a:cubicBezTo>
                    <a:cubicBezTo>
                      <a:pt x="2570" y="375"/>
                      <a:pt x="2649" y="225"/>
                      <a:pt x="2731" y="77"/>
                    </a:cubicBezTo>
                    <a:cubicBezTo>
                      <a:pt x="2746" y="47"/>
                      <a:pt x="2722" y="16"/>
                      <a:pt x="2696" y="16"/>
                    </a:cubicBezTo>
                    <a:cubicBezTo>
                      <a:pt x="2686" y="16"/>
                      <a:pt x="2676" y="21"/>
                      <a:pt x="2668" y="33"/>
                    </a:cubicBezTo>
                    <a:cubicBezTo>
                      <a:pt x="2347" y="495"/>
                      <a:pt x="2061" y="979"/>
                      <a:pt x="1806" y="1479"/>
                    </a:cubicBezTo>
                    <a:cubicBezTo>
                      <a:pt x="1740" y="1039"/>
                      <a:pt x="1721" y="599"/>
                      <a:pt x="1743" y="155"/>
                    </a:cubicBezTo>
                    <a:cubicBezTo>
                      <a:pt x="1743" y="149"/>
                      <a:pt x="1743" y="146"/>
                      <a:pt x="1740" y="143"/>
                    </a:cubicBezTo>
                    <a:cubicBezTo>
                      <a:pt x="1734" y="143"/>
                      <a:pt x="1730" y="143"/>
                      <a:pt x="1727" y="146"/>
                    </a:cubicBezTo>
                    <a:lnTo>
                      <a:pt x="1727" y="149"/>
                    </a:lnTo>
                    <a:cubicBezTo>
                      <a:pt x="1652" y="633"/>
                      <a:pt x="1655" y="1124"/>
                      <a:pt x="1743" y="1605"/>
                    </a:cubicBezTo>
                    <a:cubicBezTo>
                      <a:pt x="1529" y="2030"/>
                      <a:pt x="1337" y="2461"/>
                      <a:pt x="1164" y="2901"/>
                    </a:cubicBezTo>
                    <a:cubicBezTo>
                      <a:pt x="1095" y="2640"/>
                      <a:pt x="1007" y="2379"/>
                      <a:pt x="944" y="2112"/>
                    </a:cubicBezTo>
                    <a:cubicBezTo>
                      <a:pt x="850" y="1731"/>
                      <a:pt x="822" y="1338"/>
                      <a:pt x="853" y="945"/>
                    </a:cubicBezTo>
                    <a:cubicBezTo>
                      <a:pt x="853" y="942"/>
                      <a:pt x="850" y="935"/>
                      <a:pt x="847" y="935"/>
                    </a:cubicBezTo>
                    <a:cubicBezTo>
                      <a:pt x="844" y="935"/>
                      <a:pt x="837" y="942"/>
                      <a:pt x="837" y="945"/>
                    </a:cubicBezTo>
                    <a:cubicBezTo>
                      <a:pt x="733" y="1668"/>
                      <a:pt x="818" y="2407"/>
                      <a:pt x="1095" y="3087"/>
                    </a:cubicBezTo>
                    <a:cubicBezTo>
                      <a:pt x="991" y="3351"/>
                      <a:pt x="897" y="3618"/>
                      <a:pt x="806" y="3886"/>
                    </a:cubicBezTo>
                    <a:cubicBezTo>
                      <a:pt x="350" y="5241"/>
                      <a:pt x="79" y="6656"/>
                      <a:pt x="1" y="8088"/>
                    </a:cubicBezTo>
                    <a:cubicBezTo>
                      <a:pt x="1" y="8103"/>
                      <a:pt x="13" y="8110"/>
                      <a:pt x="29" y="8110"/>
                    </a:cubicBezTo>
                    <a:cubicBezTo>
                      <a:pt x="42" y="8110"/>
                      <a:pt x="48" y="8103"/>
                      <a:pt x="51" y="8091"/>
                    </a:cubicBezTo>
                    <a:cubicBezTo>
                      <a:pt x="208" y="6682"/>
                      <a:pt x="513" y="5288"/>
                      <a:pt x="957" y="3936"/>
                    </a:cubicBezTo>
                    <a:cubicBezTo>
                      <a:pt x="1136" y="3407"/>
                      <a:pt x="1334" y="2895"/>
                      <a:pt x="1554" y="2392"/>
                    </a:cubicBezTo>
                    <a:cubicBezTo>
                      <a:pt x="1913" y="2285"/>
                      <a:pt x="2275" y="2143"/>
                      <a:pt x="2621" y="2020"/>
                    </a:cubicBezTo>
                    <a:cubicBezTo>
                      <a:pt x="2970" y="1898"/>
                      <a:pt x="3316" y="1766"/>
                      <a:pt x="3605" y="1542"/>
                    </a:cubicBezTo>
                    <a:cubicBezTo>
                      <a:pt x="3611" y="1536"/>
                      <a:pt x="3611" y="1530"/>
                      <a:pt x="3605" y="1520"/>
                    </a:cubicBezTo>
                    <a:lnTo>
                      <a:pt x="3596" y="1523"/>
                    </a:lnTo>
                    <a:cubicBezTo>
                      <a:pt x="3215" y="1706"/>
                      <a:pt x="2816" y="1863"/>
                      <a:pt x="2407" y="1989"/>
                    </a:cubicBezTo>
                    <a:cubicBezTo>
                      <a:pt x="2136" y="2064"/>
                      <a:pt x="1869" y="2159"/>
                      <a:pt x="1614" y="2278"/>
                    </a:cubicBezTo>
                    <a:cubicBezTo>
                      <a:pt x="1869" y="1706"/>
                      <a:pt x="2152" y="1149"/>
                      <a:pt x="2448" y="596"/>
                    </a:cubicBezTo>
                    <a:cubicBezTo>
                      <a:pt x="2838" y="479"/>
                      <a:pt x="3250" y="303"/>
                      <a:pt x="3545" y="30"/>
                    </a:cubicBezTo>
                    <a:cubicBezTo>
                      <a:pt x="3552" y="20"/>
                      <a:pt x="3552" y="7"/>
                      <a:pt x="3545" y="4"/>
                    </a:cubicBezTo>
                    <a:cubicBezTo>
                      <a:pt x="3542" y="3"/>
                      <a:pt x="3537" y="1"/>
                      <a:pt x="3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p:nvPr/>
            </p:nvSpPr>
            <p:spPr>
              <a:xfrm>
                <a:off x="652575" y="1989550"/>
                <a:ext cx="28325" cy="12075"/>
              </a:xfrm>
              <a:custGeom>
                <a:avLst/>
                <a:gdLst/>
                <a:ahLst/>
                <a:cxnLst/>
                <a:rect l="l" t="t" r="r" b="b"/>
                <a:pathLst>
                  <a:path w="1133" h="483" extrusionOk="0">
                    <a:moveTo>
                      <a:pt x="1114" y="1"/>
                    </a:moveTo>
                    <a:cubicBezTo>
                      <a:pt x="1113" y="1"/>
                      <a:pt x="1112" y="1"/>
                      <a:pt x="1111" y="1"/>
                    </a:cubicBezTo>
                    <a:cubicBezTo>
                      <a:pt x="740" y="136"/>
                      <a:pt x="390" y="322"/>
                      <a:pt x="16" y="451"/>
                    </a:cubicBezTo>
                    <a:cubicBezTo>
                      <a:pt x="0" y="457"/>
                      <a:pt x="10" y="482"/>
                      <a:pt x="29" y="482"/>
                    </a:cubicBezTo>
                    <a:cubicBezTo>
                      <a:pt x="419" y="397"/>
                      <a:pt x="809" y="281"/>
                      <a:pt x="1126" y="20"/>
                    </a:cubicBezTo>
                    <a:cubicBezTo>
                      <a:pt x="1132" y="14"/>
                      <a:pt x="1125" y="1"/>
                      <a:pt x="1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6"/>
              <p:cNvSpPr/>
              <p:nvPr/>
            </p:nvSpPr>
            <p:spPr>
              <a:xfrm>
                <a:off x="599425" y="1969200"/>
                <a:ext cx="5125" cy="26875"/>
              </a:xfrm>
              <a:custGeom>
                <a:avLst/>
                <a:gdLst/>
                <a:ahLst/>
                <a:cxnLst/>
                <a:rect l="l" t="t" r="r" b="b"/>
                <a:pathLst>
                  <a:path w="205" h="1075" extrusionOk="0">
                    <a:moveTo>
                      <a:pt x="186" y="1"/>
                    </a:moveTo>
                    <a:cubicBezTo>
                      <a:pt x="181" y="1"/>
                      <a:pt x="177" y="3"/>
                      <a:pt x="173" y="10"/>
                    </a:cubicBezTo>
                    <a:cubicBezTo>
                      <a:pt x="73" y="353"/>
                      <a:pt x="0" y="714"/>
                      <a:pt x="104" y="1064"/>
                    </a:cubicBezTo>
                    <a:cubicBezTo>
                      <a:pt x="106" y="1070"/>
                      <a:pt x="112" y="1074"/>
                      <a:pt x="118" y="1074"/>
                    </a:cubicBezTo>
                    <a:cubicBezTo>
                      <a:pt x="123" y="1074"/>
                      <a:pt x="128" y="1071"/>
                      <a:pt x="129" y="1064"/>
                    </a:cubicBezTo>
                    <a:cubicBezTo>
                      <a:pt x="151" y="705"/>
                      <a:pt x="129" y="365"/>
                      <a:pt x="205" y="22"/>
                    </a:cubicBezTo>
                    <a:cubicBezTo>
                      <a:pt x="205" y="10"/>
                      <a:pt x="195"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638425" y="1949700"/>
                <a:ext cx="5675" cy="15100"/>
              </a:xfrm>
              <a:custGeom>
                <a:avLst/>
                <a:gdLst/>
                <a:ahLst/>
                <a:cxnLst/>
                <a:rect l="l" t="t" r="r" b="b"/>
                <a:pathLst>
                  <a:path w="227" h="604" extrusionOk="0">
                    <a:moveTo>
                      <a:pt x="202" y="0"/>
                    </a:moveTo>
                    <a:cubicBezTo>
                      <a:pt x="195" y="0"/>
                      <a:pt x="186" y="4"/>
                      <a:pt x="180" y="7"/>
                    </a:cubicBezTo>
                    <a:cubicBezTo>
                      <a:pt x="60" y="177"/>
                      <a:pt x="0" y="381"/>
                      <a:pt x="16" y="589"/>
                    </a:cubicBezTo>
                    <a:cubicBezTo>
                      <a:pt x="16" y="596"/>
                      <a:pt x="25" y="603"/>
                      <a:pt x="32" y="603"/>
                    </a:cubicBezTo>
                    <a:cubicBezTo>
                      <a:pt x="36" y="603"/>
                      <a:pt x="40" y="601"/>
                      <a:pt x="41" y="595"/>
                    </a:cubicBezTo>
                    <a:cubicBezTo>
                      <a:pt x="88" y="397"/>
                      <a:pt x="164" y="221"/>
                      <a:pt x="221" y="32"/>
                    </a:cubicBezTo>
                    <a:cubicBezTo>
                      <a:pt x="227" y="19"/>
                      <a:pt x="217" y="4"/>
                      <a:pt x="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6"/>
              <p:cNvSpPr/>
              <p:nvPr/>
            </p:nvSpPr>
            <p:spPr>
              <a:xfrm>
                <a:off x="474875" y="2047750"/>
                <a:ext cx="116400" cy="124925"/>
              </a:xfrm>
              <a:custGeom>
                <a:avLst/>
                <a:gdLst/>
                <a:ahLst/>
                <a:cxnLst/>
                <a:rect l="l" t="t" r="r" b="b"/>
                <a:pathLst>
                  <a:path w="4656" h="4997" extrusionOk="0">
                    <a:moveTo>
                      <a:pt x="281" y="0"/>
                    </a:moveTo>
                    <a:cubicBezTo>
                      <a:pt x="272" y="0"/>
                      <a:pt x="262" y="17"/>
                      <a:pt x="274" y="26"/>
                    </a:cubicBezTo>
                    <a:cubicBezTo>
                      <a:pt x="393" y="111"/>
                      <a:pt x="526" y="186"/>
                      <a:pt x="642" y="284"/>
                    </a:cubicBezTo>
                    <a:cubicBezTo>
                      <a:pt x="721" y="356"/>
                      <a:pt x="796" y="425"/>
                      <a:pt x="865" y="504"/>
                    </a:cubicBezTo>
                    <a:cubicBezTo>
                      <a:pt x="595" y="419"/>
                      <a:pt x="315" y="340"/>
                      <a:pt x="47" y="268"/>
                    </a:cubicBezTo>
                    <a:cubicBezTo>
                      <a:pt x="42" y="267"/>
                      <a:pt x="38" y="266"/>
                      <a:pt x="34" y="266"/>
                    </a:cubicBezTo>
                    <a:cubicBezTo>
                      <a:pt x="1" y="266"/>
                      <a:pt x="7" y="297"/>
                      <a:pt x="57" y="299"/>
                    </a:cubicBezTo>
                    <a:cubicBezTo>
                      <a:pt x="566" y="497"/>
                      <a:pt x="1082" y="658"/>
                      <a:pt x="1592" y="856"/>
                    </a:cubicBezTo>
                    <a:cubicBezTo>
                      <a:pt x="1256" y="872"/>
                      <a:pt x="924" y="955"/>
                      <a:pt x="589" y="955"/>
                    </a:cubicBezTo>
                    <a:cubicBezTo>
                      <a:pt x="460" y="955"/>
                      <a:pt x="330" y="943"/>
                      <a:pt x="198" y="909"/>
                    </a:cubicBezTo>
                    <a:cubicBezTo>
                      <a:pt x="196" y="909"/>
                      <a:pt x="194" y="908"/>
                      <a:pt x="192" y="908"/>
                    </a:cubicBezTo>
                    <a:cubicBezTo>
                      <a:pt x="186" y="908"/>
                      <a:pt x="183" y="912"/>
                      <a:pt x="183" y="919"/>
                    </a:cubicBezTo>
                    <a:cubicBezTo>
                      <a:pt x="176" y="925"/>
                      <a:pt x="183" y="935"/>
                      <a:pt x="189" y="935"/>
                    </a:cubicBezTo>
                    <a:cubicBezTo>
                      <a:pt x="366" y="993"/>
                      <a:pt x="547" y="1014"/>
                      <a:pt x="730" y="1014"/>
                    </a:cubicBezTo>
                    <a:cubicBezTo>
                      <a:pt x="1058" y="1014"/>
                      <a:pt x="1391" y="947"/>
                      <a:pt x="1714" y="906"/>
                    </a:cubicBezTo>
                    <a:lnTo>
                      <a:pt x="1787" y="938"/>
                    </a:lnTo>
                    <a:cubicBezTo>
                      <a:pt x="2215" y="1104"/>
                      <a:pt x="2608" y="1356"/>
                      <a:pt x="2947" y="1677"/>
                    </a:cubicBezTo>
                    <a:cubicBezTo>
                      <a:pt x="2787" y="1643"/>
                      <a:pt x="2625" y="1631"/>
                      <a:pt x="2462" y="1631"/>
                    </a:cubicBezTo>
                    <a:cubicBezTo>
                      <a:pt x="2070" y="1631"/>
                      <a:pt x="1674" y="1700"/>
                      <a:pt x="1280" y="1700"/>
                    </a:cubicBezTo>
                    <a:cubicBezTo>
                      <a:pt x="1035" y="1700"/>
                      <a:pt x="791" y="1673"/>
                      <a:pt x="551" y="1586"/>
                    </a:cubicBezTo>
                    <a:cubicBezTo>
                      <a:pt x="550" y="1586"/>
                      <a:pt x="550" y="1585"/>
                      <a:pt x="549" y="1585"/>
                    </a:cubicBezTo>
                    <a:cubicBezTo>
                      <a:pt x="540" y="1585"/>
                      <a:pt x="526" y="1608"/>
                      <a:pt x="541" y="1617"/>
                    </a:cubicBezTo>
                    <a:cubicBezTo>
                      <a:pt x="790" y="1755"/>
                      <a:pt x="1079" y="1794"/>
                      <a:pt x="1363" y="1794"/>
                    </a:cubicBezTo>
                    <a:cubicBezTo>
                      <a:pt x="1482" y="1794"/>
                      <a:pt x="1600" y="1787"/>
                      <a:pt x="1714" y="1778"/>
                    </a:cubicBezTo>
                    <a:cubicBezTo>
                      <a:pt x="1957" y="1759"/>
                      <a:pt x="2192" y="1724"/>
                      <a:pt x="2428" y="1724"/>
                    </a:cubicBezTo>
                    <a:cubicBezTo>
                      <a:pt x="2633" y="1724"/>
                      <a:pt x="2831" y="1740"/>
                      <a:pt x="3035" y="1765"/>
                    </a:cubicBezTo>
                    <a:cubicBezTo>
                      <a:pt x="3092" y="1825"/>
                      <a:pt x="3145" y="1885"/>
                      <a:pt x="3199" y="1947"/>
                    </a:cubicBezTo>
                    <a:cubicBezTo>
                      <a:pt x="3932" y="2812"/>
                      <a:pt x="4419" y="3863"/>
                      <a:pt x="4608" y="4979"/>
                    </a:cubicBezTo>
                    <a:cubicBezTo>
                      <a:pt x="4611" y="4991"/>
                      <a:pt x="4619" y="4996"/>
                      <a:pt x="4629" y="4996"/>
                    </a:cubicBezTo>
                    <a:cubicBezTo>
                      <a:pt x="4641" y="4996"/>
                      <a:pt x="4655" y="4986"/>
                      <a:pt x="4655" y="4970"/>
                    </a:cubicBezTo>
                    <a:cubicBezTo>
                      <a:pt x="4652" y="3831"/>
                      <a:pt x="4070" y="2715"/>
                      <a:pt x="3331" y="1872"/>
                    </a:cubicBezTo>
                    <a:cubicBezTo>
                      <a:pt x="3142" y="1661"/>
                      <a:pt x="2928" y="1466"/>
                      <a:pt x="2699" y="1299"/>
                    </a:cubicBezTo>
                    <a:cubicBezTo>
                      <a:pt x="2554" y="878"/>
                      <a:pt x="2233" y="532"/>
                      <a:pt x="1825" y="356"/>
                    </a:cubicBezTo>
                    <a:cubicBezTo>
                      <a:pt x="1822" y="352"/>
                      <a:pt x="1818" y="350"/>
                      <a:pt x="1814" y="350"/>
                    </a:cubicBezTo>
                    <a:cubicBezTo>
                      <a:pt x="1809" y="350"/>
                      <a:pt x="1804" y="354"/>
                      <a:pt x="1802" y="359"/>
                    </a:cubicBezTo>
                    <a:cubicBezTo>
                      <a:pt x="1793" y="369"/>
                      <a:pt x="1799" y="378"/>
                      <a:pt x="1806" y="384"/>
                    </a:cubicBezTo>
                    <a:cubicBezTo>
                      <a:pt x="1997" y="519"/>
                      <a:pt x="2199" y="626"/>
                      <a:pt x="2350" y="818"/>
                    </a:cubicBezTo>
                    <a:cubicBezTo>
                      <a:pt x="2438" y="950"/>
                      <a:pt x="2513" y="1082"/>
                      <a:pt x="2579" y="1224"/>
                    </a:cubicBezTo>
                    <a:cubicBezTo>
                      <a:pt x="2375" y="1092"/>
                      <a:pt x="2164" y="976"/>
                      <a:pt x="1941" y="887"/>
                    </a:cubicBezTo>
                    <a:cubicBezTo>
                      <a:pt x="1617" y="755"/>
                      <a:pt x="1280" y="633"/>
                      <a:pt x="941" y="523"/>
                    </a:cubicBezTo>
                    <a:cubicBezTo>
                      <a:pt x="777" y="293"/>
                      <a:pt x="548" y="111"/>
                      <a:pt x="283" y="1"/>
                    </a:cubicBezTo>
                    <a:cubicBezTo>
                      <a:pt x="283" y="0"/>
                      <a:pt x="282" y="0"/>
                      <a:pt x="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6"/>
              <p:cNvSpPr/>
              <p:nvPr/>
            </p:nvSpPr>
            <p:spPr>
              <a:xfrm>
                <a:off x="470000" y="2066850"/>
                <a:ext cx="18975" cy="2325"/>
              </a:xfrm>
              <a:custGeom>
                <a:avLst/>
                <a:gdLst/>
                <a:ahLst/>
                <a:cxnLst/>
                <a:rect l="l" t="t" r="r" b="b"/>
                <a:pathLst>
                  <a:path w="759" h="93" extrusionOk="0">
                    <a:moveTo>
                      <a:pt x="19" y="1"/>
                    </a:moveTo>
                    <a:cubicBezTo>
                      <a:pt x="7" y="1"/>
                      <a:pt x="0" y="17"/>
                      <a:pt x="13" y="20"/>
                    </a:cubicBezTo>
                    <a:cubicBezTo>
                      <a:pt x="164" y="67"/>
                      <a:pt x="321" y="93"/>
                      <a:pt x="478" y="93"/>
                    </a:cubicBezTo>
                    <a:cubicBezTo>
                      <a:pt x="569" y="93"/>
                      <a:pt x="661" y="84"/>
                      <a:pt x="752" y="67"/>
                    </a:cubicBezTo>
                    <a:cubicBezTo>
                      <a:pt x="758" y="64"/>
                      <a:pt x="755" y="54"/>
                      <a:pt x="752" y="54"/>
                    </a:cubicBezTo>
                    <a:cubicBezTo>
                      <a:pt x="507" y="51"/>
                      <a:pt x="264" y="32"/>
                      <a:pt x="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6"/>
              <p:cNvSpPr/>
              <p:nvPr/>
            </p:nvSpPr>
            <p:spPr>
              <a:xfrm>
                <a:off x="510975" y="2054750"/>
                <a:ext cx="10100" cy="7000"/>
              </a:xfrm>
              <a:custGeom>
                <a:avLst/>
                <a:gdLst/>
                <a:ahLst/>
                <a:cxnLst/>
                <a:rect l="l" t="t" r="r" b="b"/>
                <a:pathLst>
                  <a:path w="404" h="280" extrusionOk="0">
                    <a:moveTo>
                      <a:pt x="32" y="0"/>
                    </a:moveTo>
                    <a:cubicBezTo>
                      <a:pt x="14" y="0"/>
                      <a:pt x="0" y="26"/>
                      <a:pt x="3" y="32"/>
                    </a:cubicBezTo>
                    <a:cubicBezTo>
                      <a:pt x="63" y="76"/>
                      <a:pt x="123" y="111"/>
                      <a:pt x="186" y="145"/>
                    </a:cubicBezTo>
                    <a:cubicBezTo>
                      <a:pt x="248" y="186"/>
                      <a:pt x="311" y="233"/>
                      <a:pt x="374" y="277"/>
                    </a:cubicBezTo>
                    <a:cubicBezTo>
                      <a:pt x="377" y="279"/>
                      <a:pt x="380" y="280"/>
                      <a:pt x="383" y="280"/>
                    </a:cubicBezTo>
                    <a:cubicBezTo>
                      <a:pt x="397" y="280"/>
                      <a:pt x="404" y="263"/>
                      <a:pt x="393" y="252"/>
                    </a:cubicBezTo>
                    <a:cubicBezTo>
                      <a:pt x="292" y="145"/>
                      <a:pt x="170" y="63"/>
                      <a:pt x="35" y="0"/>
                    </a:cubicBezTo>
                    <a:cubicBezTo>
                      <a:pt x="34" y="0"/>
                      <a:pt x="33" y="0"/>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6"/>
              <p:cNvSpPr/>
              <p:nvPr/>
            </p:nvSpPr>
            <p:spPr>
              <a:xfrm>
                <a:off x="568125" y="2064025"/>
                <a:ext cx="107750" cy="112250"/>
              </a:xfrm>
              <a:custGeom>
                <a:avLst/>
                <a:gdLst/>
                <a:ahLst/>
                <a:cxnLst/>
                <a:rect l="l" t="t" r="r" b="b"/>
                <a:pathLst>
                  <a:path w="4310" h="4490" extrusionOk="0">
                    <a:moveTo>
                      <a:pt x="3904" y="1"/>
                    </a:moveTo>
                    <a:cubicBezTo>
                      <a:pt x="3668" y="126"/>
                      <a:pt x="3479" y="318"/>
                      <a:pt x="3353" y="551"/>
                    </a:cubicBezTo>
                    <a:cubicBezTo>
                      <a:pt x="3001" y="680"/>
                      <a:pt x="2661" y="834"/>
                      <a:pt x="2331" y="1013"/>
                    </a:cubicBezTo>
                    <a:cubicBezTo>
                      <a:pt x="2526" y="740"/>
                      <a:pt x="2762" y="491"/>
                      <a:pt x="3023" y="284"/>
                    </a:cubicBezTo>
                    <a:cubicBezTo>
                      <a:pt x="3036" y="273"/>
                      <a:pt x="3028" y="252"/>
                      <a:pt x="3015" y="252"/>
                    </a:cubicBezTo>
                    <a:cubicBezTo>
                      <a:pt x="3013" y="252"/>
                      <a:pt x="3010" y="253"/>
                      <a:pt x="3007" y="255"/>
                    </a:cubicBezTo>
                    <a:cubicBezTo>
                      <a:pt x="2677" y="472"/>
                      <a:pt x="2394" y="759"/>
                      <a:pt x="2180" y="1095"/>
                    </a:cubicBezTo>
                    <a:cubicBezTo>
                      <a:pt x="1885" y="1268"/>
                      <a:pt x="1614" y="1479"/>
                      <a:pt x="1366" y="1718"/>
                    </a:cubicBezTo>
                    <a:cubicBezTo>
                      <a:pt x="658" y="2416"/>
                      <a:pt x="170" y="3495"/>
                      <a:pt x="7" y="4467"/>
                    </a:cubicBezTo>
                    <a:cubicBezTo>
                      <a:pt x="1" y="4476"/>
                      <a:pt x="10" y="4486"/>
                      <a:pt x="16" y="4489"/>
                    </a:cubicBezTo>
                    <a:cubicBezTo>
                      <a:pt x="18" y="4489"/>
                      <a:pt x="21" y="4490"/>
                      <a:pt x="23" y="4490"/>
                    </a:cubicBezTo>
                    <a:cubicBezTo>
                      <a:pt x="32" y="4490"/>
                      <a:pt x="39" y="4484"/>
                      <a:pt x="41" y="4476"/>
                    </a:cubicBezTo>
                    <a:cubicBezTo>
                      <a:pt x="233" y="3982"/>
                      <a:pt x="359" y="3476"/>
                      <a:pt x="595" y="2995"/>
                    </a:cubicBezTo>
                    <a:cubicBezTo>
                      <a:pt x="809" y="2551"/>
                      <a:pt x="1095" y="2146"/>
                      <a:pt x="1444" y="1797"/>
                    </a:cubicBezTo>
                    <a:cubicBezTo>
                      <a:pt x="1627" y="1624"/>
                      <a:pt x="1822" y="1463"/>
                      <a:pt x="2032" y="1322"/>
                    </a:cubicBezTo>
                    <a:cubicBezTo>
                      <a:pt x="2102" y="1313"/>
                      <a:pt x="2171" y="1309"/>
                      <a:pt x="2240" y="1309"/>
                    </a:cubicBezTo>
                    <a:cubicBezTo>
                      <a:pt x="2632" y="1309"/>
                      <a:pt x="3016" y="1433"/>
                      <a:pt x="3411" y="1433"/>
                    </a:cubicBezTo>
                    <a:cubicBezTo>
                      <a:pt x="3503" y="1433"/>
                      <a:pt x="3596" y="1426"/>
                      <a:pt x="3690" y="1410"/>
                    </a:cubicBezTo>
                    <a:cubicBezTo>
                      <a:pt x="3706" y="1406"/>
                      <a:pt x="3702" y="1388"/>
                      <a:pt x="3690" y="1388"/>
                    </a:cubicBezTo>
                    <a:cubicBezTo>
                      <a:pt x="3360" y="1388"/>
                      <a:pt x="3033" y="1353"/>
                      <a:pt x="2715" y="1278"/>
                    </a:cubicBezTo>
                    <a:cubicBezTo>
                      <a:pt x="2579" y="1245"/>
                      <a:pt x="2439" y="1228"/>
                      <a:pt x="2301" y="1228"/>
                    </a:cubicBezTo>
                    <a:cubicBezTo>
                      <a:pt x="2254" y="1228"/>
                      <a:pt x="2207" y="1230"/>
                      <a:pt x="2161" y="1234"/>
                    </a:cubicBezTo>
                    <a:cubicBezTo>
                      <a:pt x="2385" y="1092"/>
                      <a:pt x="2611" y="963"/>
                      <a:pt x="2847" y="850"/>
                    </a:cubicBezTo>
                    <a:cubicBezTo>
                      <a:pt x="3072" y="909"/>
                      <a:pt x="3301" y="938"/>
                      <a:pt x="3529" y="938"/>
                    </a:cubicBezTo>
                    <a:cubicBezTo>
                      <a:pt x="3787" y="938"/>
                      <a:pt x="4044" y="901"/>
                      <a:pt x="4294" y="828"/>
                    </a:cubicBezTo>
                    <a:cubicBezTo>
                      <a:pt x="4309" y="825"/>
                      <a:pt x="4303" y="809"/>
                      <a:pt x="4291" y="809"/>
                    </a:cubicBezTo>
                    <a:cubicBezTo>
                      <a:pt x="4064" y="845"/>
                      <a:pt x="3836" y="863"/>
                      <a:pt x="3608" y="863"/>
                    </a:cubicBezTo>
                    <a:cubicBezTo>
                      <a:pt x="3380" y="863"/>
                      <a:pt x="3152" y="845"/>
                      <a:pt x="2926" y="809"/>
                    </a:cubicBezTo>
                    <a:cubicBezTo>
                      <a:pt x="3297" y="633"/>
                      <a:pt x="3677" y="479"/>
                      <a:pt x="4052" y="334"/>
                    </a:cubicBezTo>
                    <a:cubicBezTo>
                      <a:pt x="4069" y="331"/>
                      <a:pt x="4065" y="305"/>
                      <a:pt x="4050" y="305"/>
                    </a:cubicBezTo>
                    <a:cubicBezTo>
                      <a:pt x="4049" y="305"/>
                      <a:pt x="4047" y="305"/>
                      <a:pt x="4045" y="306"/>
                    </a:cubicBezTo>
                    <a:cubicBezTo>
                      <a:pt x="3831" y="378"/>
                      <a:pt x="3624" y="447"/>
                      <a:pt x="3416" y="526"/>
                    </a:cubicBezTo>
                    <a:cubicBezTo>
                      <a:pt x="3548" y="331"/>
                      <a:pt x="3718" y="152"/>
                      <a:pt x="3910" y="7"/>
                    </a:cubicBezTo>
                    <a:cubicBezTo>
                      <a:pt x="3913" y="4"/>
                      <a:pt x="3907" y="1"/>
                      <a:pt x="39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p:nvPr/>
            </p:nvSpPr>
            <p:spPr>
              <a:xfrm>
                <a:off x="644950" y="2065750"/>
                <a:ext cx="7975" cy="7875"/>
              </a:xfrm>
              <a:custGeom>
                <a:avLst/>
                <a:gdLst/>
                <a:ahLst/>
                <a:cxnLst/>
                <a:rect l="l" t="t" r="r" b="b"/>
                <a:pathLst>
                  <a:path w="319" h="315" extrusionOk="0">
                    <a:moveTo>
                      <a:pt x="309" y="1"/>
                    </a:moveTo>
                    <a:cubicBezTo>
                      <a:pt x="249" y="32"/>
                      <a:pt x="192" y="76"/>
                      <a:pt x="145" y="127"/>
                    </a:cubicBezTo>
                    <a:cubicBezTo>
                      <a:pt x="85" y="177"/>
                      <a:pt x="35" y="240"/>
                      <a:pt x="0" y="309"/>
                    </a:cubicBezTo>
                    <a:lnTo>
                      <a:pt x="0" y="312"/>
                    </a:lnTo>
                    <a:cubicBezTo>
                      <a:pt x="2" y="314"/>
                      <a:pt x="4" y="315"/>
                      <a:pt x="5" y="315"/>
                    </a:cubicBezTo>
                    <a:cubicBezTo>
                      <a:pt x="7" y="315"/>
                      <a:pt x="8" y="314"/>
                      <a:pt x="10" y="312"/>
                    </a:cubicBezTo>
                    <a:cubicBezTo>
                      <a:pt x="63" y="259"/>
                      <a:pt x="101" y="202"/>
                      <a:pt x="151" y="152"/>
                    </a:cubicBezTo>
                    <a:cubicBezTo>
                      <a:pt x="205" y="98"/>
                      <a:pt x="268" y="61"/>
                      <a:pt x="315" y="10"/>
                    </a:cubicBezTo>
                    <a:cubicBezTo>
                      <a:pt x="318" y="4"/>
                      <a:pt x="318"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6"/>
              <p:cNvSpPr/>
              <p:nvPr/>
            </p:nvSpPr>
            <p:spPr>
              <a:xfrm>
                <a:off x="667825" y="2078225"/>
                <a:ext cx="13475" cy="3500"/>
              </a:xfrm>
              <a:custGeom>
                <a:avLst/>
                <a:gdLst/>
                <a:ahLst/>
                <a:cxnLst/>
                <a:rect l="l" t="t" r="r" b="b"/>
                <a:pathLst>
                  <a:path w="539" h="140" extrusionOk="0">
                    <a:moveTo>
                      <a:pt x="528" y="1"/>
                    </a:moveTo>
                    <a:cubicBezTo>
                      <a:pt x="526" y="1"/>
                      <a:pt x="525" y="1"/>
                      <a:pt x="523" y="2"/>
                    </a:cubicBezTo>
                    <a:cubicBezTo>
                      <a:pt x="441" y="30"/>
                      <a:pt x="359" y="55"/>
                      <a:pt x="271" y="77"/>
                    </a:cubicBezTo>
                    <a:cubicBezTo>
                      <a:pt x="189" y="93"/>
                      <a:pt x="98" y="93"/>
                      <a:pt x="16" y="112"/>
                    </a:cubicBezTo>
                    <a:cubicBezTo>
                      <a:pt x="15" y="111"/>
                      <a:pt x="14" y="111"/>
                      <a:pt x="13" y="111"/>
                    </a:cubicBezTo>
                    <a:cubicBezTo>
                      <a:pt x="7" y="111"/>
                      <a:pt x="1" y="117"/>
                      <a:pt x="1" y="125"/>
                    </a:cubicBezTo>
                    <a:cubicBezTo>
                      <a:pt x="1" y="131"/>
                      <a:pt x="10" y="134"/>
                      <a:pt x="16" y="134"/>
                    </a:cubicBezTo>
                    <a:cubicBezTo>
                      <a:pt x="47" y="138"/>
                      <a:pt x="78" y="140"/>
                      <a:pt x="109" y="140"/>
                    </a:cubicBezTo>
                    <a:cubicBezTo>
                      <a:pt x="259" y="140"/>
                      <a:pt x="404" y="96"/>
                      <a:pt x="532" y="18"/>
                    </a:cubicBezTo>
                    <a:cubicBezTo>
                      <a:pt x="535" y="18"/>
                      <a:pt x="538" y="8"/>
                      <a:pt x="535" y="5"/>
                    </a:cubicBezTo>
                    <a:cubicBezTo>
                      <a:pt x="535" y="3"/>
                      <a:pt x="532"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2" name="Google Shape;1712;p36"/>
            <p:cNvSpPr/>
            <p:nvPr/>
          </p:nvSpPr>
          <p:spPr>
            <a:xfrm>
              <a:off x="544150" y="2145650"/>
              <a:ext cx="74000" cy="91950"/>
            </a:xfrm>
            <a:custGeom>
              <a:avLst/>
              <a:gdLst/>
              <a:ahLst/>
              <a:cxnLst/>
              <a:rect l="l" t="t" r="r" b="b"/>
              <a:pathLst>
                <a:path w="2960" h="3678" extrusionOk="0">
                  <a:moveTo>
                    <a:pt x="0" y="0"/>
                  </a:moveTo>
                  <a:lnTo>
                    <a:pt x="76" y="840"/>
                  </a:lnTo>
                  <a:lnTo>
                    <a:pt x="327" y="3677"/>
                  </a:lnTo>
                  <a:lnTo>
                    <a:pt x="2554" y="3677"/>
                  </a:lnTo>
                  <a:lnTo>
                    <a:pt x="2866" y="840"/>
                  </a:lnTo>
                  <a:lnTo>
                    <a:pt x="2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6"/>
            <p:cNvSpPr/>
            <p:nvPr/>
          </p:nvSpPr>
          <p:spPr>
            <a:xfrm>
              <a:off x="545625" y="2145650"/>
              <a:ext cx="71050" cy="20225"/>
            </a:xfrm>
            <a:custGeom>
              <a:avLst/>
              <a:gdLst/>
              <a:ahLst/>
              <a:cxnLst/>
              <a:rect l="l" t="t" r="r" b="b"/>
              <a:pathLst>
                <a:path w="2842" h="809" extrusionOk="0">
                  <a:moveTo>
                    <a:pt x="1" y="0"/>
                  </a:moveTo>
                  <a:lnTo>
                    <a:pt x="73" y="809"/>
                  </a:lnTo>
                  <a:lnTo>
                    <a:pt x="2750" y="809"/>
                  </a:lnTo>
                  <a:lnTo>
                    <a:pt x="28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6"/>
            <p:cNvSpPr/>
            <p:nvPr/>
          </p:nvSpPr>
          <p:spPr>
            <a:xfrm>
              <a:off x="538000" y="2138875"/>
              <a:ext cx="85275" cy="18050"/>
            </a:xfrm>
            <a:custGeom>
              <a:avLst/>
              <a:gdLst/>
              <a:ahLst/>
              <a:cxnLst/>
              <a:rect l="l" t="t" r="r" b="b"/>
              <a:pathLst>
                <a:path w="3411" h="722" extrusionOk="0">
                  <a:moveTo>
                    <a:pt x="1" y="1"/>
                  </a:moveTo>
                  <a:lnTo>
                    <a:pt x="1" y="721"/>
                  </a:lnTo>
                  <a:lnTo>
                    <a:pt x="3410" y="721"/>
                  </a:lnTo>
                  <a:lnTo>
                    <a:pt x="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5" name="Google Shape;1715;p36"/>
          <p:cNvGrpSpPr/>
          <p:nvPr/>
        </p:nvGrpSpPr>
        <p:grpSpPr>
          <a:xfrm>
            <a:off x="3844800" y="4756477"/>
            <a:ext cx="1458875" cy="23926"/>
            <a:chOff x="-2278825" y="1262800"/>
            <a:chExt cx="1458875" cy="45049"/>
          </a:xfrm>
        </p:grpSpPr>
        <p:sp>
          <p:nvSpPr>
            <p:cNvPr id="1716" name="Google Shape;1716;p36"/>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33ABA1D7-CEBE-5C8F-1787-E23D6B9D1456}"/>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CC0A5D1F-62BA-4D71-36D6-CACC27509A59}"/>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Login Page</a:t>
            </a:r>
            <a:endParaRPr lang="en" dirty="0">
              <a:solidFill>
                <a:schemeClr val="accent2"/>
              </a:solidFill>
            </a:endParaRPr>
          </a:p>
        </p:txBody>
      </p:sp>
      <p:grpSp>
        <p:nvGrpSpPr>
          <p:cNvPr id="1172" name="Google Shape;1172;p29">
            <a:extLst>
              <a:ext uri="{FF2B5EF4-FFF2-40B4-BE49-F238E27FC236}">
                <a16:creationId xmlns:a16="http://schemas.microsoft.com/office/drawing/2014/main" id="{66612D85-12E6-4190-073B-5FCBDA3F0218}"/>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D98F4796-91B3-74BF-1228-4062FEE8A577}"/>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99CDBCD2-3D87-CBB4-104A-4534BBAFA048}"/>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7FE75E22-4697-C360-4730-8A7DD4511E37}"/>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677D0683-5238-2BC1-FF35-ECFC0F8BAD19}"/>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screenshot of a login screen&#10;&#10;AI-generated content may be incorrect.">
            <a:extLst>
              <a:ext uri="{FF2B5EF4-FFF2-40B4-BE49-F238E27FC236}">
                <a16:creationId xmlns:a16="http://schemas.microsoft.com/office/drawing/2014/main" id="{1B4B45CF-6EB9-1CC1-27B6-319389863F0A}"/>
              </a:ext>
            </a:extLst>
          </p:cNvPr>
          <p:cNvPicPr>
            <a:picLocks noChangeAspect="1"/>
          </p:cNvPicPr>
          <p:nvPr/>
        </p:nvPicPr>
        <p:blipFill>
          <a:blip r:embed="rId3"/>
          <a:stretch>
            <a:fillRect/>
          </a:stretch>
        </p:blipFill>
        <p:spPr>
          <a:xfrm>
            <a:off x="1729945" y="1285990"/>
            <a:ext cx="5954414" cy="3027176"/>
          </a:xfrm>
          <a:prstGeom prst="rect">
            <a:avLst/>
          </a:prstGeom>
        </p:spPr>
      </p:pic>
    </p:spTree>
    <p:extLst>
      <p:ext uri="{BB962C8B-B14F-4D97-AF65-F5344CB8AC3E}">
        <p14:creationId xmlns:p14="http://schemas.microsoft.com/office/powerpoint/2010/main" val="377623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9">
          <a:extLst>
            <a:ext uri="{FF2B5EF4-FFF2-40B4-BE49-F238E27FC236}">
              <a16:creationId xmlns:a16="http://schemas.microsoft.com/office/drawing/2014/main" id="{58CCDC00-01E8-BD61-90ED-DBC82D934A4D}"/>
            </a:ext>
          </a:extLst>
        </p:cNvPr>
        <p:cNvGrpSpPr/>
        <p:nvPr/>
      </p:nvGrpSpPr>
      <p:grpSpPr>
        <a:xfrm>
          <a:off x="0" y="0"/>
          <a:ext cx="0" cy="0"/>
          <a:chOff x="0" y="0"/>
          <a:chExt cx="0" cy="0"/>
        </a:xfrm>
      </p:grpSpPr>
      <p:sp>
        <p:nvSpPr>
          <p:cNvPr id="1170" name="Google Shape;1170;p29">
            <a:extLst>
              <a:ext uri="{FF2B5EF4-FFF2-40B4-BE49-F238E27FC236}">
                <a16:creationId xmlns:a16="http://schemas.microsoft.com/office/drawing/2014/main" id="{99C5F296-F60E-A336-F3E3-3814410E0286}"/>
              </a:ext>
            </a:extLst>
          </p:cNvPr>
          <p:cNvSpPr txBox="1">
            <a:spLocks noGrp="1"/>
          </p:cNvSpPr>
          <p:nvPr>
            <p:ph type="title"/>
          </p:nvPr>
        </p:nvSpPr>
        <p:spPr>
          <a:xfrm>
            <a:off x="488311" y="567595"/>
            <a:ext cx="7704000" cy="576300"/>
          </a:xfrm>
          <a:prstGeom prst="rect">
            <a:avLst/>
          </a:prstGeom>
        </p:spPr>
        <p:txBody>
          <a:bodyPr spcFirstLastPara="1" wrap="square" lIns="91425" tIns="91425" rIns="91425" bIns="91425" anchor="t" anchorCtr="0">
            <a:noAutofit/>
          </a:bodyPr>
          <a:lstStyle/>
          <a:p>
            <a:r>
              <a:rPr lang="en" dirty="0"/>
              <a:t>Uploading File Page</a:t>
            </a:r>
            <a:endParaRPr lang="en" dirty="0">
              <a:solidFill>
                <a:schemeClr val="accent2"/>
              </a:solidFill>
            </a:endParaRPr>
          </a:p>
        </p:txBody>
      </p:sp>
      <p:grpSp>
        <p:nvGrpSpPr>
          <p:cNvPr id="1172" name="Google Shape;1172;p29">
            <a:extLst>
              <a:ext uri="{FF2B5EF4-FFF2-40B4-BE49-F238E27FC236}">
                <a16:creationId xmlns:a16="http://schemas.microsoft.com/office/drawing/2014/main" id="{7800D800-CACC-6535-A1DD-2883D71ED53C}"/>
              </a:ext>
            </a:extLst>
          </p:cNvPr>
          <p:cNvGrpSpPr/>
          <p:nvPr/>
        </p:nvGrpSpPr>
        <p:grpSpPr>
          <a:xfrm>
            <a:off x="3844800" y="4756477"/>
            <a:ext cx="1458875" cy="23926"/>
            <a:chOff x="-2278825" y="1262800"/>
            <a:chExt cx="1458875" cy="45049"/>
          </a:xfrm>
        </p:grpSpPr>
        <p:sp>
          <p:nvSpPr>
            <p:cNvPr id="1173" name="Google Shape;1173;p29">
              <a:extLst>
                <a:ext uri="{FF2B5EF4-FFF2-40B4-BE49-F238E27FC236}">
                  <a16:creationId xmlns:a16="http://schemas.microsoft.com/office/drawing/2014/main" id="{6CF5ECCB-0DD1-4461-E5E0-97BB0F6AD2F8}"/>
                </a:ext>
              </a:extLst>
            </p:cNvPr>
            <p:cNvSpPr/>
            <p:nvPr/>
          </p:nvSpPr>
          <p:spPr>
            <a:xfrm>
              <a:off x="-2278825"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a:extLst>
                <a:ext uri="{FF2B5EF4-FFF2-40B4-BE49-F238E27FC236}">
                  <a16:creationId xmlns:a16="http://schemas.microsoft.com/office/drawing/2014/main" id="{69CD0B44-D2FE-9773-4409-9EA592A0D220}"/>
                </a:ext>
              </a:extLst>
            </p:cNvPr>
            <p:cNvSpPr/>
            <p:nvPr/>
          </p:nvSpPr>
          <p:spPr>
            <a:xfrm>
              <a:off x="-1886778" y="1262800"/>
              <a:ext cx="285404" cy="45049"/>
            </a:xfrm>
            <a:custGeom>
              <a:avLst/>
              <a:gdLst/>
              <a:ahLst/>
              <a:cxnLst/>
              <a:rect l="l" t="t" r="r" b="b"/>
              <a:pathLst>
                <a:path w="8869" h="538" extrusionOk="0">
                  <a:moveTo>
                    <a:pt x="1" y="1"/>
                  </a:moveTo>
                  <a:lnTo>
                    <a:pt x="1" y="538"/>
                  </a:lnTo>
                  <a:lnTo>
                    <a:pt x="8868" y="538"/>
                  </a:lnTo>
                  <a:lnTo>
                    <a:pt x="88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a:extLst>
                <a:ext uri="{FF2B5EF4-FFF2-40B4-BE49-F238E27FC236}">
                  <a16:creationId xmlns:a16="http://schemas.microsoft.com/office/drawing/2014/main" id="{0D02C70F-1C26-F939-A3C0-E707E53DD993}"/>
                </a:ext>
              </a:extLst>
            </p:cNvPr>
            <p:cNvSpPr/>
            <p:nvPr/>
          </p:nvSpPr>
          <p:spPr>
            <a:xfrm>
              <a:off x="-1496018" y="1262800"/>
              <a:ext cx="285404" cy="45049"/>
            </a:xfrm>
            <a:custGeom>
              <a:avLst/>
              <a:gdLst/>
              <a:ahLst/>
              <a:cxnLst/>
              <a:rect l="l" t="t" r="r" b="b"/>
              <a:pathLst>
                <a:path w="8869" h="538" extrusionOk="0">
                  <a:moveTo>
                    <a:pt x="1" y="1"/>
                  </a:moveTo>
                  <a:lnTo>
                    <a:pt x="1" y="538"/>
                  </a:lnTo>
                  <a:lnTo>
                    <a:pt x="8869" y="538"/>
                  </a:lnTo>
                  <a:lnTo>
                    <a:pt x="8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a:extLst>
                <a:ext uri="{FF2B5EF4-FFF2-40B4-BE49-F238E27FC236}">
                  <a16:creationId xmlns:a16="http://schemas.microsoft.com/office/drawing/2014/main" id="{4A5CDBA0-793C-B2F1-007C-6D4F50DF1CEB}"/>
                </a:ext>
              </a:extLst>
            </p:cNvPr>
            <p:cNvSpPr/>
            <p:nvPr/>
          </p:nvSpPr>
          <p:spPr>
            <a:xfrm>
              <a:off x="-1105354" y="1262800"/>
              <a:ext cx="285404" cy="45049"/>
            </a:xfrm>
            <a:custGeom>
              <a:avLst/>
              <a:gdLst/>
              <a:ahLst/>
              <a:cxnLst/>
              <a:rect l="l" t="t" r="r" b="b"/>
              <a:pathLst>
                <a:path w="8869" h="538" extrusionOk="0">
                  <a:moveTo>
                    <a:pt x="0" y="1"/>
                  </a:moveTo>
                  <a:lnTo>
                    <a:pt x="0" y="538"/>
                  </a:lnTo>
                  <a:lnTo>
                    <a:pt x="8868" y="538"/>
                  </a:lnTo>
                  <a:lnTo>
                    <a:pt x="88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10;&#10;AI-generated content may be incorrect.">
            <a:extLst>
              <a:ext uri="{FF2B5EF4-FFF2-40B4-BE49-F238E27FC236}">
                <a16:creationId xmlns:a16="http://schemas.microsoft.com/office/drawing/2014/main" id="{B7519DCF-C712-88DF-639E-000ABCBE2AE6}"/>
              </a:ext>
            </a:extLst>
          </p:cNvPr>
          <p:cNvPicPr>
            <a:picLocks noChangeAspect="1"/>
          </p:cNvPicPr>
          <p:nvPr/>
        </p:nvPicPr>
        <p:blipFill>
          <a:blip r:embed="rId3"/>
          <a:stretch>
            <a:fillRect/>
          </a:stretch>
        </p:blipFill>
        <p:spPr>
          <a:xfrm>
            <a:off x="1204783" y="1282843"/>
            <a:ext cx="6742156" cy="3064360"/>
          </a:xfrm>
          <a:prstGeom prst="rect">
            <a:avLst/>
          </a:prstGeom>
        </p:spPr>
      </p:pic>
    </p:spTree>
    <p:extLst>
      <p:ext uri="{BB962C8B-B14F-4D97-AF65-F5344CB8AC3E}">
        <p14:creationId xmlns:p14="http://schemas.microsoft.com/office/powerpoint/2010/main" val="2248009553"/>
      </p:ext>
    </p:extLst>
  </p:cSld>
  <p:clrMapOvr>
    <a:masterClrMapping/>
  </p:clrMapOvr>
</p:sld>
</file>

<file path=ppt/theme/theme1.xml><?xml version="1.0" encoding="utf-8"?>
<a:theme xmlns:a="http://schemas.openxmlformats.org/drawingml/2006/main" name="Website Design Consulting by Slidesgo">
  <a:themeElements>
    <a:clrScheme name="Simple Light">
      <a:dk1>
        <a:srgbClr val="263238"/>
      </a:dk1>
      <a:lt1>
        <a:srgbClr val="F9F7F9"/>
      </a:lt1>
      <a:dk2>
        <a:srgbClr val="DBDBDB"/>
      </a:dk2>
      <a:lt2>
        <a:srgbClr val="B1A0B3"/>
      </a:lt2>
      <a:accent1>
        <a:srgbClr val="8E808F"/>
      </a:accent1>
      <a:accent2>
        <a:srgbClr val="423542"/>
      </a:accent2>
      <a:accent3>
        <a:srgbClr val="455A64"/>
      </a:accent3>
      <a:accent4>
        <a:srgbClr val="FFFFFF"/>
      </a:accent4>
      <a:accent5>
        <a:srgbClr val="FFFFFF"/>
      </a:accent5>
      <a:accent6>
        <a:srgbClr val="FFFFF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7F88633B93164593E385B70F3B5818" ma:contentTypeVersion="13" ma:contentTypeDescription="Create a new document." ma:contentTypeScope="" ma:versionID="54ef6c2aa58902099e52b75684486254">
  <xsd:schema xmlns:xsd="http://www.w3.org/2001/XMLSchema" xmlns:xs="http://www.w3.org/2001/XMLSchema" xmlns:p="http://schemas.microsoft.com/office/2006/metadata/properties" xmlns:ns1="http://schemas.microsoft.com/sharepoint/v3" xmlns:ns2="c1389f8c-1fa9-4e13-8763-c8c693445297" xmlns:ns3="9de36afa-f6f0-4e3e-9054-a03c6340b1d4" targetNamespace="http://schemas.microsoft.com/office/2006/metadata/properties" ma:root="true" ma:fieldsID="23c01bec0ca695cb363f161077252dcb" ns1:_="" ns2:_="" ns3:_="">
    <xsd:import namespace="http://schemas.microsoft.com/sharepoint/v3"/>
    <xsd:import namespace="c1389f8c-1fa9-4e13-8763-c8c693445297"/>
    <xsd:import namespace="9de36afa-f6f0-4e3e-9054-a03c6340b1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389f8c-1fa9-4e13-8763-c8c6934452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54bec2-9c12-4dff-9bba-47e6622608a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de36afa-f6f0-4e3e-9054-a03c6340b1d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1f0583c-cf75-4de4-ad58-ea40c9d8bc4a}" ma:internalName="TaxCatchAll" ma:showField="CatchAllData" ma:web="9de36afa-f6f0-4e3e-9054-a03c6340b1d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9de36afa-f6f0-4e3e-9054-a03c6340b1d4" xsi:nil="true"/>
    <lcf76f155ced4ddcb4097134ff3c332f xmlns="c1389f8c-1fa9-4e13-8763-c8c69344529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3586E18-A664-4851-BFC0-8FBCD5F27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389f8c-1fa9-4e13-8763-c8c693445297"/>
    <ds:schemaRef ds:uri="9de36afa-f6f0-4e3e-9054-a03c6340b1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2D70F0-E8EB-40AD-B8C9-4260E444134B}">
  <ds:schemaRefs>
    <ds:schemaRef ds:uri="http://schemas.microsoft.com/sharepoint/v3/contenttype/forms"/>
  </ds:schemaRefs>
</ds:datastoreItem>
</file>

<file path=customXml/itemProps3.xml><?xml version="1.0" encoding="utf-8"?>
<ds:datastoreItem xmlns:ds="http://schemas.openxmlformats.org/officeDocument/2006/customXml" ds:itemID="{C715A7EC-A72A-4531-A2D1-A6ECA5D285CD}">
  <ds:schemaRefs>
    <ds:schemaRef ds:uri="http://schemas.microsoft.com/office/2006/metadata/properties"/>
    <ds:schemaRef ds:uri="http://schemas.microsoft.com/office/infopath/2007/PartnerControls"/>
    <ds:schemaRef ds:uri="http://schemas.microsoft.com/sharepoint/v3"/>
    <ds:schemaRef ds:uri="9de36afa-f6f0-4e3e-9054-a03c6340b1d4"/>
    <ds:schemaRef ds:uri="c1389f8c-1fa9-4e13-8763-c8c693445297"/>
  </ds:schemaRefs>
</ds:datastoreItem>
</file>

<file path=docProps/app.xml><?xml version="1.0" encoding="utf-8"?>
<Properties xmlns="http://schemas.openxmlformats.org/officeDocument/2006/extended-properties" xmlns:vt="http://schemas.openxmlformats.org/officeDocument/2006/docPropsVTypes">
  <TotalTime>1</TotalTime>
  <Words>425</Words>
  <Application>Microsoft Office PowerPoint</Application>
  <PresentationFormat>On-screen Show (16:9)</PresentationFormat>
  <Paragraphs>66</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Website Design Consulting by Slidesgo</vt:lpstr>
      <vt:lpstr>Onboarding merchants at NETS</vt:lpstr>
      <vt:lpstr>01</vt:lpstr>
      <vt:lpstr>Introduction</vt:lpstr>
      <vt:lpstr>Diagrams Showcase</vt:lpstr>
      <vt:lpstr>User Case Diagram</vt:lpstr>
      <vt:lpstr>ERD Diagram</vt:lpstr>
      <vt:lpstr>Application Demo</vt:lpstr>
      <vt:lpstr>Login Page</vt:lpstr>
      <vt:lpstr>Uploading File Page</vt:lpstr>
      <vt:lpstr>Home Page</vt:lpstr>
      <vt:lpstr>Application Forms Page</vt:lpstr>
      <vt:lpstr>PRE-FILL &amp; SIGN</vt:lpstr>
      <vt:lpstr>download</vt:lpstr>
      <vt:lpstr>Conclusion</vt:lpstr>
      <vt:lpstr>Our Final Words</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ADLINA ATHIRAH BINTE YUSRI</dc:creator>
  <cp:lastModifiedBy>ADLINA ATHIRAH BINTE YUSRI</cp:lastModifiedBy>
  <cp:revision>358</cp:revision>
  <dcterms:modified xsi:type="dcterms:W3CDTF">2025-02-09T16:25:24Z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0x010100D27F88633B93164593E385B70F3B5818</vt:lpwstr>
  </property>
  <property fmtid="{D5CDD505-2E9C-101B-9397-08002B2CF9AE}" pid="3" name="MediaServiceImageTags">
    <vt:lpwstr/>
  </property>
</Properties>
</file>