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0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9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9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0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2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7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Vector background of vibrant colors splashing">
            <a:extLst>
              <a:ext uri="{FF2B5EF4-FFF2-40B4-BE49-F238E27FC236}">
                <a16:creationId xmlns:a16="http://schemas.microsoft.com/office/drawing/2014/main" id="{179BA919-D8A1-6A6E-89D6-3EF43FAA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677FF-20B7-45C8-B0BF-A2EC020F7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SG" sz="4000" dirty="0"/>
              <a:t>Project Prototype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677DC-D101-629A-BD2D-9B324D904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 lnSpcReduction="10000"/>
          </a:bodyPr>
          <a:lstStyle/>
          <a:p>
            <a:r>
              <a:rPr lang="en-SG" sz="2000" dirty="0"/>
              <a:t>Ashley, Adlina, Avryl, Lucas</a:t>
            </a:r>
          </a:p>
        </p:txBody>
      </p:sp>
    </p:spTree>
    <p:extLst>
      <p:ext uri="{BB962C8B-B14F-4D97-AF65-F5344CB8AC3E}">
        <p14:creationId xmlns:p14="http://schemas.microsoft.com/office/powerpoint/2010/main" val="24440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7DE6-DF99-35FA-399B-01EB445F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28696-BEF8-6908-5963-6EF3207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Consists of ??? Pages</a:t>
            </a:r>
          </a:p>
          <a:p>
            <a:r>
              <a:rPr lang="en-SG" dirty="0"/>
              <a:t>Login page, homepage etc</a:t>
            </a:r>
          </a:p>
        </p:txBody>
      </p:sp>
    </p:spTree>
    <p:extLst>
      <p:ext uri="{BB962C8B-B14F-4D97-AF65-F5344CB8AC3E}">
        <p14:creationId xmlns:p14="http://schemas.microsoft.com/office/powerpoint/2010/main" val="152472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8B9C-082C-C366-48D8-108CF92F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418B9-9423-B584-188C-879540269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5995" y="2096015"/>
            <a:ext cx="7240010" cy="3991532"/>
          </a:xfrm>
        </p:spPr>
      </p:pic>
    </p:spTree>
    <p:extLst>
      <p:ext uri="{BB962C8B-B14F-4D97-AF65-F5344CB8AC3E}">
        <p14:creationId xmlns:p14="http://schemas.microsoft.com/office/powerpoint/2010/main" val="314807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A20F-E487-592A-FC5F-50BFA8C7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Forget Password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1C41F-7283-9FBC-D29B-6BD3A5B2D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2100778"/>
            <a:ext cx="7268589" cy="3982006"/>
          </a:xfrm>
        </p:spPr>
      </p:pic>
    </p:spTree>
    <p:extLst>
      <p:ext uri="{BB962C8B-B14F-4D97-AF65-F5344CB8AC3E}">
        <p14:creationId xmlns:p14="http://schemas.microsoft.com/office/powerpoint/2010/main" val="82860124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Project Prototype</vt:lpstr>
      <vt:lpstr>Project Prototype</vt:lpstr>
      <vt:lpstr>Login Page</vt:lpstr>
      <vt:lpstr>Forget Password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JIN HENG LUCAS MARK</dc:creator>
  <cp:lastModifiedBy>LIM JIN HENG LUCAS MARK</cp:lastModifiedBy>
  <cp:revision>2</cp:revision>
  <dcterms:created xsi:type="dcterms:W3CDTF">2024-11-06T08:42:26Z</dcterms:created>
  <dcterms:modified xsi:type="dcterms:W3CDTF">2024-11-06T09:57:32Z</dcterms:modified>
</cp:coreProperties>
</file>