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69" r:id="rId3"/>
    <p:sldId id="271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 varScale="1">
        <p:scale>
          <a:sx n="78" d="100"/>
          <a:sy n="78" d="100"/>
        </p:scale>
        <p:origin x="45" y="178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8139314" y="5276911"/>
            <a:ext cx="2040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汇报人：郭涵伟</a:t>
            </a:r>
          </a:p>
        </p:txBody>
      </p:sp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574499" y="2760884"/>
            <a:ext cx="7345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NOR FLASH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1655963" y="163002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命令时钟周期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61D07-CFB1-9572-58EB-B232B5F2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0" y="2277518"/>
            <a:ext cx="5274309" cy="3901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C52D6-8DDE-8679-86FA-12DBA283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6" y="1790337"/>
            <a:ext cx="5434518" cy="3082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D927C8-F9FD-30B6-AA8E-AEA786D2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368" y="4734266"/>
            <a:ext cx="5540884" cy="160938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F0B62F-5A94-51FA-E374-F2753358D932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3"/>
          <p:cNvSpPr>
            <a:spLocks/>
          </p:cNvSpPr>
          <p:nvPr/>
        </p:nvSpPr>
        <p:spPr bwMode="gray">
          <a:xfrm flipV="1">
            <a:off x="1523158" y="3642545"/>
            <a:ext cx="1289892" cy="179461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" name="箭头1"/>
          <p:cNvSpPr>
            <a:spLocks/>
          </p:cNvSpPr>
          <p:nvPr/>
        </p:nvSpPr>
        <p:spPr bwMode="gray">
          <a:xfrm>
            <a:off x="1514864" y="1682119"/>
            <a:ext cx="1289892" cy="207888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6" name="标题1"/>
          <p:cNvSpPr>
            <a:spLocks noChangeArrowheads="1"/>
          </p:cNvSpPr>
          <p:nvPr/>
        </p:nvSpPr>
        <p:spPr bwMode="gray">
          <a:xfrm>
            <a:off x="2962058" y="1216137"/>
            <a:ext cx="6564562" cy="1418637"/>
          </a:xfrm>
          <a:prstGeom prst="roundRect">
            <a:avLst>
              <a:gd name="adj" fmla="val 11921"/>
            </a:avLst>
          </a:prstGeom>
          <a:solidFill>
            <a:srgbClr val="AC4243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ysClr val="window" lastClr="FFFFFF">
                    <a:lumMod val="9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标题3"/>
          <p:cNvSpPr>
            <a:spLocks noChangeArrowheads="1"/>
          </p:cNvSpPr>
          <p:nvPr/>
        </p:nvSpPr>
        <p:spPr bwMode="gray">
          <a:xfrm>
            <a:off x="2962057" y="4639155"/>
            <a:ext cx="6564563" cy="1394194"/>
          </a:xfrm>
          <a:prstGeom prst="roundRect">
            <a:avLst>
              <a:gd name="adj" fmla="val 11921"/>
            </a:avLst>
          </a:prstGeom>
          <a:solidFill>
            <a:srgbClr val="AC4243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ysClr val="window" lastClr="FFFFFF">
                    <a:lumMod val="9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862414" y="2938519"/>
            <a:ext cx="1404988" cy="1406744"/>
          </a:xfrm>
          <a:prstGeom prst="ellipse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NOR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-1" y="1021081"/>
            <a:ext cx="4591455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C9FB73-8842-C221-F8B7-493E70871246}"/>
              </a:ext>
            </a:extLst>
          </p:cNvPr>
          <p:cNvSpPr txBox="1"/>
          <p:nvPr/>
        </p:nvSpPr>
        <p:spPr>
          <a:xfrm>
            <a:off x="341566" y="1707963"/>
            <a:ext cx="424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512 K x 16-Bit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2.7-3.6v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响应时间：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90ns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封装模式：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引脚标准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TSOP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84DFC6F-B62C-93F4-AF52-1E1CE522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2" y="889520"/>
            <a:ext cx="5274310" cy="296481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C1D5AFA-A9AF-3CC2-3C39-1DA185F9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3653774"/>
            <a:ext cx="527431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2439957" y="936775"/>
            <a:ext cx="7645941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91F2A9-33B1-C2D7-D9A6-8813E8E6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89" y="1540799"/>
            <a:ext cx="5274310" cy="4053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B2C0B4-A5F4-582A-9469-6CAA143FB3A1}"/>
              </a:ext>
            </a:extLst>
          </p:cNvPr>
          <p:cNvSpPr txBox="1"/>
          <p:nvPr/>
        </p:nvSpPr>
        <p:spPr>
          <a:xfrm>
            <a:off x="108102" y="1953973"/>
            <a:ext cx="6565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#BYTE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引脚接高电位，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BANK0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，片选引脚接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GSC0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以字节寻址，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位）寻址，地址线错位相连，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LADDR0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来表示读出的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位数据的前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位或后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数据线对应连接</a:t>
            </a:r>
          </a:p>
        </p:txBody>
      </p:sp>
    </p:spTree>
    <p:extLst>
      <p:ext uri="{BB962C8B-B14F-4D97-AF65-F5344CB8AC3E}">
        <p14:creationId xmlns:p14="http://schemas.microsoft.com/office/powerpoint/2010/main" val="280504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3A231-06B7-CAB1-2C39-173ACB02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9" y="2785353"/>
            <a:ext cx="6053692" cy="3271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9C1DE-7AA8-523F-B6E5-F62FBDAA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292" y="2647139"/>
            <a:ext cx="5274310" cy="3409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2295077" y="2015908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设备总线操作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CC5E7-10CD-EC3D-91FA-8F5348A402C9}"/>
              </a:ext>
            </a:extLst>
          </p:cNvPr>
          <p:cNvSpPr txBox="1"/>
          <p:nvPr/>
        </p:nvSpPr>
        <p:spPr>
          <a:xfrm>
            <a:off x="8407782" y="2015908"/>
            <a:ext cx="163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扇区划分</a:t>
            </a:r>
          </a:p>
        </p:txBody>
      </p:sp>
    </p:spTree>
    <p:extLst>
      <p:ext uri="{BB962C8B-B14F-4D97-AF65-F5344CB8AC3E}">
        <p14:creationId xmlns:p14="http://schemas.microsoft.com/office/powerpoint/2010/main" val="42942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1655963" y="163002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命令时钟周期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46775A-9C37-ED51-C74B-CDCED07F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5" y="2360020"/>
            <a:ext cx="5274310" cy="3727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4DE36D-2704-6D39-6113-87D87326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19" y="2713267"/>
            <a:ext cx="527431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813239" y="554554"/>
            <a:ext cx="140078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642025" y="795119"/>
            <a:ext cx="3501958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C9FB73-8842-C221-F8B7-493E70871246}"/>
              </a:ext>
            </a:extLst>
          </p:cNvPr>
          <p:cNvSpPr txBox="1"/>
          <p:nvPr/>
        </p:nvSpPr>
        <p:spPr>
          <a:xfrm>
            <a:off x="341566" y="1461533"/>
            <a:ext cx="424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128MBit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2.7-3.6v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响应时间：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25ns/Byte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封装模式：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引脚标准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TSOP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06096-0737-8605-0E0A-7513D664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" y="3031193"/>
            <a:ext cx="5655014" cy="3627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725DD1-9D0B-7722-D798-5A612D01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41" y="234267"/>
            <a:ext cx="5274310" cy="61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2873680" y="958819"/>
            <a:ext cx="6444639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B2C0B4-A5F4-582A-9469-6CAA143FB3A1}"/>
              </a:ext>
            </a:extLst>
          </p:cNvPr>
          <p:cNvSpPr txBox="1"/>
          <p:nvPr/>
        </p:nvSpPr>
        <p:spPr>
          <a:xfrm>
            <a:off x="108102" y="1953973"/>
            <a:ext cx="6565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#BYTE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引脚接高电位，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BANK0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，片选引脚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CE0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GSC0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E28F128J3A150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用于指示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位字节地址，故对位连接，字节选择交由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数据线对应连接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ADA17-BF5A-7BF2-51C2-72AC6BA1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64" y="1563226"/>
            <a:ext cx="5274310" cy="50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555633" y="996606"/>
            <a:ext cx="3414590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2275622" y="178311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设备总线操作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CC5E7-10CD-EC3D-91FA-8F5348A402C9}"/>
              </a:ext>
            </a:extLst>
          </p:cNvPr>
          <p:cNvSpPr txBox="1"/>
          <p:nvPr/>
        </p:nvSpPr>
        <p:spPr>
          <a:xfrm>
            <a:off x="8581488" y="1783116"/>
            <a:ext cx="89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A15B61-1362-CCEC-8E6E-8E4E1B04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72" y="2605518"/>
            <a:ext cx="5772058" cy="39856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A47490-8309-8B4D-009C-4BC135F0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2" y="2423779"/>
            <a:ext cx="5274310" cy="434911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0DB700-8C0F-45A8-E779-261374C230B6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219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华文楷体</vt:lpstr>
      <vt:lpstr>思源黑体 CN Medium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涵伟 郭</cp:lastModifiedBy>
  <cp:revision>41</cp:revision>
  <dcterms:created xsi:type="dcterms:W3CDTF">2021-01-31T06:17:33Z</dcterms:created>
  <dcterms:modified xsi:type="dcterms:W3CDTF">2023-04-27T06:40:51Z</dcterms:modified>
</cp:coreProperties>
</file>