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67" r:id="rId3"/>
    <p:sldId id="287" r:id="rId4"/>
    <p:sldId id="2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 autoAdjust="0"/>
    <p:restoredTop sz="93320" autoAdjust="0"/>
  </p:normalViewPr>
  <p:slideViewPr>
    <p:cSldViewPr snapToGrid="0" showGuides="1">
      <p:cViewPr varScale="1">
        <p:scale>
          <a:sx n="77" d="100"/>
          <a:sy n="77" d="100"/>
        </p:scale>
        <p:origin x="907" y="62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0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7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 SDRAM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6362463" y="5188145"/>
            <a:ext cx="524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汇报人：谢萌</a:t>
            </a:r>
          </a:p>
        </p:txBody>
      </p:sp>
      <p:sp>
        <p:nvSpPr>
          <p:cNvPr id="21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61323" y="3768715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37934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7680" y="1113014"/>
            <a:ext cx="960120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主要特征</a:t>
            </a:r>
          </a:p>
        </p:txBody>
      </p:sp>
      <p:sp>
        <p:nvSpPr>
          <p:cNvPr id="22" name="学论网-www.xuelun.me">
            <a:extLst>
              <a:ext uri="{FF2B5EF4-FFF2-40B4-BE49-F238E27FC236}">
                <a16:creationId xmlns:a16="http://schemas.microsoft.com/office/drawing/2014/main" id="{DF1FBCEE-8637-C6D0-D764-F60FC21D2A45}"/>
              </a:ext>
            </a:extLst>
          </p:cNvPr>
          <p:cNvSpPr txBox="1"/>
          <p:nvPr/>
        </p:nvSpPr>
        <p:spPr>
          <a:xfrm>
            <a:off x="487680" y="1987350"/>
            <a:ext cx="5508167" cy="32913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JEDEC standard 3.3V power supply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LVTTL compatible with multiplexed address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Four banks operation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MRS cycle with address key programs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 -. CAS latency (2 &amp; 3)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 -. Burst length (1, 2, 4, 8 &amp; Full page)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 -. Burst type (Sequential &amp; Interleave)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All inputs are sampled at the positive going edge of the system clock.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Burst read single-bit write operation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DQM for masking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Auto &amp; self refresh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64ms refresh period (8K Cycle)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AD47365-0F44-144A-92F1-90F66924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78881"/>
            <a:ext cx="5400676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7680" y="867835"/>
            <a:ext cx="2843349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K4S561632C-TC75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引脚设置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8E3800-D920-3B93-2241-CC01728B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14" y="1496994"/>
            <a:ext cx="2896962" cy="43647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67A1D4-8135-F7E6-C93B-8757764C2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1496994"/>
            <a:ext cx="6599492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4794" y="974514"/>
            <a:ext cx="3529149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K4S561632C-TC75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C4C652-29DC-CF00-F580-6D9FD8C1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43" y="1914568"/>
            <a:ext cx="8123624" cy="3436918"/>
          </a:xfrm>
          <a:prstGeom prst="rect">
            <a:avLst/>
          </a:prstGeom>
        </p:spPr>
      </p:pic>
      <p:sp>
        <p:nvSpPr>
          <p:cNvPr id="22" name="学论网-www.xuelun.me">
            <a:extLst>
              <a:ext uri="{FF2B5EF4-FFF2-40B4-BE49-F238E27FC236}">
                <a16:creationId xmlns:a16="http://schemas.microsoft.com/office/drawing/2014/main" id="{DF1FBCEE-8637-C6D0-D764-F60FC21D2A45}"/>
              </a:ext>
            </a:extLst>
          </p:cNvPr>
          <p:cNvSpPr txBox="1"/>
          <p:nvPr/>
        </p:nvSpPr>
        <p:spPr>
          <a:xfrm>
            <a:off x="484794" y="1710353"/>
            <a:ext cx="4169225" cy="38453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两块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K4S561632C-TC75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按位扩展为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64M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32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位存储器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U4, U5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端口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DQ15~DQ0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分别接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LDATA[15:0]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LDATA[31:16]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A12~A0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LADDR[14:2]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BA1~BA0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LADDR[25:24]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nSCS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LnGCS6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nSRAS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LnSRAS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nSCAS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LnSCAS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nWE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LnWE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LDQM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LnWBE0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UDQM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LnWBE1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SCKE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LSCKE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SCLK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LSCLK0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VDD0~VDD2, VDDQ0~VDDQ3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VCC33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VSS0~VSS2, VSSQ0~VSSQ3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8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222</Words>
  <Application>Microsoft Office PowerPoint</Application>
  <PresentationFormat>宽屏</PresentationFormat>
  <Paragraphs>38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思源黑体 CN Medium</vt:lpstr>
      <vt:lpstr>思源黑体 CN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Xie Meng</cp:lastModifiedBy>
  <cp:revision>40</cp:revision>
  <dcterms:created xsi:type="dcterms:W3CDTF">2021-01-31T06:17:33Z</dcterms:created>
  <dcterms:modified xsi:type="dcterms:W3CDTF">2023-04-27T13:01:30Z</dcterms:modified>
</cp:coreProperties>
</file>