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3" r:id="rId2"/>
    <p:sldId id="285" r:id="rId3"/>
    <p:sldId id="259" r:id="rId4"/>
    <p:sldId id="272" r:id="rId5"/>
    <p:sldId id="260" r:id="rId6"/>
    <p:sldId id="289" r:id="rId7"/>
    <p:sldId id="291" r:id="rId8"/>
    <p:sldId id="290" r:id="rId9"/>
    <p:sldId id="292" r:id="rId10"/>
    <p:sldId id="273" r:id="rId11"/>
    <p:sldId id="262" r:id="rId12"/>
    <p:sldId id="277" r:id="rId13"/>
    <p:sldId id="284" r:id="rId14"/>
    <p:sldId id="26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4243"/>
    <a:srgbClr val="AB1E21"/>
    <a:srgbClr val="308ACA"/>
    <a:srgbClr val="EEF0EF"/>
    <a:srgbClr val="E6E6E6"/>
    <a:srgbClr val="C427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4" autoAdjust="0"/>
    <p:restoredTop sz="93320" autoAdjust="0"/>
  </p:normalViewPr>
  <p:slideViewPr>
    <p:cSldViewPr snapToGrid="0" showGuides="1">
      <p:cViewPr varScale="1">
        <p:scale>
          <a:sx n="62" d="100"/>
          <a:sy n="62" d="100"/>
        </p:scale>
        <p:origin x="824" y="56"/>
      </p:cViewPr>
      <p:guideLst>
        <p:guide orient="horz" pos="2069"/>
        <p:guide pos="438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49E12-936C-4168-A750-6B81F73359E3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F934A-2A99-4710-800F-F319DDB5C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585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F934A-2A99-4710-800F-F319DDB5C6D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380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F934A-2A99-4710-800F-F319DDB5C6D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474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46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656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929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5CE6B-FF6A-471E-9C4A-73362186D6C7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22F73-3844-4250-B3F7-C596D703A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12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D1855566-79A6-4312-BD41-24E289E3854A}"/>
              </a:ext>
            </a:extLst>
          </p:cNvPr>
          <p:cNvSpPr/>
          <p:nvPr/>
        </p:nvSpPr>
        <p:spPr>
          <a:xfrm>
            <a:off x="10761323" y="1202532"/>
            <a:ext cx="389278" cy="38927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F02ECD8-1CDD-49F7-8817-02AA363DE2C0}"/>
              </a:ext>
            </a:extLst>
          </p:cNvPr>
          <p:cNvSpPr txBox="1"/>
          <p:nvPr/>
        </p:nvSpPr>
        <p:spPr>
          <a:xfrm>
            <a:off x="2826799" y="2753052"/>
            <a:ext cx="65384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毕业论文答辩模板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EB7351D-7F7E-4FF2-8A69-0E8B9A1F17A5}"/>
              </a:ext>
            </a:extLst>
          </p:cNvPr>
          <p:cNvSpPr/>
          <p:nvPr/>
        </p:nvSpPr>
        <p:spPr>
          <a:xfrm>
            <a:off x="2694741" y="3233939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4FC7D185-F10B-4FFE-ADB0-B95FDFBD8ED1}"/>
              </a:ext>
            </a:extLst>
          </p:cNvPr>
          <p:cNvSpPr/>
          <p:nvPr/>
        </p:nvSpPr>
        <p:spPr>
          <a:xfrm>
            <a:off x="2501709" y="3286582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BDC64EB7-F399-4246-AC69-D6B4DF8E98BA}"/>
              </a:ext>
            </a:extLst>
          </p:cNvPr>
          <p:cNvSpPr/>
          <p:nvPr/>
        </p:nvSpPr>
        <p:spPr>
          <a:xfrm>
            <a:off x="9311862" y="3222590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2880FAED-30B8-4F42-B4C3-D1FF6DD36147}"/>
              </a:ext>
            </a:extLst>
          </p:cNvPr>
          <p:cNvSpPr/>
          <p:nvPr/>
        </p:nvSpPr>
        <p:spPr>
          <a:xfrm>
            <a:off x="9595972" y="3275233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2FBCE2A-BFA1-4D45-A4C9-6DD9684121C2}"/>
              </a:ext>
            </a:extLst>
          </p:cNvPr>
          <p:cNvSpPr/>
          <p:nvPr/>
        </p:nvSpPr>
        <p:spPr>
          <a:xfrm>
            <a:off x="3344523" y="817902"/>
            <a:ext cx="356620" cy="3566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5B7DB4B8-F068-4B8B-9600-9BA228B86118}"/>
              </a:ext>
            </a:extLst>
          </p:cNvPr>
          <p:cNvSpPr/>
          <p:nvPr/>
        </p:nvSpPr>
        <p:spPr>
          <a:xfrm>
            <a:off x="1646350" y="5476986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4A6B4266-D68E-470E-8EEF-D74E4A390ED9}"/>
              </a:ext>
            </a:extLst>
          </p:cNvPr>
          <p:cNvSpPr/>
          <p:nvPr/>
        </p:nvSpPr>
        <p:spPr>
          <a:xfrm>
            <a:off x="10333151" y="3059454"/>
            <a:ext cx="452100" cy="452100"/>
          </a:xfrm>
          <a:prstGeom prst="ellipse">
            <a:avLst/>
          </a:prstGeom>
          <a:solidFill>
            <a:schemeClr val="bg1"/>
          </a:solidFill>
          <a:ln>
            <a:solidFill>
              <a:srgbClr val="AC42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CA748C71-19DF-41E5-B6AE-E0B257E27C52}"/>
              </a:ext>
            </a:extLst>
          </p:cNvPr>
          <p:cNvSpPr/>
          <p:nvPr/>
        </p:nvSpPr>
        <p:spPr>
          <a:xfrm>
            <a:off x="2190637" y="1558131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8DB3E662-86A0-46CE-B0A3-54E1D688D893}"/>
              </a:ext>
            </a:extLst>
          </p:cNvPr>
          <p:cNvSpPr/>
          <p:nvPr/>
        </p:nvSpPr>
        <p:spPr>
          <a:xfrm>
            <a:off x="8787379" y="1478302"/>
            <a:ext cx="153420" cy="1534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7">
            <a:extLst>
              <a:ext uri="{FF2B5EF4-FFF2-40B4-BE49-F238E27FC236}">
                <a16:creationId xmlns:a16="http://schemas.microsoft.com/office/drawing/2014/main" id="{6E0147FC-0DBC-4925-97E5-C31159065717}"/>
              </a:ext>
            </a:extLst>
          </p:cNvPr>
          <p:cNvSpPr/>
          <p:nvPr/>
        </p:nvSpPr>
        <p:spPr>
          <a:xfrm rot="2001767">
            <a:off x="10705817" y="1962311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任意多边形: 形状 49">
            <a:extLst>
              <a:ext uri="{FF2B5EF4-FFF2-40B4-BE49-F238E27FC236}">
                <a16:creationId xmlns:a16="http://schemas.microsoft.com/office/drawing/2014/main" id="{F4598BCA-BE01-4298-BA23-E659916D01B7}"/>
              </a:ext>
            </a:extLst>
          </p:cNvPr>
          <p:cNvSpPr/>
          <p:nvPr/>
        </p:nvSpPr>
        <p:spPr>
          <a:xfrm rot="2001767">
            <a:off x="8342563" y="399356"/>
            <a:ext cx="471236" cy="474114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66" y="1653394"/>
            <a:ext cx="3144268" cy="842042"/>
          </a:xfrm>
          <a:prstGeom prst="rect">
            <a:avLst/>
          </a:prstGeom>
        </p:spPr>
      </p:pic>
      <p:sp>
        <p:nvSpPr>
          <p:cNvPr id="48" name="矩形 47">
            <a:extLst>
              <a:ext uri="{FF2B5EF4-FFF2-40B4-BE49-F238E27FC236}">
                <a16:creationId xmlns:a16="http://schemas.microsoft.com/office/drawing/2014/main" id="{90ECC85D-4571-40C3-A14C-5CE84A2DA5AF}"/>
              </a:ext>
            </a:extLst>
          </p:cNvPr>
          <p:cNvSpPr/>
          <p:nvPr/>
        </p:nvSpPr>
        <p:spPr>
          <a:xfrm flipH="1">
            <a:off x="6362463" y="5188145"/>
            <a:ext cx="5242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汇报人：青课   指导导师：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XX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教授</a:t>
            </a:r>
          </a:p>
        </p:txBody>
      </p:sp>
      <p:sp>
        <p:nvSpPr>
          <p:cNvPr id="21" name="任意多边形: 形状 2">
            <a:extLst>
              <a:ext uri="{FF2B5EF4-FFF2-40B4-BE49-F238E27FC236}">
                <a16:creationId xmlns:a16="http://schemas.microsoft.com/office/drawing/2014/main" id="{E4027533-6DF8-4400-B33B-0C89C9D737D9}"/>
              </a:ext>
            </a:extLst>
          </p:cNvPr>
          <p:cNvSpPr/>
          <p:nvPr/>
        </p:nvSpPr>
        <p:spPr>
          <a:xfrm>
            <a:off x="-1422399" y="4104616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3">
            <a:extLst>
              <a:ext uri="{FF2B5EF4-FFF2-40B4-BE49-F238E27FC236}">
                <a16:creationId xmlns:a16="http://schemas.microsoft.com/office/drawing/2014/main" id="{AB4D2B92-F8DB-4A34-807D-B0E131EFA660}"/>
              </a:ext>
            </a:extLst>
          </p:cNvPr>
          <p:cNvSpPr/>
          <p:nvPr/>
        </p:nvSpPr>
        <p:spPr>
          <a:xfrm>
            <a:off x="-3047999" y="4133645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CAC9629-B983-41F4-A031-41E10DCAC179}"/>
              </a:ext>
            </a:extLst>
          </p:cNvPr>
          <p:cNvSpPr/>
          <p:nvPr/>
        </p:nvSpPr>
        <p:spPr>
          <a:xfrm>
            <a:off x="-871877" y="2044360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4CAC9629-B983-41F4-A031-41E10DCAC179}"/>
              </a:ext>
            </a:extLst>
          </p:cNvPr>
          <p:cNvSpPr/>
          <p:nvPr/>
        </p:nvSpPr>
        <p:spPr>
          <a:xfrm>
            <a:off x="10785251" y="4148461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019175" y="3860284"/>
            <a:ext cx="615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XI'AN JIAOTONG UNIVERSITY</a:t>
            </a:r>
          </a:p>
        </p:txBody>
      </p:sp>
    </p:spTree>
    <p:extLst>
      <p:ext uri="{BB962C8B-B14F-4D97-AF65-F5344CB8AC3E}">
        <p14:creationId xmlns:p14="http://schemas.microsoft.com/office/powerpoint/2010/main" val="379341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808164" y="2856670"/>
            <a:ext cx="2506990" cy="2506990"/>
          </a:xfrm>
          <a:prstGeom prst="ellipse">
            <a:avLst/>
          </a:prstGeom>
          <a:solidFill>
            <a:srgbClr val="AC424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061660" y="2326252"/>
            <a:ext cx="0" cy="784061"/>
          </a:xfrm>
          <a:prstGeom prst="line">
            <a:avLst/>
          </a:prstGeom>
          <a:ln w="63500">
            <a:solidFill>
              <a:srgbClr val="AC4243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"/>
          <p:cNvCxnSpPr/>
          <p:nvPr/>
        </p:nvCxnSpPr>
        <p:spPr>
          <a:xfrm rot="5400000">
            <a:off x="7463087" y="3718807"/>
            <a:ext cx="0" cy="782717"/>
          </a:xfrm>
          <a:prstGeom prst="line">
            <a:avLst/>
          </a:prstGeom>
          <a:ln w="63500">
            <a:solidFill>
              <a:srgbClr val="AC4243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直接连接符 5"/>
          <p:cNvCxnSpPr/>
          <p:nvPr/>
        </p:nvCxnSpPr>
        <p:spPr>
          <a:xfrm rot="5400000">
            <a:off x="4658156" y="3718807"/>
            <a:ext cx="0" cy="782717"/>
          </a:xfrm>
          <a:prstGeom prst="line">
            <a:avLst/>
          </a:prstGeom>
          <a:ln w="63500">
            <a:solidFill>
              <a:srgbClr val="AC4243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Box 32"/>
          <p:cNvSpPr txBox="1"/>
          <p:nvPr/>
        </p:nvSpPr>
        <p:spPr>
          <a:xfrm>
            <a:off x="5725926" y="1627073"/>
            <a:ext cx="6714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" name="TextBox 33"/>
          <p:cNvSpPr txBox="1"/>
          <p:nvPr/>
        </p:nvSpPr>
        <p:spPr>
          <a:xfrm>
            <a:off x="7955453" y="3851132"/>
            <a:ext cx="6714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14" name="TextBox 37"/>
          <p:cNvSpPr txBox="1"/>
          <p:nvPr/>
        </p:nvSpPr>
        <p:spPr>
          <a:xfrm>
            <a:off x="3556465" y="3851132"/>
            <a:ext cx="6714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en-US" altLang="zh-CN" dirty="0"/>
              <a:t>03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6762802" y="1537319"/>
            <a:ext cx="0" cy="1180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3"/>
          </p:cNvCxnSpPr>
          <p:nvPr/>
        </p:nvCxnSpPr>
        <p:spPr>
          <a:xfrm>
            <a:off x="6397392" y="1811739"/>
            <a:ext cx="371317" cy="743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974133" y="3506160"/>
            <a:ext cx="0" cy="20233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608721" y="4079320"/>
            <a:ext cx="37131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148613" y="2853638"/>
            <a:ext cx="0" cy="21112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3148613" y="4079320"/>
            <a:ext cx="37131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4905942" y="2954448"/>
            <a:ext cx="2311434" cy="231143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95099" y="2194816"/>
            <a:ext cx="2514311" cy="3071066"/>
            <a:chOff x="-1743928" y="4529131"/>
            <a:chExt cx="2514311" cy="3071066"/>
          </a:xfrm>
        </p:grpSpPr>
        <p:sp>
          <p:nvSpPr>
            <p:cNvPr id="32" name="TextBox 18"/>
            <p:cNvSpPr txBox="1"/>
            <p:nvPr/>
          </p:nvSpPr>
          <p:spPr>
            <a:xfrm>
              <a:off x="-1548199" y="4529131"/>
              <a:ext cx="1966755" cy="75963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如果</a:t>
              </a:r>
              <a:r>
                <a:rPr lang="en-US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NAND FLASH</a:t>
              </a:r>
              <a:r>
                <a:rPr lang="zh-CN" altLang="en-US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中代码超过</a:t>
              </a:r>
              <a:r>
                <a:rPr lang="en-US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4KB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3" name="学论网-www.xuelun.me"/>
            <p:cNvSpPr txBox="1"/>
            <p:nvPr/>
          </p:nvSpPr>
          <p:spPr>
            <a:xfrm>
              <a:off x="-1743928" y="5384206"/>
              <a:ext cx="2514311" cy="22159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前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4KB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的代码中包含了对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NAND FLASH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超过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4KB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代码段以及其他段的搬运指令，在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steppingstone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中执行后，这些代码段以及其他段通过总线被搬运到了存储器中，再通过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CPU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取指令执行。</a:t>
              </a:r>
            </a:p>
          </p:txBody>
        </p:sp>
      </p:grpSp>
      <p:sp>
        <p:nvSpPr>
          <p:cNvPr id="39" name="学论网-www.xuelun.me"/>
          <p:cNvSpPr txBox="1"/>
          <p:nvPr/>
        </p:nvSpPr>
        <p:spPr>
          <a:xfrm>
            <a:off x="9089941" y="3778344"/>
            <a:ext cx="2514311" cy="11079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复位后，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NAND Flash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的前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4KB(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引导代码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被送入其内部的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Steppingstone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Steppingstone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中执行。</a:t>
            </a:r>
          </a:p>
        </p:txBody>
      </p:sp>
      <p:sp>
        <p:nvSpPr>
          <p:cNvPr id="42" name="学论网-www.xuelun.me"/>
          <p:cNvSpPr txBox="1"/>
          <p:nvPr/>
        </p:nvSpPr>
        <p:spPr>
          <a:xfrm>
            <a:off x="6852920" y="1602739"/>
            <a:ext cx="2681497" cy="787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OM[1:0]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设置为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00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，使其处于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NAND FLASH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启动模式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字魂105号-简雅黑" panose="00000500000000000000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088381" y="3158635"/>
            <a:ext cx="2057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NAND FLASH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启动原理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B708D5A6-F729-4A3B-AFF5-DB02E26819D1}"/>
              </a:ext>
            </a:extLst>
          </p:cNvPr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B16271FF-B014-4D0E-A8FC-14016AE63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54662351-B9F7-41B8-8DFD-B434997C5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18BB5DB3-4909-47FC-BDD8-8679FC8F7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7C6A262B-8F87-4AA5-BD4A-55DE84149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8F8A0811-38B1-462B-8E81-76FB9965A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矩形 73"/>
          <p:cNvSpPr/>
          <p:nvPr/>
        </p:nvSpPr>
        <p:spPr>
          <a:xfrm>
            <a:off x="496522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论文绪论</a:t>
            </a:r>
          </a:p>
        </p:txBody>
      </p:sp>
      <p:sp>
        <p:nvSpPr>
          <p:cNvPr id="75" name="矩形 74"/>
          <p:cNvSpPr/>
          <p:nvPr/>
        </p:nvSpPr>
        <p:spPr>
          <a:xfrm>
            <a:off x="1465866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研究背景</a:t>
            </a:r>
          </a:p>
        </p:txBody>
      </p:sp>
      <p:sp>
        <p:nvSpPr>
          <p:cNvPr id="76" name="矩形 75"/>
          <p:cNvSpPr/>
          <p:nvPr/>
        </p:nvSpPr>
        <p:spPr>
          <a:xfrm>
            <a:off x="3404554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研究结果</a:t>
            </a:r>
          </a:p>
        </p:txBody>
      </p:sp>
      <p:sp>
        <p:nvSpPr>
          <p:cNvPr id="77" name="矩形 76"/>
          <p:cNvSpPr/>
          <p:nvPr/>
        </p:nvSpPr>
        <p:spPr>
          <a:xfrm>
            <a:off x="4373898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问题讨论</a:t>
            </a:r>
          </a:p>
        </p:txBody>
      </p:sp>
      <p:sp>
        <p:nvSpPr>
          <p:cNvPr id="78" name="矩形 77"/>
          <p:cNvSpPr/>
          <p:nvPr/>
        </p:nvSpPr>
        <p:spPr>
          <a:xfrm>
            <a:off x="2435210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研究方法</a:t>
            </a:r>
          </a:p>
        </p:txBody>
      </p:sp>
      <p:sp>
        <p:nvSpPr>
          <p:cNvPr id="79" name="矩形 78"/>
          <p:cNvSpPr/>
          <p:nvPr/>
        </p:nvSpPr>
        <p:spPr>
          <a:xfrm>
            <a:off x="5343244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论文总结</a:t>
            </a: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503B5480-DC7B-4FAF-92D5-C304AAD9037C}"/>
              </a:ext>
            </a:extLst>
          </p:cNvPr>
          <p:cNvCxnSpPr>
            <a:cxnSpLocks/>
          </p:cNvCxnSpPr>
          <p:nvPr/>
        </p:nvCxnSpPr>
        <p:spPr>
          <a:xfrm>
            <a:off x="3522439" y="554554"/>
            <a:ext cx="657739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755887D-06B2-49C8-A78A-151A32DBE229}"/>
              </a:ext>
            </a:extLst>
          </p:cNvPr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62FE7A77-FBEB-40AD-82EE-F6D56B4FB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BDD67602-65B0-4D01-8429-E64EE945B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56902EF3-DC68-477E-B624-6F39F33A5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E5575DC5-6C14-4E47-8549-F414278D7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BEA35CD9-8F8F-4991-8A28-0D6749A15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图片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5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78" grpId="0"/>
      <p:bldP spid="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97121" y="1253167"/>
            <a:ext cx="2559495" cy="4063749"/>
            <a:chOff x="1022470" y="1481251"/>
            <a:chExt cx="2066102" cy="4063749"/>
          </a:xfrm>
        </p:grpSpPr>
        <p:sp>
          <p:nvSpPr>
            <p:cNvPr id="31" name="任意多边形: 形状 185">
              <a:extLst>
                <a:ext uri="{FF2B5EF4-FFF2-40B4-BE49-F238E27FC236}">
                  <a16:creationId xmlns:a16="http://schemas.microsoft.com/office/drawing/2014/main" id="{C9D37591-45DF-4190-948A-D8AC41B4033A}"/>
                </a:ext>
              </a:extLst>
            </p:cNvPr>
            <p:cNvSpPr/>
            <p:nvPr/>
          </p:nvSpPr>
          <p:spPr>
            <a:xfrm rot="16200000">
              <a:off x="64703" y="2439018"/>
              <a:ext cx="3981636" cy="2066102"/>
            </a:xfrm>
            <a:custGeom>
              <a:avLst/>
              <a:gdLst>
                <a:gd name="connsiteX0" fmla="*/ 0 w 3968423"/>
                <a:gd name="connsiteY0" fmla="*/ 0 h 1933574"/>
                <a:gd name="connsiteX1" fmla="*/ 3968423 w 3968423"/>
                <a:gd name="connsiteY1" fmla="*/ 0 h 1933574"/>
                <a:gd name="connsiteX2" fmla="*/ 3946431 w 3968423"/>
                <a:gd name="connsiteY2" fmla="*/ 161996 h 1933574"/>
                <a:gd name="connsiteX3" fmla="*/ 1984212 w 3968423"/>
                <a:gd name="connsiteY3" fmla="*/ 1933574 h 1933574"/>
                <a:gd name="connsiteX4" fmla="*/ 21992 w 3968423"/>
                <a:gd name="connsiteY4" fmla="*/ 161996 h 1933574"/>
                <a:gd name="connsiteX0" fmla="*/ 0 w 3968423"/>
                <a:gd name="connsiteY0" fmla="*/ 19051 h 1952625"/>
                <a:gd name="connsiteX1" fmla="*/ 304945 w 3968423"/>
                <a:gd name="connsiteY1" fmla="*/ 0 h 1952625"/>
                <a:gd name="connsiteX2" fmla="*/ 3968423 w 3968423"/>
                <a:gd name="connsiteY2" fmla="*/ 19051 h 1952625"/>
                <a:gd name="connsiteX3" fmla="*/ 3946431 w 3968423"/>
                <a:gd name="connsiteY3" fmla="*/ 181047 h 1952625"/>
                <a:gd name="connsiteX4" fmla="*/ 1984212 w 3968423"/>
                <a:gd name="connsiteY4" fmla="*/ 1952625 h 1952625"/>
                <a:gd name="connsiteX5" fmla="*/ 21992 w 3968423"/>
                <a:gd name="connsiteY5" fmla="*/ 181047 h 1952625"/>
                <a:gd name="connsiteX6" fmla="*/ 0 w 3968423"/>
                <a:gd name="connsiteY6" fmla="*/ 19051 h 1952625"/>
                <a:gd name="connsiteX0" fmla="*/ 0 w 3968423"/>
                <a:gd name="connsiteY0" fmla="*/ 0 h 1933574"/>
                <a:gd name="connsiteX1" fmla="*/ 3968423 w 3968423"/>
                <a:gd name="connsiteY1" fmla="*/ 0 h 1933574"/>
                <a:gd name="connsiteX2" fmla="*/ 3946431 w 3968423"/>
                <a:gd name="connsiteY2" fmla="*/ 161996 h 1933574"/>
                <a:gd name="connsiteX3" fmla="*/ 1984212 w 3968423"/>
                <a:gd name="connsiteY3" fmla="*/ 1933574 h 1933574"/>
                <a:gd name="connsiteX4" fmla="*/ 21992 w 3968423"/>
                <a:gd name="connsiteY4" fmla="*/ 161996 h 1933574"/>
                <a:gd name="connsiteX5" fmla="*/ 0 w 3968423"/>
                <a:gd name="connsiteY5" fmla="*/ 0 h 1933574"/>
                <a:gd name="connsiteX0" fmla="*/ 0 w 3968423"/>
                <a:gd name="connsiteY0" fmla="*/ 14289 h 1947863"/>
                <a:gd name="connsiteX1" fmla="*/ 328757 w 3968423"/>
                <a:gd name="connsiteY1" fmla="*/ 0 h 1947863"/>
                <a:gd name="connsiteX2" fmla="*/ 3968423 w 3968423"/>
                <a:gd name="connsiteY2" fmla="*/ 14289 h 1947863"/>
                <a:gd name="connsiteX3" fmla="*/ 3946431 w 3968423"/>
                <a:gd name="connsiteY3" fmla="*/ 176285 h 1947863"/>
                <a:gd name="connsiteX4" fmla="*/ 1984212 w 3968423"/>
                <a:gd name="connsiteY4" fmla="*/ 1947863 h 1947863"/>
                <a:gd name="connsiteX5" fmla="*/ 21992 w 3968423"/>
                <a:gd name="connsiteY5" fmla="*/ 176285 h 1947863"/>
                <a:gd name="connsiteX6" fmla="*/ 0 w 3968423"/>
                <a:gd name="connsiteY6" fmla="*/ 14289 h 1947863"/>
                <a:gd name="connsiteX0" fmla="*/ 328757 w 3968423"/>
                <a:gd name="connsiteY0" fmla="*/ 0 h 1947863"/>
                <a:gd name="connsiteX1" fmla="*/ 3968423 w 3968423"/>
                <a:gd name="connsiteY1" fmla="*/ 14289 h 1947863"/>
                <a:gd name="connsiteX2" fmla="*/ 3946431 w 3968423"/>
                <a:gd name="connsiteY2" fmla="*/ 176285 h 1947863"/>
                <a:gd name="connsiteX3" fmla="*/ 1984212 w 3968423"/>
                <a:gd name="connsiteY3" fmla="*/ 1947863 h 1947863"/>
                <a:gd name="connsiteX4" fmla="*/ 21992 w 3968423"/>
                <a:gd name="connsiteY4" fmla="*/ 176285 h 1947863"/>
                <a:gd name="connsiteX5" fmla="*/ 0 w 3968423"/>
                <a:gd name="connsiteY5" fmla="*/ 14289 h 1947863"/>
                <a:gd name="connsiteX6" fmla="*/ 420197 w 3968423"/>
                <a:gd name="connsiteY6" fmla="*/ 91440 h 1947863"/>
                <a:gd name="connsiteX0" fmla="*/ 328757 w 3968423"/>
                <a:gd name="connsiteY0" fmla="*/ 0 h 1947863"/>
                <a:gd name="connsiteX1" fmla="*/ 3968423 w 3968423"/>
                <a:gd name="connsiteY1" fmla="*/ 14289 h 1947863"/>
                <a:gd name="connsiteX2" fmla="*/ 3946431 w 3968423"/>
                <a:gd name="connsiteY2" fmla="*/ 176285 h 1947863"/>
                <a:gd name="connsiteX3" fmla="*/ 1984212 w 3968423"/>
                <a:gd name="connsiteY3" fmla="*/ 1947863 h 1947863"/>
                <a:gd name="connsiteX4" fmla="*/ 21992 w 3968423"/>
                <a:gd name="connsiteY4" fmla="*/ 176285 h 1947863"/>
                <a:gd name="connsiteX5" fmla="*/ 0 w 3968423"/>
                <a:gd name="connsiteY5" fmla="*/ 14289 h 1947863"/>
                <a:gd name="connsiteX0" fmla="*/ 3968423 w 3968423"/>
                <a:gd name="connsiteY0" fmla="*/ 0 h 1933574"/>
                <a:gd name="connsiteX1" fmla="*/ 3946431 w 3968423"/>
                <a:gd name="connsiteY1" fmla="*/ 161996 h 1933574"/>
                <a:gd name="connsiteX2" fmla="*/ 1984212 w 3968423"/>
                <a:gd name="connsiteY2" fmla="*/ 1933574 h 1933574"/>
                <a:gd name="connsiteX3" fmla="*/ 21992 w 3968423"/>
                <a:gd name="connsiteY3" fmla="*/ 161996 h 1933574"/>
                <a:gd name="connsiteX4" fmla="*/ 0 w 3968423"/>
                <a:gd name="connsiteY4" fmla="*/ 0 h 1933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8423" h="1933574">
                  <a:moveTo>
                    <a:pt x="3968423" y="0"/>
                  </a:moveTo>
                  <a:lnTo>
                    <a:pt x="3946431" y="161996"/>
                  </a:lnTo>
                  <a:cubicBezTo>
                    <a:pt x="3764638" y="1172055"/>
                    <a:pt x="2955217" y="1933574"/>
                    <a:pt x="1984212" y="1933574"/>
                  </a:cubicBezTo>
                  <a:cubicBezTo>
                    <a:pt x="1013203" y="1933574"/>
                    <a:pt x="203783" y="1172055"/>
                    <a:pt x="21992" y="161996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186">
              <a:extLst>
                <a:ext uri="{FF2B5EF4-FFF2-40B4-BE49-F238E27FC236}">
                  <a16:creationId xmlns:a16="http://schemas.microsoft.com/office/drawing/2014/main" id="{0429A552-44AB-4E69-ABE3-1E38283A99AB}"/>
                </a:ext>
              </a:extLst>
            </p:cNvPr>
            <p:cNvSpPr/>
            <p:nvPr/>
          </p:nvSpPr>
          <p:spPr>
            <a:xfrm rot="16200000">
              <a:off x="101594" y="2669337"/>
              <a:ext cx="3914225" cy="1837102"/>
            </a:xfrm>
            <a:custGeom>
              <a:avLst/>
              <a:gdLst>
                <a:gd name="connsiteX0" fmla="*/ 0 w 3901235"/>
                <a:gd name="connsiteY0" fmla="*/ 0 h 1719263"/>
                <a:gd name="connsiteX1" fmla="*/ 3901235 w 3901235"/>
                <a:gd name="connsiteY1" fmla="*/ 0 h 1719263"/>
                <a:gd name="connsiteX2" fmla="*/ 3871510 w 3901235"/>
                <a:gd name="connsiteY2" fmla="*/ 134033 h 1719263"/>
                <a:gd name="connsiteX3" fmla="*/ 1950618 w 3901235"/>
                <a:gd name="connsiteY3" fmla="*/ 1719263 h 1719263"/>
                <a:gd name="connsiteX4" fmla="*/ 29725 w 3901235"/>
                <a:gd name="connsiteY4" fmla="*/ 134033 h 1719263"/>
                <a:gd name="connsiteX0" fmla="*/ 0 w 3901235"/>
                <a:gd name="connsiteY0" fmla="*/ 4764 h 1724027"/>
                <a:gd name="connsiteX1" fmla="*/ 971439 w 3901235"/>
                <a:gd name="connsiteY1" fmla="*/ 0 h 1724027"/>
                <a:gd name="connsiteX2" fmla="*/ 3901235 w 3901235"/>
                <a:gd name="connsiteY2" fmla="*/ 4764 h 1724027"/>
                <a:gd name="connsiteX3" fmla="*/ 3871510 w 3901235"/>
                <a:gd name="connsiteY3" fmla="*/ 138797 h 1724027"/>
                <a:gd name="connsiteX4" fmla="*/ 1950618 w 3901235"/>
                <a:gd name="connsiteY4" fmla="*/ 1724027 h 1724027"/>
                <a:gd name="connsiteX5" fmla="*/ 29725 w 3901235"/>
                <a:gd name="connsiteY5" fmla="*/ 138797 h 1724027"/>
                <a:gd name="connsiteX6" fmla="*/ 0 w 3901235"/>
                <a:gd name="connsiteY6" fmla="*/ 4764 h 1724027"/>
                <a:gd name="connsiteX0" fmla="*/ 971439 w 3901235"/>
                <a:gd name="connsiteY0" fmla="*/ 0 h 1724027"/>
                <a:gd name="connsiteX1" fmla="*/ 3901235 w 3901235"/>
                <a:gd name="connsiteY1" fmla="*/ 4764 h 1724027"/>
                <a:gd name="connsiteX2" fmla="*/ 3871510 w 3901235"/>
                <a:gd name="connsiteY2" fmla="*/ 138797 h 1724027"/>
                <a:gd name="connsiteX3" fmla="*/ 1950618 w 3901235"/>
                <a:gd name="connsiteY3" fmla="*/ 1724027 h 1724027"/>
                <a:gd name="connsiteX4" fmla="*/ 29725 w 3901235"/>
                <a:gd name="connsiteY4" fmla="*/ 138797 h 1724027"/>
                <a:gd name="connsiteX5" fmla="*/ 0 w 3901235"/>
                <a:gd name="connsiteY5" fmla="*/ 4764 h 1724027"/>
                <a:gd name="connsiteX6" fmla="*/ 1062879 w 3901235"/>
                <a:gd name="connsiteY6" fmla="*/ 91440 h 1724027"/>
                <a:gd name="connsiteX0" fmla="*/ 971439 w 3901235"/>
                <a:gd name="connsiteY0" fmla="*/ 0 h 1724027"/>
                <a:gd name="connsiteX1" fmla="*/ 3901235 w 3901235"/>
                <a:gd name="connsiteY1" fmla="*/ 4764 h 1724027"/>
                <a:gd name="connsiteX2" fmla="*/ 3871510 w 3901235"/>
                <a:gd name="connsiteY2" fmla="*/ 138797 h 1724027"/>
                <a:gd name="connsiteX3" fmla="*/ 1950618 w 3901235"/>
                <a:gd name="connsiteY3" fmla="*/ 1724027 h 1724027"/>
                <a:gd name="connsiteX4" fmla="*/ 29725 w 3901235"/>
                <a:gd name="connsiteY4" fmla="*/ 138797 h 1724027"/>
                <a:gd name="connsiteX5" fmla="*/ 0 w 3901235"/>
                <a:gd name="connsiteY5" fmla="*/ 4764 h 1724027"/>
                <a:gd name="connsiteX0" fmla="*/ 3901235 w 3901235"/>
                <a:gd name="connsiteY0" fmla="*/ 0 h 1719263"/>
                <a:gd name="connsiteX1" fmla="*/ 3871510 w 3901235"/>
                <a:gd name="connsiteY1" fmla="*/ 134033 h 1719263"/>
                <a:gd name="connsiteX2" fmla="*/ 1950618 w 3901235"/>
                <a:gd name="connsiteY2" fmla="*/ 1719263 h 1719263"/>
                <a:gd name="connsiteX3" fmla="*/ 29725 w 3901235"/>
                <a:gd name="connsiteY3" fmla="*/ 134033 h 1719263"/>
                <a:gd name="connsiteX4" fmla="*/ 0 w 3901235"/>
                <a:gd name="connsiteY4" fmla="*/ 0 h 1719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1235" h="1719263">
                  <a:moveTo>
                    <a:pt x="3901235" y="0"/>
                  </a:moveTo>
                  <a:lnTo>
                    <a:pt x="3871510" y="134033"/>
                  </a:lnTo>
                  <a:cubicBezTo>
                    <a:pt x="3629235" y="1049959"/>
                    <a:pt x="2860935" y="1719263"/>
                    <a:pt x="1950618" y="1719263"/>
                  </a:cubicBezTo>
                  <a:cubicBezTo>
                    <a:pt x="1040298" y="1719263"/>
                    <a:pt x="271998" y="1049959"/>
                    <a:pt x="29725" y="134033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AC42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3" name="椭圆 32">
            <a:extLst>
              <a:ext uri="{FF2B5EF4-FFF2-40B4-BE49-F238E27FC236}">
                <a16:creationId xmlns:a16="http://schemas.microsoft.com/office/drawing/2014/main" id="{4CAC9629-B983-41F4-A031-41E10DCAC179}"/>
              </a:ext>
            </a:extLst>
          </p:cNvPr>
          <p:cNvSpPr/>
          <p:nvPr/>
        </p:nvSpPr>
        <p:spPr>
          <a:xfrm>
            <a:off x="-759511" y="1885309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4007576" y="1481250"/>
            <a:ext cx="0" cy="3737552"/>
          </a:xfrm>
          <a:prstGeom prst="line">
            <a:avLst/>
          </a:prstGeom>
          <a:ln w="19050">
            <a:solidFill>
              <a:srgbClr val="AC424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407346" y="2274461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6000" kern="1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问题讨论</a:t>
            </a:r>
          </a:p>
        </p:txBody>
      </p:sp>
      <p:sp>
        <p:nvSpPr>
          <p:cNvPr id="36" name="矩形 35"/>
          <p:cNvSpPr/>
          <p:nvPr/>
        </p:nvSpPr>
        <p:spPr>
          <a:xfrm>
            <a:off x="4824431" y="343630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您的标题</a:t>
            </a:r>
          </a:p>
        </p:txBody>
      </p:sp>
      <p:sp>
        <p:nvSpPr>
          <p:cNvPr id="37" name="椭圆 36"/>
          <p:cNvSpPr/>
          <p:nvPr/>
        </p:nvSpPr>
        <p:spPr>
          <a:xfrm>
            <a:off x="4407337" y="34316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674766" y="3436308"/>
            <a:ext cx="12586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您的标题</a:t>
            </a:r>
          </a:p>
        </p:txBody>
      </p:sp>
      <p:sp>
        <p:nvSpPr>
          <p:cNvPr id="39" name="椭圆 38"/>
          <p:cNvSpPr/>
          <p:nvPr/>
        </p:nvSpPr>
        <p:spPr>
          <a:xfrm>
            <a:off x="6257672" y="34316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554598" y="343630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您的标题</a:t>
            </a:r>
          </a:p>
        </p:txBody>
      </p:sp>
      <p:sp>
        <p:nvSpPr>
          <p:cNvPr id="41" name="椭圆 40"/>
          <p:cNvSpPr/>
          <p:nvPr/>
        </p:nvSpPr>
        <p:spPr>
          <a:xfrm>
            <a:off x="8137504" y="34316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824431" y="433440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您的标题</a:t>
            </a:r>
          </a:p>
        </p:txBody>
      </p:sp>
      <p:sp>
        <p:nvSpPr>
          <p:cNvPr id="43" name="椭圆 42"/>
          <p:cNvSpPr/>
          <p:nvPr/>
        </p:nvSpPr>
        <p:spPr>
          <a:xfrm>
            <a:off x="4407337" y="43297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674766" y="433440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您的标题</a:t>
            </a:r>
          </a:p>
        </p:txBody>
      </p:sp>
      <p:sp>
        <p:nvSpPr>
          <p:cNvPr id="45" name="椭圆 44"/>
          <p:cNvSpPr/>
          <p:nvPr/>
        </p:nvSpPr>
        <p:spPr>
          <a:xfrm>
            <a:off x="6257672" y="43297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5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554598" y="433440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您的标题</a:t>
            </a:r>
          </a:p>
        </p:txBody>
      </p:sp>
      <p:sp>
        <p:nvSpPr>
          <p:cNvPr id="47" name="椭圆 46"/>
          <p:cNvSpPr/>
          <p:nvPr/>
        </p:nvSpPr>
        <p:spPr>
          <a:xfrm>
            <a:off x="8137504" y="43297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6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8" name="任意多边形: 形状 120">
            <a:extLst>
              <a:ext uri="{FF2B5EF4-FFF2-40B4-BE49-F238E27FC236}">
                <a16:creationId xmlns:a16="http://schemas.microsoft.com/office/drawing/2014/main" id="{3395D360-A0CB-45C5-9976-551EDF9480FE}"/>
              </a:ext>
            </a:extLst>
          </p:cNvPr>
          <p:cNvSpPr/>
          <p:nvPr/>
        </p:nvSpPr>
        <p:spPr>
          <a:xfrm rot="18201767">
            <a:off x="2498891" y="1017834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A7CA9DE4-1E68-4808-8DC1-A20F9E810155}"/>
              </a:ext>
            </a:extLst>
          </p:cNvPr>
          <p:cNvSpPr/>
          <p:nvPr/>
        </p:nvSpPr>
        <p:spPr>
          <a:xfrm rot="16200000">
            <a:off x="6536383" y="1404540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B988493C-DB58-4CB5-AC42-17AF86122B35}"/>
              </a:ext>
            </a:extLst>
          </p:cNvPr>
          <p:cNvSpPr/>
          <p:nvPr/>
        </p:nvSpPr>
        <p:spPr>
          <a:xfrm rot="16200000">
            <a:off x="1566654" y="4983591"/>
            <a:ext cx="140946" cy="140946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-44213" y="2934527"/>
            <a:ext cx="2372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PART 5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5B7DB4B8-F068-4B8B-9600-9BA228B86118}"/>
              </a:ext>
            </a:extLst>
          </p:cNvPr>
          <p:cNvSpPr/>
          <p:nvPr/>
        </p:nvSpPr>
        <p:spPr>
          <a:xfrm>
            <a:off x="2485210" y="5481711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134" y="356275"/>
            <a:ext cx="1521516" cy="152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2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bldLvl="0" animBg="1"/>
      <p:bldP spid="38" grpId="0"/>
      <p:bldP spid="39" grpId="0" bldLvl="0" animBg="1"/>
      <p:bldP spid="40" grpId="0"/>
      <p:bldP spid="41" grpId="0" bldLvl="0" animBg="1"/>
      <p:bldP spid="42" grpId="0"/>
      <p:bldP spid="43" grpId="0" bldLvl="0" animBg="1"/>
      <p:bldP spid="44" grpId="0"/>
      <p:bldP spid="45" grpId="0" bldLvl="0" animBg="1"/>
      <p:bldP spid="46" grpId="0"/>
      <p:bldP spid="4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>
            <a:extLst>
              <a:ext uri="{FF2B5EF4-FFF2-40B4-BE49-F238E27FC236}">
                <a16:creationId xmlns:a16="http://schemas.microsoft.com/office/drawing/2014/main" id="{D414A5CC-8E33-8C42-9D21-2E0744BE8A8B}"/>
              </a:ext>
            </a:extLst>
          </p:cNvPr>
          <p:cNvSpPr/>
          <p:nvPr/>
        </p:nvSpPr>
        <p:spPr>
          <a:xfrm>
            <a:off x="5970954" y="2004621"/>
            <a:ext cx="661621" cy="661621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9AA1E5B-9FBA-CD4D-B385-0408EA9193F4}"/>
              </a:ext>
            </a:extLst>
          </p:cNvPr>
          <p:cNvCxnSpPr>
            <a:stCxn id="35" idx="7"/>
            <a:endCxn id="25" idx="2"/>
          </p:cNvCxnSpPr>
          <p:nvPr/>
        </p:nvCxnSpPr>
        <p:spPr>
          <a:xfrm flipV="1">
            <a:off x="4897536" y="2335432"/>
            <a:ext cx="1073418" cy="52984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457E0FC-E99F-9F47-984D-DF6F7D909172}"/>
              </a:ext>
            </a:extLst>
          </p:cNvPr>
          <p:cNvCxnSpPr>
            <a:stCxn id="35" idx="5"/>
          </p:cNvCxnSpPr>
          <p:nvPr/>
        </p:nvCxnSpPr>
        <p:spPr>
          <a:xfrm>
            <a:off x="4897536" y="3374533"/>
            <a:ext cx="1750139" cy="41866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046A30F-472C-3844-ADD0-4EF6438F736D}"/>
              </a:ext>
            </a:extLst>
          </p:cNvPr>
          <p:cNvCxnSpPr/>
          <p:nvPr/>
        </p:nvCxnSpPr>
        <p:spPr>
          <a:xfrm flipV="1">
            <a:off x="5003231" y="4073217"/>
            <a:ext cx="1735040" cy="64926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19C783E-1F19-FE49-BB7E-B0C78E6AA584}"/>
              </a:ext>
            </a:extLst>
          </p:cNvPr>
          <p:cNvCxnSpPr/>
          <p:nvPr/>
        </p:nvCxnSpPr>
        <p:spPr>
          <a:xfrm>
            <a:off x="4897536" y="5072512"/>
            <a:ext cx="1835244" cy="29649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ECC773D-146B-364B-A696-EE3A4030D61A}"/>
              </a:ext>
            </a:extLst>
          </p:cNvPr>
          <p:cNvCxnSpPr/>
          <p:nvPr/>
        </p:nvCxnSpPr>
        <p:spPr>
          <a:xfrm flipV="1">
            <a:off x="5707404" y="5577650"/>
            <a:ext cx="1073418" cy="52984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7A2D86F6-A7C6-3043-B484-3243AF3F568E}"/>
              </a:ext>
            </a:extLst>
          </p:cNvPr>
          <p:cNvSpPr/>
          <p:nvPr/>
        </p:nvSpPr>
        <p:spPr>
          <a:xfrm>
            <a:off x="5011467" y="5719033"/>
            <a:ext cx="660248" cy="661621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94809EB2-5383-D940-B1FF-5342915E2797}"/>
              </a:ext>
            </a:extLst>
          </p:cNvPr>
          <p:cNvSpPr/>
          <p:nvPr/>
        </p:nvSpPr>
        <p:spPr bwMode="auto">
          <a:xfrm>
            <a:off x="6632575" y="3417086"/>
            <a:ext cx="720646" cy="719273"/>
          </a:xfrm>
          <a:prstGeom prst="ellipse">
            <a:avLst/>
          </a:prstGeom>
          <a:gradFill flip="none" rotWithShape="1">
            <a:gsLst>
              <a:gs pos="57000">
                <a:schemeClr val="accent1">
                  <a:lumMod val="5000"/>
                  <a:lumOff val="95000"/>
                </a:schemeClr>
              </a:gs>
              <a:gs pos="92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E771443-193F-9A41-87EF-D9A55B22A287}"/>
              </a:ext>
            </a:extLst>
          </p:cNvPr>
          <p:cNvSpPr/>
          <p:nvPr/>
        </p:nvSpPr>
        <p:spPr bwMode="auto">
          <a:xfrm>
            <a:off x="6657283" y="3441794"/>
            <a:ext cx="671230" cy="669857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Freeform 10">
            <a:extLst>
              <a:ext uri="{FF2B5EF4-FFF2-40B4-BE49-F238E27FC236}">
                <a16:creationId xmlns:a16="http://schemas.microsoft.com/office/drawing/2014/main" id="{882BBEA5-62C3-F244-B95A-06F814F23169}"/>
              </a:ext>
            </a:extLst>
          </p:cNvPr>
          <p:cNvSpPr>
            <a:spLocks noEditPoints="1"/>
          </p:cNvSpPr>
          <p:nvPr/>
        </p:nvSpPr>
        <p:spPr bwMode="auto">
          <a:xfrm>
            <a:off x="6761116" y="3545430"/>
            <a:ext cx="463565" cy="462585"/>
          </a:xfrm>
          <a:custGeom>
            <a:avLst/>
            <a:gdLst>
              <a:gd name="T0" fmla="*/ 133112 w 689"/>
              <a:gd name="T1" fmla="*/ 513932 h 688"/>
              <a:gd name="T2" fmla="*/ 618646 w 689"/>
              <a:gd name="T3" fmla="*/ 234100 h 688"/>
              <a:gd name="T4" fmla="*/ 540087 w 689"/>
              <a:gd name="T5" fmla="*/ 658747 h 688"/>
              <a:gd name="T6" fmla="*/ 211671 w 689"/>
              <a:gd name="T7" fmla="*/ 90374 h 688"/>
              <a:gd name="T8" fmla="*/ 540087 w 689"/>
              <a:gd name="T9" fmla="*/ 658747 h 688"/>
              <a:gd name="T10" fmla="*/ 175665 w 689"/>
              <a:gd name="T11" fmla="*/ 489977 h 688"/>
              <a:gd name="T12" fmla="*/ 576093 w 689"/>
              <a:gd name="T13" fmla="*/ 259144 h 688"/>
              <a:gd name="T14" fmla="*/ 501899 w 689"/>
              <a:gd name="T15" fmla="*/ 591239 h 688"/>
              <a:gd name="T16" fmla="*/ 250950 w 689"/>
              <a:gd name="T17" fmla="*/ 157882 h 688"/>
              <a:gd name="T18" fmla="*/ 501899 w 689"/>
              <a:gd name="T19" fmla="*/ 591239 h 688"/>
              <a:gd name="T20" fmla="*/ 376425 w 689"/>
              <a:gd name="T21" fmla="*/ 409403 h 688"/>
              <a:gd name="T22" fmla="*/ 376425 w 689"/>
              <a:gd name="T23" fmla="*/ 338629 h 688"/>
              <a:gd name="T24" fmla="*/ 391700 w 689"/>
              <a:gd name="T25" fmla="*/ 172037 h 688"/>
              <a:gd name="T26" fmla="*/ 375333 w 689"/>
              <a:gd name="T27" fmla="*/ 187280 h 688"/>
              <a:gd name="T28" fmla="*/ 360058 w 689"/>
              <a:gd name="T29" fmla="*/ 146993 h 688"/>
              <a:gd name="T30" fmla="*/ 376425 w 689"/>
              <a:gd name="T31" fmla="*/ 131749 h 688"/>
              <a:gd name="T32" fmla="*/ 391700 w 689"/>
              <a:gd name="T33" fmla="*/ 172037 h 688"/>
              <a:gd name="T34" fmla="*/ 376425 w 689"/>
              <a:gd name="T35" fmla="*/ 617372 h 688"/>
              <a:gd name="T36" fmla="*/ 360058 w 689"/>
              <a:gd name="T37" fmla="*/ 602128 h 688"/>
              <a:gd name="T38" fmla="*/ 375333 w 689"/>
              <a:gd name="T39" fmla="*/ 561841 h 688"/>
              <a:gd name="T40" fmla="*/ 391700 w 689"/>
              <a:gd name="T41" fmla="*/ 577085 h 688"/>
              <a:gd name="T42" fmla="*/ 173483 w 689"/>
              <a:gd name="T43" fmla="*/ 354961 h 688"/>
              <a:gd name="T44" fmla="*/ 188758 w 689"/>
              <a:gd name="T45" fmla="*/ 372383 h 688"/>
              <a:gd name="T46" fmla="*/ 148388 w 689"/>
              <a:gd name="T47" fmla="*/ 387627 h 688"/>
              <a:gd name="T48" fmla="*/ 133112 w 689"/>
              <a:gd name="T49" fmla="*/ 370205 h 688"/>
              <a:gd name="T50" fmla="*/ 173483 w 689"/>
              <a:gd name="T51" fmla="*/ 354961 h 688"/>
              <a:gd name="T52" fmla="*/ 618646 w 689"/>
              <a:gd name="T53" fmla="*/ 370205 h 688"/>
              <a:gd name="T54" fmla="*/ 603370 w 689"/>
              <a:gd name="T55" fmla="*/ 387627 h 688"/>
              <a:gd name="T56" fmla="*/ 563000 w 689"/>
              <a:gd name="T57" fmla="*/ 372383 h 688"/>
              <a:gd name="T58" fmla="*/ 578275 w 689"/>
              <a:gd name="T59" fmla="*/ 354961 h 688"/>
              <a:gd name="T60" fmla="*/ 396064 w 689"/>
              <a:gd name="T61" fmla="*/ 374561 h 688"/>
              <a:gd name="T62" fmla="*/ 356785 w 689"/>
              <a:gd name="T63" fmla="*/ 374561 h 688"/>
              <a:gd name="T64" fmla="*/ 376425 w 689"/>
              <a:gd name="T65" fmla="*/ 218857 h 688"/>
              <a:gd name="T66" fmla="*/ 396064 w 689"/>
              <a:gd name="T67" fmla="*/ 374561 h 688"/>
              <a:gd name="T68" fmla="*/ 285864 w 689"/>
              <a:gd name="T69" fmla="*/ 467112 h 688"/>
              <a:gd name="T70" fmla="*/ 358967 w 689"/>
              <a:gd name="T71" fmla="*/ 365850 h 688"/>
              <a:gd name="T72" fmla="*/ 387335 w 689"/>
              <a:gd name="T73" fmla="*/ 393071 h 688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89"/>
              <a:gd name="T112" fmla="*/ 0 h 688"/>
              <a:gd name="T113" fmla="*/ 689 w 689"/>
              <a:gd name="T114" fmla="*/ 688 h 688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89" h="688">
                <a:moveTo>
                  <a:pt x="216" y="121"/>
                </a:moveTo>
                <a:cubicBezTo>
                  <a:pt x="94" y="192"/>
                  <a:pt x="51" y="350"/>
                  <a:pt x="122" y="472"/>
                </a:cubicBezTo>
                <a:cubicBezTo>
                  <a:pt x="193" y="595"/>
                  <a:pt x="350" y="637"/>
                  <a:pt x="473" y="566"/>
                </a:cubicBezTo>
                <a:cubicBezTo>
                  <a:pt x="596" y="495"/>
                  <a:pt x="638" y="338"/>
                  <a:pt x="567" y="215"/>
                </a:cubicBezTo>
                <a:cubicBezTo>
                  <a:pt x="496" y="93"/>
                  <a:pt x="339" y="51"/>
                  <a:pt x="216" y="121"/>
                </a:cubicBezTo>
                <a:close/>
                <a:moveTo>
                  <a:pt x="495" y="605"/>
                </a:moveTo>
                <a:cubicBezTo>
                  <a:pt x="351" y="688"/>
                  <a:pt x="167" y="638"/>
                  <a:pt x="83" y="495"/>
                </a:cubicBezTo>
                <a:cubicBezTo>
                  <a:pt x="0" y="351"/>
                  <a:pt x="50" y="166"/>
                  <a:pt x="194" y="83"/>
                </a:cubicBezTo>
                <a:cubicBezTo>
                  <a:pt x="338" y="0"/>
                  <a:pt x="523" y="49"/>
                  <a:pt x="606" y="193"/>
                </a:cubicBezTo>
                <a:cubicBezTo>
                  <a:pt x="689" y="337"/>
                  <a:pt x="639" y="522"/>
                  <a:pt x="495" y="605"/>
                </a:cubicBezTo>
                <a:close/>
                <a:moveTo>
                  <a:pt x="238" y="160"/>
                </a:moveTo>
                <a:cubicBezTo>
                  <a:pt x="137" y="219"/>
                  <a:pt x="102" y="349"/>
                  <a:pt x="161" y="450"/>
                </a:cubicBezTo>
                <a:cubicBezTo>
                  <a:pt x="219" y="551"/>
                  <a:pt x="349" y="586"/>
                  <a:pt x="451" y="528"/>
                </a:cubicBezTo>
                <a:cubicBezTo>
                  <a:pt x="552" y="469"/>
                  <a:pt x="587" y="339"/>
                  <a:pt x="528" y="238"/>
                </a:cubicBezTo>
                <a:cubicBezTo>
                  <a:pt x="470" y="136"/>
                  <a:pt x="340" y="102"/>
                  <a:pt x="238" y="160"/>
                </a:cubicBezTo>
                <a:close/>
                <a:moveTo>
                  <a:pt x="460" y="543"/>
                </a:moveTo>
                <a:cubicBezTo>
                  <a:pt x="350" y="607"/>
                  <a:pt x="209" y="569"/>
                  <a:pt x="145" y="459"/>
                </a:cubicBezTo>
                <a:cubicBezTo>
                  <a:pt x="82" y="349"/>
                  <a:pt x="120" y="208"/>
                  <a:pt x="230" y="145"/>
                </a:cubicBezTo>
                <a:cubicBezTo>
                  <a:pt x="339" y="81"/>
                  <a:pt x="480" y="119"/>
                  <a:pt x="544" y="229"/>
                </a:cubicBezTo>
                <a:cubicBezTo>
                  <a:pt x="607" y="339"/>
                  <a:pt x="570" y="480"/>
                  <a:pt x="460" y="543"/>
                </a:cubicBezTo>
                <a:close/>
                <a:moveTo>
                  <a:pt x="377" y="344"/>
                </a:moveTo>
                <a:cubicBezTo>
                  <a:pt x="377" y="362"/>
                  <a:pt x="362" y="376"/>
                  <a:pt x="345" y="376"/>
                </a:cubicBezTo>
                <a:cubicBezTo>
                  <a:pt x="327" y="376"/>
                  <a:pt x="312" y="362"/>
                  <a:pt x="312" y="344"/>
                </a:cubicBezTo>
                <a:cubicBezTo>
                  <a:pt x="312" y="326"/>
                  <a:pt x="327" y="311"/>
                  <a:pt x="345" y="311"/>
                </a:cubicBezTo>
                <a:cubicBezTo>
                  <a:pt x="362" y="311"/>
                  <a:pt x="377" y="326"/>
                  <a:pt x="377" y="344"/>
                </a:cubicBezTo>
                <a:close/>
                <a:moveTo>
                  <a:pt x="359" y="158"/>
                </a:moveTo>
                <a:cubicBezTo>
                  <a:pt x="359" y="166"/>
                  <a:pt x="353" y="172"/>
                  <a:pt x="345" y="172"/>
                </a:cubicBezTo>
                <a:lnTo>
                  <a:pt x="344" y="172"/>
                </a:lnTo>
                <a:cubicBezTo>
                  <a:pt x="336" y="172"/>
                  <a:pt x="330" y="166"/>
                  <a:pt x="330" y="158"/>
                </a:cubicBezTo>
                <a:lnTo>
                  <a:pt x="330" y="135"/>
                </a:lnTo>
                <a:cubicBezTo>
                  <a:pt x="330" y="127"/>
                  <a:pt x="336" y="121"/>
                  <a:pt x="344" y="121"/>
                </a:cubicBezTo>
                <a:lnTo>
                  <a:pt x="345" y="121"/>
                </a:lnTo>
                <a:cubicBezTo>
                  <a:pt x="353" y="121"/>
                  <a:pt x="359" y="127"/>
                  <a:pt x="359" y="135"/>
                </a:cubicBezTo>
                <a:lnTo>
                  <a:pt x="359" y="158"/>
                </a:lnTo>
                <a:close/>
                <a:moveTo>
                  <a:pt x="359" y="553"/>
                </a:moveTo>
                <a:cubicBezTo>
                  <a:pt x="359" y="560"/>
                  <a:pt x="353" y="567"/>
                  <a:pt x="345" y="567"/>
                </a:cubicBezTo>
                <a:lnTo>
                  <a:pt x="344" y="567"/>
                </a:lnTo>
                <a:cubicBezTo>
                  <a:pt x="336" y="567"/>
                  <a:pt x="330" y="560"/>
                  <a:pt x="330" y="553"/>
                </a:cubicBezTo>
                <a:lnTo>
                  <a:pt x="330" y="530"/>
                </a:lnTo>
                <a:cubicBezTo>
                  <a:pt x="330" y="522"/>
                  <a:pt x="336" y="516"/>
                  <a:pt x="344" y="516"/>
                </a:cubicBezTo>
                <a:lnTo>
                  <a:pt x="345" y="516"/>
                </a:lnTo>
                <a:cubicBezTo>
                  <a:pt x="353" y="516"/>
                  <a:pt x="359" y="522"/>
                  <a:pt x="359" y="530"/>
                </a:cubicBezTo>
                <a:lnTo>
                  <a:pt x="359" y="553"/>
                </a:lnTo>
                <a:close/>
                <a:moveTo>
                  <a:pt x="159" y="326"/>
                </a:moveTo>
                <a:cubicBezTo>
                  <a:pt x="166" y="326"/>
                  <a:pt x="173" y="333"/>
                  <a:pt x="173" y="340"/>
                </a:cubicBezTo>
                <a:lnTo>
                  <a:pt x="173" y="342"/>
                </a:lnTo>
                <a:cubicBezTo>
                  <a:pt x="173" y="350"/>
                  <a:pt x="166" y="356"/>
                  <a:pt x="159" y="356"/>
                </a:cubicBezTo>
                <a:lnTo>
                  <a:pt x="136" y="356"/>
                </a:lnTo>
                <a:cubicBezTo>
                  <a:pt x="128" y="356"/>
                  <a:pt x="122" y="350"/>
                  <a:pt x="122" y="342"/>
                </a:cubicBezTo>
                <a:lnTo>
                  <a:pt x="122" y="340"/>
                </a:lnTo>
                <a:cubicBezTo>
                  <a:pt x="122" y="333"/>
                  <a:pt x="128" y="326"/>
                  <a:pt x="136" y="326"/>
                </a:cubicBezTo>
                <a:lnTo>
                  <a:pt x="159" y="326"/>
                </a:lnTo>
                <a:close/>
                <a:moveTo>
                  <a:pt x="553" y="326"/>
                </a:moveTo>
                <a:cubicBezTo>
                  <a:pt x="561" y="326"/>
                  <a:pt x="567" y="333"/>
                  <a:pt x="567" y="340"/>
                </a:cubicBezTo>
                <a:lnTo>
                  <a:pt x="567" y="342"/>
                </a:lnTo>
                <a:cubicBezTo>
                  <a:pt x="567" y="350"/>
                  <a:pt x="561" y="356"/>
                  <a:pt x="553" y="356"/>
                </a:cubicBezTo>
                <a:lnTo>
                  <a:pt x="530" y="356"/>
                </a:lnTo>
                <a:cubicBezTo>
                  <a:pt x="523" y="356"/>
                  <a:pt x="516" y="350"/>
                  <a:pt x="516" y="342"/>
                </a:cubicBezTo>
                <a:lnTo>
                  <a:pt x="516" y="340"/>
                </a:lnTo>
                <a:cubicBezTo>
                  <a:pt x="516" y="333"/>
                  <a:pt x="523" y="326"/>
                  <a:pt x="530" y="326"/>
                </a:cubicBezTo>
                <a:lnTo>
                  <a:pt x="553" y="326"/>
                </a:lnTo>
                <a:close/>
                <a:moveTo>
                  <a:pt x="363" y="344"/>
                </a:moveTo>
                <a:cubicBezTo>
                  <a:pt x="363" y="354"/>
                  <a:pt x="355" y="362"/>
                  <a:pt x="345" y="362"/>
                </a:cubicBezTo>
                <a:cubicBezTo>
                  <a:pt x="335" y="362"/>
                  <a:pt x="327" y="354"/>
                  <a:pt x="327" y="344"/>
                </a:cubicBezTo>
                <a:lnTo>
                  <a:pt x="327" y="219"/>
                </a:lnTo>
                <a:cubicBezTo>
                  <a:pt x="327" y="209"/>
                  <a:pt x="335" y="201"/>
                  <a:pt x="345" y="201"/>
                </a:cubicBezTo>
                <a:cubicBezTo>
                  <a:pt x="355" y="201"/>
                  <a:pt x="363" y="209"/>
                  <a:pt x="363" y="219"/>
                </a:cubicBezTo>
                <a:lnTo>
                  <a:pt x="363" y="344"/>
                </a:lnTo>
                <a:close/>
                <a:moveTo>
                  <a:pt x="289" y="427"/>
                </a:moveTo>
                <a:cubicBezTo>
                  <a:pt x="281" y="435"/>
                  <a:pt x="269" y="436"/>
                  <a:pt x="262" y="429"/>
                </a:cubicBezTo>
                <a:cubicBezTo>
                  <a:pt x="255" y="422"/>
                  <a:pt x="255" y="409"/>
                  <a:pt x="263" y="402"/>
                </a:cubicBezTo>
                <a:lnTo>
                  <a:pt x="329" y="336"/>
                </a:lnTo>
                <a:cubicBezTo>
                  <a:pt x="337" y="328"/>
                  <a:pt x="349" y="327"/>
                  <a:pt x="356" y="334"/>
                </a:cubicBezTo>
                <a:cubicBezTo>
                  <a:pt x="363" y="341"/>
                  <a:pt x="362" y="354"/>
                  <a:pt x="355" y="361"/>
                </a:cubicBezTo>
                <a:lnTo>
                  <a:pt x="289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34" tIns="45717" rIns="91434" bIns="45717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DEFDE1F-32A0-9A4E-AAEF-39A6A8802727}"/>
              </a:ext>
            </a:extLst>
          </p:cNvPr>
          <p:cNvSpPr/>
          <p:nvPr/>
        </p:nvSpPr>
        <p:spPr bwMode="auto">
          <a:xfrm>
            <a:off x="4282585" y="2759583"/>
            <a:ext cx="720646" cy="720646"/>
          </a:xfrm>
          <a:prstGeom prst="ellipse">
            <a:avLst/>
          </a:prstGeom>
          <a:gradFill flip="none" rotWithShape="1">
            <a:gsLst>
              <a:gs pos="57000">
                <a:schemeClr val="accent1">
                  <a:lumMod val="5000"/>
                  <a:lumOff val="95000"/>
                </a:schemeClr>
              </a:gs>
              <a:gs pos="92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2E8205E-A558-A74C-8A4E-B61B6473FD34}"/>
              </a:ext>
            </a:extLst>
          </p:cNvPr>
          <p:cNvSpPr/>
          <p:nvPr/>
        </p:nvSpPr>
        <p:spPr bwMode="auto">
          <a:xfrm>
            <a:off x="4307293" y="2784291"/>
            <a:ext cx="671230" cy="671230"/>
          </a:xfrm>
          <a:prstGeom prst="ellipse">
            <a:avLst/>
          </a:pr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7" name="Freeform 18">
            <a:extLst>
              <a:ext uri="{FF2B5EF4-FFF2-40B4-BE49-F238E27FC236}">
                <a16:creationId xmlns:a16="http://schemas.microsoft.com/office/drawing/2014/main" id="{FEDADA6B-A164-BD4B-8F70-739AF248DAB5}"/>
              </a:ext>
            </a:extLst>
          </p:cNvPr>
          <p:cNvSpPr>
            <a:spLocks noEditPoints="1"/>
          </p:cNvSpPr>
          <p:nvPr/>
        </p:nvSpPr>
        <p:spPr bwMode="auto">
          <a:xfrm>
            <a:off x="4440784" y="2917034"/>
            <a:ext cx="383200" cy="405742"/>
          </a:xfrm>
          <a:custGeom>
            <a:avLst/>
            <a:gdLst>
              <a:gd name="T0" fmla="*/ 308844 w 568"/>
              <a:gd name="T1" fmla="*/ 627293 h 601"/>
              <a:gd name="T2" fmla="*/ 309935 w 568"/>
              <a:gd name="T3" fmla="*/ 363917 h 601"/>
              <a:gd name="T4" fmla="*/ 494368 w 568"/>
              <a:gd name="T5" fmla="*/ 328946 h 601"/>
              <a:gd name="T6" fmla="*/ 378688 w 568"/>
              <a:gd name="T7" fmla="*/ 374846 h 601"/>
              <a:gd name="T8" fmla="*/ 103675 w 568"/>
              <a:gd name="T9" fmla="*/ 233869 h 601"/>
              <a:gd name="T10" fmla="*/ 138598 w 568"/>
              <a:gd name="T11" fmla="*/ 238240 h 601"/>
              <a:gd name="T12" fmla="*/ 183342 w 568"/>
              <a:gd name="T13" fmla="*/ 242612 h 601"/>
              <a:gd name="T14" fmla="*/ 182250 w 568"/>
              <a:gd name="T15" fmla="*/ 213105 h 601"/>
              <a:gd name="T16" fmla="*/ 309935 w 568"/>
              <a:gd name="T17" fmla="*/ 331132 h 601"/>
              <a:gd name="T18" fmla="*/ 450715 w 568"/>
              <a:gd name="T19" fmla="*/ 228405 h 601"/>
              <a:gd name="T20" fmla="*/ 482364 w 568"/>
              <a:gd name="T21" fmla="*/ 222940 h 601"/>
              <a:gd name="T22" fmla="*/ 499825 w 568"/>
              <a:gd name="T23" fmla="*/ 229497 h 601"/>
              <a:gd name="T24" fmla="*/ 453989 w 568"/>
              <a:gd name="T25" fmla="*/ 279768 h 601"/>
              <a:gd name="T26" fmla="*/ 533656 w 568"/>
              <a:gd name="T27" fmla="*/ 372660 h 601"/>
              <a:gd name="T28" fmla="*/ 509647 w 568"/>
              <a:gd name="T29" fmla="*/ 287418 h 601"/>
              <a:gd name="T30" fmla="*/ 509647 w 568"/>
              <a:gd name="T31" fmla="*/ 546423 h 601"/>
              <a:gd name="T32" fmla="*/ 539112 w 568"/>
              <a:gd name="T33" fmla="*/ 539865 h 601"/>
              <a:gd name="T34" fmla="*/ 338309 w 568"/>
              <a:gd name="T35" fmla="*/ 650243 h 601"/>
              <a:gd name="T36" fmla="*/ 311026 w 568"/>
              <a:gd name="T37" fmla="*/ 656800 h 601"/>
              <a:gd name="T38" fmla="*/ 81849 w 568"/>
              <a:gd name="T39" fmla="*/ 539865 h 601"/>
              <a:gd name="T40" fmla="*/ 111315 w 568"/>
              <a:gd name="T41" fmla="*/ 546423 h 601"/>
              <a:gd name="T42" fmla="*/ 111315 w 568"/>
              <a:gd name="T43" fmla="*/ 287418 h 601"/>
              <a:gd name="T44" fmla="*/ 87306 w 568"/>
              <a:gd name="T45" fmla="*/ 372660 h 601"/>
              <a:gd name="T46" fmla="*/ 154968 w 568"/>
              <a:gd name="T47" fmla="*/ 275397 h 601"/>
              <a:gd name="T48" fmla="*/ 67662 w 568"/>
              <a:gd name="T49" fmla="*/ 437138 h 601"/>
              <a:gd name="T50" fmla="*/ 80758 w 568"/>
              <a:gd name="T51" fmla="*/ 463366 h 601"/>
              <a:gd name="T52" fmla="*/ 92762 w 568"/>
              <a:gd name="T53" fmla="*/ 487409 h 601"/>
              <a:gd name="T54" fmla="*/ 49109 w 568"/>
              <a:gd name="T55" fmla="*/ 519101 h 601"/>
              <a:gd name="T56" fmla="*/ 30557 w 568"/>
              <a:gd name="T57" fmla="*/ 412003 h 601"/>
              <a:gd name="T58" fmla="*/ 58931 w 568"/>
              <a:gd name="T59" fmla="*/ 363917 h 601"/>
              <a:gd name="T60" fmla="*/ 516194 w 568"/>
              <a:gd name="T61" fmla="*/ 416374 h 601"/>
              <a:gd name="T62" fmla="*/ 505281 w 568"/>
              <a:gd name="T63" fmla="*/ 443695 h 601"/>
              <a:gd name="T64" fmla="*/ 496551 w 568"/>
              <a:gd name="T65" fmla="*/ 471016 h 601"/>
              <a:gd name="T66" fmla="*/ 491094 w 568"/>
              <a:gd name="T67" fmla="*/ 491780 h 601"/>
              <a:gd name="T68" fmla="*/ 526016 w 568"/>
              <a:gd name="T69" fmla="*/ 396703 h 601"/>
              <a:gd name="T70" fmla="*/ 559847 w 568"/>
              <a:gd name="T71" fmla="*/ 393424 h 601"/>
              <a:gd name="T72" fmla="*/ 307752 w 568"/>
              <a:gd name="T73" fmla="*/ 0 h 601"/>
              <a:gd name="T74" fmla="*/ 456172 w 568"/>
              <a:gd name="T75" fmla="*/ 116934 h 601"/>
              <a:gd name="T76" fmla="*/ 429980 w 568"/>
              <a:gd name="T77" fmla="*/ 195619 h 601"/>
              <a:gd name="T78" fmla="*/ 398332 w 568"/>
              <a:gd name="T79" fmla="*/ 88520 h 601"/>
              <a:gd name="T80" fmla="*/ 211716 w 568"/>
              <a:gd name="T81" fmla="*/ 199991 h 601"/>
              <a:gd name="T82" fmla="*/ 165881 w 568"/>
              <a:gd name="T83" fmla="*/ 168298 h 601"/>
              <a:gd name="T84" fmla="*/ 216081 w 568"/>
              <a:gd name="T85" fmla="*/ 44807 h 60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568"/>
              <a:gd name="T130" fmla="*/ 0 h 601"/>
              <a:gd name="T131" fmla="*/ 568 w 568"/>
              <a:gd name="T132" fmla="*/ 601 h 601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568" h="601">
                <a:moveTo>
                  <a:pt x="266" y="331"/>
                </a:moveTo>
                <a:lnTo>
                  <a:pt x="266" y="571"/>
                </a:lnTo>
                <a:cubicBezTo>
                  <a:pt x="272" y="573"/>
                  <a:pt x="277" y="575"/>
                  <a:pt x="283" y="574"/>
                </a:cubicBezTo>
                <a:cubicBezTo>
                  <a:pt x="290" y="574"/>
                  <a:pt x="297" y="572"/>
                  <a:pt x="303" y="570"/>
                </a:cubicBezTo>
                <a:lnTo>
                  <a:pt x="303" y="331"/>
                </a:lnTo>
                <a:cubicBezTo>
                  <a:pt x="297" y="332"/>
                  <a:pt x="290" y="333"/>
                  <a:pt x="284" y="333"/>
                </a:cubicBezTo>
                <a:cubicBezTo>
                  <a:pt x="278" y="333"/>
                  <a:pt x="272" y="332"/>
                  <a:pt x="266" y="331"/>
                </a:cubicBezTo>
                <a:close/>
                <a:moveTo>
                  <a:pt x="347" y="343"/>
                </a:moveTo>
                <a:lnTo>
                  <a:pt x="453" y="301"/>
                </a:lnTo>
                <a:lnTo>
                  <a:pt x="453" y="345"/>
                </a:lnTo>
                <a:lnTo>
                  <a:pt x="347" y="386"/>
                </a:lnTo>
                <a:lnTo>
                  <a:pt x="347" y="343"/>
                </a:lnTo>
                <a:close/>
                <a:moveTo>
                  <a:pt x="142" y="252"/>
                </a:moveTo>
                <a:lnTo>
                  <a:pt x="99" y="228"/>
                </a:lnTo>
                <a:cubicBezTo>
                  <a:pt x="94" y="225"/>
                  <a:pt x="93" y="219"/>
                  <a:pt x="95" y="214"/>
                </a:cubicBezTo>
                <a:cubicBezTo>
                  <a:pt x="98" y="209"/>
                  <a:pt x="104" y="208"/>
                  <a:pt x="109" y="210"/>
                </a:cubicBezTo>
                <a:lnTo>
                  <a:pt x="149" y="233"/>
                </a:lnTo>
                <a:lnTo>
                  <a:pt x="127" y="218"/>
                </a:lnTo>
                <a:cubicBezTo>
                  <a:pt x="123" y="215"/>
                  <a:pt x="122" y="209"/>
                  <a:pt x="125" y="204"/>
                </a:cubicBezTo>
                <a:cubicBezTo>
                  <a:pt x="128" y="200"/>
                  <a:pt x="134" y="199"/>
                  <a:pt x="138" y="202"/>
                </a:cubicBezTo>
                <a:lnTo>
                  <a:pt x="168" y="222"/>
                </a:lnTo>
                <a:lnTo>
                  <a:pt x="154" y="209"/>
                </a:lnTo>
                <a:cubicBezTo>
                  <a:pt x="150" y="205"/>
                  <a:pt x="149" y="199"/>
                  <a:pt x="153" y="195"/>
                </a:cubicBezTo>
                <a:cubicBezTo>
                  <a:pt x="157" y="191"/>
                  <a:pt x="163" y="191"/>
                  <a:pt x="167" y="195"/>
                </a:cubicBezTo>
                <a:lnTo>
                  <a:pt x="282" y="303"/>
                </a:lnTo>
                <a:cubicBezTo>
                  <a:pt x="283" y="303"/>
                  <a:pt x="283" y="303"/>
                  <a:pt x="283" y="304"/>
                </a:cubicBezTo>
                <a:cubicBezTo>
                  <a:pt x="283" y="303"/>
                  <a:pt x="284" y="303"/>
                  <a:pt x="284" y="303"/>
                </a:cubicBezTo>
                <a:lnTo>
                  <a:pt x="399" y="195"/>
                </a:lnTo>
                <a:cubicBezTo>
                  <a:pt x="403" y="191"/>
                  <a:pt x="409" y="191"/>
                  <a:pt x="413" y="195"/>
                </a:cubicBezTo>
                <a:cubicBezTo>
                  <a:pt x="417" y="199"/>
                  <a:pt x="417" y="205"/>
                  <a:pt x="413" y="209"/>
                </a:cubicBezTo>
                <a:lnTo>
                  <a:pt x="399" y="222"/>
                </a:lnTo>
                <a:lnTo>
                  <a:pt x="428" y="202"/>
                </a:lnTo>
                <a:cubicBezTo>
                  <a:pt x="432" y="199"/>
                  <a:pt x="438" y="200"/>
                  <a:pt x="442" y="204"/>
                </a:cubicBezTo>
                <a:cubicBezTo>
                  <a:pt x="445" y="209"/>
                  <a:pt x="444" y="215"/>
                  <a:pt x="439" y="218"/>
                </a:cubicBezTo>
                <a:lnTo>
                  <a:pt x="417" y="233"/>
                </a:lnTo>
                <a:lnTo>
                  <a:pt x="458" y="210"/>
                </a:lnTo>
                <a:cubicBezTo>
                  <a:pt x="462" y="208"/>
                  <a:pt x="468" y="209"/>
                  <a:pt x="471" y="214"/>
                </a:cubicBezTo>
                <a:cubicBezTo>
                  <a:pt x="474" y="219"/>
                  <a:pt x="472" y="225"/>
                  <a:pt x="467" y="228"/>
                </a:cubicBezTo>
                <a:lnTo>
                  <a:pt x="416" y="256"/>
                </a:lnTo>
                <a:lnTo>
                  <a:pt x="494" y="224"/>
                </a:lnTo>
                <a:lnTo>
                  <a:pt x="494" y="342"/>
                </a:lnTo>
                <a:cubicBezTo>
                  <a:pt x="492" y="342"/>
                  <a:pt x="491" y="342"/>
                  <a:pt x="489" y="341"/>
                </a:cubicBezTo>
                <a:lnTo>
                  <a:pt x="473" y="339"/>
                </a:lnTo>
                <a:lnTo>
                  <a:pt x="467" y="351"/>
                </a:lnTo>
                <a:lnTo>
                  <a:pt x="467" y="263"/>
                </a:lnTo>
                <a:lnTo>
                  <a:pt x="329" y="322"/>
                </a:lnTo>
                <a:lnTo>
                  <a:pt x="329" y="559"/>
                </a:lnTo>
                <a:lnTo>
                  <a:pt x="467" y="500"/>
                </a:lnTo>
                <a:lnTo>
                  <a:pt x="467" y="483"/>
                </a:lnTo>
                <a:cubicBezTo>
                  <a:pt x="472" y="486"/>
                  <a:pt x="477" y="488"/>
                  <a:pt x="482" y="490"/>
                </a:cubicBezTo>
                <a:cubicBezTo>
                  <a:pt x="486" y="492"/>
                  <a:pt x="490" y="493"/>
                  <a:pt x="494" y="494"/>
                </a:cubicBezTo>
                <a:lnTo>
                  <a:pt x="494" y="518"/>
                </a:lnTo>
                <a:lnTo>
                  <a:pt x="321" y="591"/>
                </a:lnTo>
                <a:cubicBezTo>
                  <a:pt x="318" y="592"/>
                  <a:pt x="314" y="594"/>
                  <a:pt x="310" y="595"/>
                </a:cubicBezTo>
                <a:lnTo>
                  <a:pt x="303" y="598"/>
                </a:lnTo>
                <a:cubicBezTo>
                  <a:pt x="297" y="599"/>
                  <a:pt x="291" y="601"/>
                  <a:pt x="285" y="601"/>
                </a:cubicBezTo>
                <a:cubicBezTo>
                  <a:pt x="271" y="601"/>
                  <a:pt x="258" y="598"/>
                  <a:pt x="247" y="590"/>
                </a:cubicBezTo>
                <a:lnTo>
                  <a:pt x="75" y="518"/>
                </a:lnTo>
                <a:lnTo>
                  <a:pt x="75" y="494"/>
                </a:lnTo>
                <a:cubicBezTo>
                  <a:pt x="79" y="493"/>
                  <a:pt x="83" y="492"/>
                  <a:pt x="87" y="490"/>
                </a:cubicBezTo>
                <a:cubicBezTo>
                  <a:pt x="91" y="488"/>
                  <a:pt x="96" y="486"/>
                  <a:pt x="102" y="483"/>
                </a:cubicBezTo>
                <a:lnTo>
                  <a:pt x="102" y="500"/>
                </a:lnTo>
                <a:lnTo>
                  <a:pt x="240" y="559"/>
                </a:lnTo>
                <a:lnTo>
                  <a:pt x="240" y="322"/>
                </a:lnTo>
                <a:lnTo>
                  <a:pt x="102" y="263"/>
                </a:lnTo>
                <a:lnTo>
                  <a:pt x="102" y="351"/>
                </a:lnTo>
                <a:lnTo>
                  <a:pt x="95" y="339"/>
                </a:lnTo>
                <a:lnTo>
                  <a:pt x="80" y="341"/>
                </a:lnTo>
                <a:cubicBezTo>
                  <a:pt x="78" y="342"/>
                  <a:pt x="77" y="342"/>
                  <a:pt x="75" y="342"/>
                </a:cubicBezTo>
                <a:lnTo>
                  <a:pt x="75" y="224"/>
                </a:lnTo>
                <a:lnTo>
                  <a:pt x="142" y="252"/>
                </a:lnTo>
                <a:close/>
                <a:moveTo>
                  <a:pt x="86" y="363"/>
                </a:moveTo>
                <a:cubicBezTo>
                  <a:pt x="89" y="369"/>
                  <a:pt x="91" y="375"/>
                  <a:pt x="94" y="381"/>
                </a:cubicBezTo>
                <a:lnTo>
                  <a:pt x="62" y="400"/>
                </a:lnTo>
                <a:lnTo>
                  <a:pt x="97" y="387"/>
                </a:lnTo>
                <a:cubicBezTo>
                  <a:pt x="99" y="393"/>
                  <a:pt x="102" y="399"/>
                  <a:pt x="104" y="406"/>
                </a:cubicBezTo>
                <a:lnTo>
                  <a:pt x="74" y="424"/>
                </a:lnTo>
                <a:lnTo>
                  <a:pt x="106" y="411"/>
                </a:lnTo>
                <a:cubicBezTo>
                  <a:pt x="108" y="418"/>
                  <a:pt x="110" y="424"/>
                  <a:pt x="112" y="431"/>
                </a:cubicBezTo>
                <a:lnTo>
                  <a:pt x="85" y="446"/>
                </a:lnTo>
                <a:lnTo>
                  <a:pt x="113" y="435"/>
                </a:lnTo>
                <a:cubicBezTo>
                  <a:pt x="115" y="440"/>
                  <a:pt x="116" y="445"/>
                  <a:pt x="117" y="450"/>
                </a:cubicBezTo>
                <a:cubicBezTo>
                  <a:pt x="111" y="454"/>
                  <a:pt x="66" y="483"/>
                  <a:pt x="45" y="475"/>
                </a:cubicBezTo>
                <a:cubicBezTo>
                  <a:pt x="23" y="467"/>
                  <a:pt x="2" y="437"/>
                  <a:pt x="1" y="410"/>
                </a:cubicBezTo>
                <a:cubicBezTo>
                  <a:pt x="0" y="383"/>
                  <a:pt x="70" y="366"/>
                  <a:pt x="86" y="363"/>
                </a:cubicBezTo>
                <a:close/>
                <a:moveTo>
                  <a:pt x="28" y="377"/>
                </a:moveTo>
                <a:lnTo>
                  <a:pt x="45" y="369"/>
                </a:lnTo>
                <a:lnTo>
                  <a:pt x="54" y="360"/>
                </a:lnTo>
                <a:lnTo>
                  <a:pt x="54" y="333"/>
                </a:lnTo>
                <a:cubicBezTo>
                  <a:pt x="38" y="340"/>
                  <a:pt x="31" y="356"/>
                  <a:pt x="28" y="377"/>
                </a:cubicBezTo>
                <a:close/>
                <a:moveTo>
                  <a:pt x="482" y="363"/>
                </a:moveTo>
                <a:cubicBezTo>
                  <a:pt x="479" y="369"/>
                  <a:pt x="476" y="375"/>
                  <a:pt x="473" y="381"/>
                </a:cubicBezTo>
                <a:lnTo>
                  <a:pt x="505" y="400"/>
                </a:lnTo>
                <a:lnTo>
                  <a:pt x="471" y="387"/>
                </a:lnTo>
                <a:cubicBezTo>
                  <a:pt x="468" y="393"/>
                  <a:pt x="465" y="399"/>
                  <a:pt x="463" y="406"/>
                </a:cubicBezTo>
                <a:lnTo>
                  <a:pt x="493" y="424"/>
                </a:lnTo>
                <a:lnTo>
                  <a:pt x="461" y="411"/>
                </a:lnTo>
                <a:cubicBezTo>
                  <a:pt x="459" y="418"/>
                  <a:pt x="457" y="424"/>
                  <a:pt x="455" y="431"/>
                </a:cubicBezTo>
                <a:lnTo>
                  <a:pt x="482" y="446"/>
                </a:lnTo>
                <a:lnTo>
                  <a:pt x="454" y="435"/>
                </a:lnTo>
                <a:cubicBezTo>
                  <a:pt x="453" y="440"/>
                  <a:pt x="451" y="445"/>
                  <a:pt x="450" y="450"/>
                </a:cubicBezTo>
                <a:cubicBezTo>
                  <a:pt x="456" y="454"/>
                  <a:pt x="501" y="483"/>
                  <a:pt x="523" y="475"/>
                </a:cubicBezTo>
                <a:cubicBezTo>
                  <a:pt x="544" y="467"/>
                  <a:pt x="566" y="437"/>
                  <a:pt x="567" y="410"/>
                </a:cubicBezTo>
                <a:cubicBezTo>
                  <a:pt x="568" y="383"/>
                  <a:pt x="497" y="366"/>
                  <a:pt x="482" y="363"/>
                </a:cubicBezTo>
                <a:close/>
                <a:moveTo>
                  <a:pt x="540" y="377"/>
                </a:moveTo>
                <a:lnTo>
                  <a:pt x="522" y="369"/>
                </a:lnTo>
                <a:lnTo>
                  <a:pt x="513" y="360"/>
                </a:lnTo>
                <a:lnTo>
                  <a:pt x="513" y="333"/>
                </a:lnTo>
                <a:cubicBezTo>
                  <a:pt x="529" y="340"/>
                  <a:pt x="536" y="356"/>
                  <a:pt x="540" y="377"/>
                </a:cubicBezTo>
                <a:close/>
                <a:moveTo>
                  <a:pt x="282" y="0"/>
                </a:moveTo>
                <a:cubicBezTo>
                  <a:pt x="315" y="0"/>
                  <a:pt x="344" y="16"/>
                  <a:pt x="366" y="41"/>
                </a:cubicBezTo>
                <a:cubicBezTo>
                  <a:pt x="379" y="58"/>
                  <a:pt x="390" y="78"/>
                  <a:pt x="395" y="101"/>
                </a:cubicBezTo>
                <a:cubicBezTo>
                  <a:pt x="403" y="99"/>
                  <a:pt x="415" y="98"/>
                  <a:pt x="418" y="107"/>
                </a:cubicBezTo>
                <a:cubicBezTo>
                  <a:pt x="423" y="120"/>
                  <a:pt x="421" y="151"/>
                  <a:pt x="412" y="154"/>
                </a:cubicBezTo>
                <a:cubicBezTo>
                  <a:pt x="408" y="156"/>
                  <a:pt x="403" y="156"/>
                  <a:pt x="398" y="155"/>
                </a:cubicBezTo>
                <a:cubicBezTo>
                  <a:pt x="398" y="163"/>
                  <a:pt x="396" y="171"/>
                  <a:pt x="394" y="179"/>
                </a:cubicBezTo>
                <a:cubicBezTo>
                  <a:pt x="386" y="180"/>
                  <a:pt x="378" y="182"/>
                  <a:pt x="370" y="183"/>
                </a:cubicBezTo>
                <a:cubicBezTo>
                  <a:pt x="375" y="169"/>
                  <a:pt x="377" y="154"/>
                  <a:pt x="377" y="138"/>
                </a:cubicBezTo>
                <a:cubicBezTo>
                  <a:pt x="377" y="117"/>
                  <a:pt x="373" y="98"/>
                  <a:pt x="365" y="81"/>
                </a:cubicBezTo>
                <a:cubicBezTo>
                  <a:pt x="301" y="132"/>
                  <a:pt x="218" y="95"/>
                  <a:pt x="197" y="86"/>
                </a:cubicBezTo>
                <a:cubicBezTo>
                  <a:pt x="190" y="101"/>
                  <a:pt x="187" y="119"/>
                  <a:pt x="187" y="138"/>
                </a:cubicBezTo>
                <a:cubicBezTo>
                  <a:pt x="187" y="154"/>
                  <a:pt x="189" y="169"/>
                  <a:pt x="194" y="183"/>
                </a:cubicBezTo>
                <a:cubicBezTo>
                  <a:pt x="186" y="181"/>
                  <a:pt x="178" y="180"/>
                  <a:pt x="170" y="179"/>
                </a:cubicBezTo>
                <a:cubicBezTo>
                  <a:pt x="168" y="171"/>
                  <a:pt x="167" y="163"/>
                  <a:pt x="166" y="155"/>
                </a:cubicBezTo>
                <a:cubicBezTo>
                  <a:pt x="161" y="156"/>
                  <a:pt x="156" y="156"/>
                  <a:pt x="152" y="154"/>
                </a:cubicBezTo>
                <a:cubicBezTo>
                  <a:pt x="143" y="151"/>
                  <a:pt x="141" y="120"/>
                  <a:pt x="146" y="107"/>
                </a:cubicBezTo>
                <a:cubicBezTo>
                  <a:pt x="149" y="98"/>
                  <a:pt x="161" y="99"/>
                  <a:pt x="169" y="101"/>
                </a:cubicBezTo>
                <a:cubicBezTo>
                  <a:pt x="174" y="78"/>
                  <a:pt x="185" y="58"/>
                  <a:pt x="198" y="41"/>
                </a:cubicBezTo>
                <a:cubicBezTo>
                  <a:pt x="220" y="16"/>
                  <a:pt x="249" y="0"/>
                  <a:pt x="2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34" tIns="45717" rIns="91434" bIns="45717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B9C6F5B-156B-C040-AA80-4434A1B19F0F}"/>
              </a:ext>
            </a:extLst>
          </p:cNvPr>
          <p:cNvSpPr/>
          <p:nvPr/>
        </p:nvSpPr>
        <p:spPr bwMode="auto">
          <a:xfrm>
            <a:off x="4282585" y="4423244"/>
            <a:ext cx="720646" cy="720646"/>
          </a:xfrm>
          <a:prstGeom prst="ellipse">
            <a:avLst/>
          </a:prstGeom>
          <a:gradFill flip="none" rotWithShape="1">
            <a:gsLst>
              <a:gs pos="57000">
                <a:schemeClr val="accent1">
                  <a:lumMod val="5000"/>
                  <a:lumOff val="95000"/>
                </a:schemeClr>
              </a:gs>
              <a:gs pos="92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D17060E7-B351-834A-8E4C-EB91E99C2258}"/>
              </a:ext>
            </a:extLst>
          </p:cNvPr>
          <p:cNvSpPr/>
          <p:nvPr/>
        </p:nvSpPr>
        <p:spPr bwMode="auto">
          <a:xfrm>
            <a:off x="4307293" y="4447952"/>
            <a:ext cx="671230" cy="671230"/>
          </a:xfrm>
          <a:prstGeom prst="ellipse">
            <a:avLst/>
          </a:prstGeom>
          <a:solidFill>
            <a:srgbClr val="AC4243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327F2B20-A649-524C-A35A-C8C4E35E2850}"/>
              </a:ext>
            </a:extLst>
          </p:cNvPr>
          <p:cNvSpPr>
            <a:spLocks noEditPoints="1"/>
          </p:cNvSpPr>
          <p:nvPr/>
        </p:nvSpPr>
        <p:spPr bwMode="auto">
          <a:xfrm>
            <a:off x="4457864" y="4600285"/>
            <a:ext cx="361852" cy="359267"/>
          </a:xfrm>
          <a:custGeom>
            <a:avLst/>
            <a:gdLst>
              <a:gd name="T0" fmla="*/ 603014 w 612"/>
              <a:gd name="T1" fmla="*/ 570152 h 605"/>
              <a:gd name="T2" fmla="*/ 534316 w 612"/>
              <a:gd name="T3" fmla="*/ 570152 h 605"/>
              <a:gd name="T4" fmla="*/ 643360 w 612"/>
              <a:gd name="T5" fmla="*/ 64566 h 605"/>
              <a:gd name="T6" fmla="*/ 553944 w 612"/>
              <a:gd name="T7" fmla="*/ 0 h 605"/>
              <a:gd name="T8" fmla="*/ 314047 w 612"/>
              <a:gd name="T9" fmla="*/ 214491 h 605"/>
              <a:gd name="T10" fmla="*/ 279153 w 612"/>
              <a:gd name="T11" fmla="*/ 263736 h 605"/>
              <a:gd name="T12" fmla="*/ 249711 w 612"/>
              <a:gd name="T13" fmla="*/ 277963 h 605"/>
              <a:gd name="T14" fmla="*/ 252982 w 612"/>
              <a:gd name="T15" fmla="*/ 369888 h 605"/>
              <a:gd name="T16" fmla="*/ 59974 w 612"/>
              <a:gd name="T17" fmla="*/ 538416 h 605"/>
              <a:gd name="T18" fmla="*/ 38165 w 612"/>
              <a:gd name="T19" fmla="*/ 662077 h 605"/>
              <a:gd name="T20" fmla="*/ 138486 w 612"/>
              <a:gd name="T21" fmla="*/ 561398 h 605"/>
              <a:gd name="T22" fmla="*/ 295510 w 612"/>
              <a:gd name="T23" fmla="*/ 412567 h 605"/>
              <a:gd name="T24" fmla="*/ 383835 w 612"/>
              <a:gd name="T25" fmla="*/ 412567 h 605"/>
              <a:gd name="T26" fmla="*/ 408915 w 612"/>
              <a:gd name="T27" fmla="*/ 356756 h 605"/>
              <a:gd name="T28" fmla="*/ 447081 w 612"/>
              <a:gd name="T29" fmla="*/ 349095 h 605"/>
              <a:gd name="T30" fmla="*/ 643360 w 612"/>
              <a:gd name="T31" fmla="*/ 64566 h 605"/>
              <a:gd name="T32" fmla="*/ 260615 w 612"/>
              <a:gd name="T33" fmla="*/ 215585 h 605"/>
              <a:gd name="T34" fmla="*/ 268248 w 612"/>
              <a:gd name="T35" fmla="*/ 207925 h 605"/>
              <a:gd name="T36" fmla="*/ 290057 w 612"/>
              <a:gd name="T37" fmla="*/ 187132 h 605"/>
              <a:gd name="T38" fmla="*/ 142848 w 612"/>
              <a:gd name="T39" fmla="*/ 1094 h 605"/>
              <a:gd name="T40" fmla="*/ 186465 w 612"/>
              <a:gd name="T41" fmla="*/ 106151 h 605"/>
              <a:gd name="T42" fmla="*/ 14176 w 612"/>
              <a:gd name="T43" fmla="*/ 129132 h 605"/>
              <a:gd name="T44" fmla="*/ 153752 w 612"/>
              <a:gd name="T45" fmla="*/ 297661 h 605"/>
              <a:gd name="T46" fmla="*/ 201732 w 612"/>
              <a:gd name="T47" fmla="*/ 287812 h 605"/>
              <a:gd name="T48" fmla="*/ 240987 w 612"/>
              <a:gd name="T49" fmla="*/ 235284 h 605"/>
              <a:gd name="T50" fmla="*/ 445990 w 612"/>
              <a:gd name="T51" fmla="*/ 402718 h 605"/>
              <a:gd name="T52" fmla="*/ 410006 w 612"/>
              <a:gd name="T53" fmla="*/ 438831 h 605"/>
              <a:gd name="T54" fmla="*/ 491789 w 612"/>
              <a:gd name="T55" fmla="*/ 578907 h 605"/>
              <a:gd name="T56" fmla="*/ 576843 w 612"/>
              <a:gd name="T57" fmla="*/ 662077 h 605"/>
              <a:gd name="T58" fmla="*/ 650993 w 612"/>
              <a:gd name="T59" fmla="*/ 549360 h 605"/>
              <a:gd name="T60" fmla="*/ 465618 w 612"/>
              <a:gd name="T61" fmla="*/ 383020 h 605"/>
              <a:gd name="T62" fmla="*/ 437267 w 612"/>
              <a:gd name="T63" fmla="*/ 385208 h 60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612"/>
              <a:gd name="T97" fmla="*/ 0 h 605"/>
              <a:gd name="T98" fmla="*/ 612 w 612"/>
              <a:gd name="T99" fmla="*/ 605 h 605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612" h="605">
                <a:moveTo>
                  <a:pt x="522" y="490"/>
                </a:moveTo>
                <a:cubicBezTo>
                  <a:pt x="539" y="490"/>
                  <a:pt x="553" y="504"/>
                  <a:pt x="553" y="521"/>
                </a:cubicBezTo>
                <a:cubicBezTo>
                  <a:pt x="553" y="539"/>
                  <a:pt x="539" y="553"/>
                  <a:pt x="522" y="553"/>
                </a:cubicBezTo>
                <a:cubicBezTo>
                  <a:pt x="504" y="553"/>
                  <a:pt x="490" y="539"/>
                  <a:pt x="490" y="521"/>
                </a:cubicBezTo>
                <a:cubicBezTo>
                  <a:pt x="490" y="504"/>
                  <a:pt x="504" y="490"/>
                  <a:pt x="522" y="490"/>
                </a:cubicBezTo>
                <a:close/>
                <a:moveTo>
                  <a:pt x="590" y="59"/>
                </a:moveTo>
                <a:lnTo>
                  <a:pt x="548" y="17"/>
                </a:lnTo>
                <a:cubicBezTo>
                  <a:pt x="537" y="5"/>
                  <a:pt x="522" y="0"/>
                  <a:pt x="508" y="0"/>
                </a:cubicBezTo>
                <a:cubicBezTo>
                  <a:pt x="493" y="0"/>
                  <a:pt x="478" y="5"/>
                  <a:pt x="467" y="17"/>
                </a:cubicBezTo>
                <a:lnTo>
                  <a:pt x="288" y="196"/>
                </a:lnTo>
                <a:cubicBezTo>
                  <a:pt x="293" y="207"/>
                  <a:pt x="289" y="223"/>
                  <a:pt x="281" y="231"/>
                </a:cubicBezTo>
                <a:cubicBezTo>
                  <a:pt x="275" y="237"/>
                  <a:pt x="265" y="241"/>
                  <a:pt x="256" y="241"/>
                </a:cubicBezTo>
                <a:cubicBezTo>
                  <a:pt x="252" y="241"/>
                  <a:pt x="249" y="240"/>
                  <a:pt x="245" y="239"/>
                </a:cubicBezTo>
                <a:lnTo>
                  <a:pt x="229" y="254"/>
                </a:lnTo>
                <a:cubicBezTo>
                  <a:pt x="207" y="277"/>
                  <a:pt x="207" y="313"/>
                  <a:pt x="229" y="335"/>
                </a:cubicBezTo>
                <a:lnTo>
                  <a:pt x="232" y="338"/>
                </a:lnTo>
                <a:lnTo>
                  <a:pt x="92" y="478"/>
                </a:lnTo>
                <a:lnTo>
                  <a:pt x="55" y="492"/>
                </a:lnTo>
                <a:lnTo>
                  <a:pt x="0" y="570"/>
                </a:lnTo>
                <a:lnTo>
                  <a:pt x="35" y="605"/>
                </a:lnTo>
                <a:lnTo>
                  <a:pt x="113" y="551"/>
                </a:lnTo>
                <a:lnTo>
                  <a:pt x="127" y="513"/>
                </a:lnTo>
                <a:lnTo>
                  <a:pt x="267" y="373"/>
                </a:lnTo>
                <a:lnTo>
                  <a:pt x="271" y="377"/>
                </a:lnTo>
                <a:cubicBezTo>
                  <a:pt x="283" y="388"/>
                  <a:pt x="297" y="394"/>
                  <a:pt x="312" y="394"/>
                </a:cubicBezTo>
                <a:cubicBezTo>
                  <a:pt x="326" y="394"/>
                  <a:pt x="341" y="388"/>
                  <a:pt x="352" y="377"/>
                </a:cubicBezTo>
                <a:lnTo>
                  <a:pt x="368" y="361"/>
                </a:lnTo>
                <a:cubicBezTo>
                  <a:pt x="363" y="351"/>
                  <a:pt x="367" y="335"/>
                  <a:pt x="375" y="326"/>
                </a:cubicBezTo>
                <a:cubicBezTo>
                  <a:pt x="381" y="320"/>
                  <a:pt x="391" y="317"/>
                  <a:pt x="399" y="317"/>
                </a:cubicBezTo>
                <a:cubicBezTo>
                  <a:pt x="403" y="317"/>
                  <a:pt x="407" y="317"/>
                  <a:pt x="410" y="319"/>
                </a:cubicBezTo>
                <a:lnTo>
                  <a:pt x="590" y="139"/>
                </a:lnTo>
                <a:cubicBezTo>
                  <a:pt x="612" y="117"/>
                  <a:pt x="612" y="81"/>
                  <a:pt x="590" y="59"/>
                </a:cubicBezTo>
                <a:close/>
                <a:moveTo>
                  <a:pt x="221" y="215"/>
                </a:moveTo>
                <a:lnTo>
                  <a:pt x="239" y="197"/>
                </a:lnTo>
                <a:lnTo>
                  <a:pt x="255" y="206"/>
                </a:lnTo>
                <a:lnTo>
                  <a:pt x="246" y="190"/>
                </a:lnTo>
                <a:lnTo>
                  <a:pt x="264" y="172"/>
                </a:lnTo>
                <a:lnTo>
                  <a:pt x="266" y="171"/>
                </a:lnTo>
                <a:cubicBezTo>
                  <a:pt x="270" y="161"/>
                  <a:pt x="272" y="151"/>
                  <a:pt x="272" y="141"/>
                </a:cubicBezTo>
                <a:cubicBezTo>
                  <a:pt x="272" y="69"/>
                  <a:pt x="203" y="0"/>
                  <a:pt x="131" y="1"/>
                </a:cubicBezTo>
                <a:cubicBezTo>
                  <a:pt x="131" y="1"/>
                  <a:pt x="123" y="9"/>
                  <a:pt x="118" y="13"/>
                </a:cubicBezTo>
                <a:cubicBezTo>
                  <a:pt x="176" y="71"/>
                  <a:pt x="171" y="62"/>
                  <a:pt x="171" y="97"/>
                </a:cubicBezTo>
                <a:cubicBezTo>
                  <a:pt x="171" y="126"/>
                  <a:pt x="125" y="171"/>
                  <a:pt x="97" y="171"/>
                </a:cubicBezTo>
                <a:cubicBezTo>
                  <a:pt x="61" y="171"/>
                  <a:pt x="72" y="177"/>
                  <a:pt x="13" y="118"/>
                </a:cubicBezTo>
                <a:cubicBezTo>
                  <a:pt x="9" y="123"/>
                  <a:pt x="1" y="131"/>
                  <a:pt x="1" y="131"/>
                </a:cubicBezTo>
                <a:cubicBezTo>
                  <a:pt x="2" y="203"/>
                  <a:pt x="70" y="272"/>
                  <a:pt x="141" y="272"/>
                </a:cubicBezTo>
                <a:cubicBezTo>
                  <a:pt x="154" y="272"/>
                  <a:pt x="168" y="267"/>
                  <a:pt x="182" y="261"/>
                </a:cubicBezTo>
                <a:lnTo>
                  <a:pt x="185" y="263"/>
                </a:lnTo>
                <a:cubicBezTo>
                  <a:pt x="189" y="251"/>
                  <a:pt x="196" y="240"/>
                  <a:pt x="206" y="231"/>
                </a:cubicBezTo>
                <a:lnTo>
                  <a:pt x="221" y="215"/>
                </a:lnTo>
                <a:close/>
                <a:moveTo>
                  <a:pt x="401" y="352"/>
                </a:moveTo>
                <a:lnTo>
                  <a:pt x="409" y="368"/>
                </a:lnTo>
                <a:lnTo>
                  <a:pt x="392" y="385"/>
                </a:lnTo>
                <a:lnTo>
                  <a:pt x="376" y="401"/>
                </a:lnTo>
                <a:cubicBezTo>
                  <a:pt x="367" y="410"/>
                  <a:pt x="356" y="417"/>
                  <a:pt x="343" y="422"/>
                </a:cubicBezTo>
                <a:lnTo>
                  <a:pt x="451" y="529"/>
                </a:lnTo>
                <a:lnTo>
                  <a:pt x="502" y="597"/>
                </a:lnTo>
                <a:lnTo>
                  <a:pt x="529" y="605"/>
                </a:lnTo>
                <a:lnTo>
                  <a:pt x="604" y="529"/>
                </a:lnTo>
                <a:lnTo>
                  <a:pt x="597" y="502"/>
                </a:lnTo>
                <a:lnTo>
                  <a:pt x="529" y="451"/>
                </a:lnTo>
                <a:lnTo>
                  <a:pt x="427" y="350"/>
                </a:lnTo>
                <a:lnTo>
                  <a:pt x="417" y="360"/>
                </a:lnTo>
                <a:lnTo>
                  <a:pt x="401" y="3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34" tIns="45717" rIns="91434" bIns="45717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DA27947E-121B-FB43-A044-24B2437AF76A}"/>
              </a:ext>
            </a:extLst>
          </p:cNvPr>
          <p:cNvSpPr/>
          <p:nvPr/>
        </p:nvSpPr>
        <p:spPr bwMode="auto">
          <a:xfrm>
            <a:off x="6741016" y="5016232"/>
            <a:ext cx="671229" cy="671230"/>
          </a:xfrm>
          <a:prstGeom prst="ellipse">
            <a:avLst/>
          </a:pr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52A7581-F0D4-B74C-BB45-D0A0AD062FB7}"/>
              </a:ext>
            </a:extLst>
          </p:cNvPr>
          <p:cNvGrpSpPr>
            <a:grpSpLocks/>
          </p:cNvGrpSpPr>
          <p:nvPr/>
        </p:nvGrpSpPr>
        <p:grpSpPr bwMode="auto">
          <a:xfrm>
            <a:off x="6854947" y="5181104"/>
            <a:ext cx="402678" cy="372084"/>
            <a:chOff x="2438399" y="4906963"/>
            <a:chExt cx="465137" cy="430213"/>
          </a:xfrm>
          <a:solidFill>
            <a:schemeClr val="bg1"/>
          </a:solidFill>
        </p:grpSpPr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B22636E6-97E1-6145-8D92-51F7A9E6C5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8399" y="5080001"/>
              <a:ext cx="230187" cy="231775"/>
            </a:xfrm>
            <a:custGeom>
              <a:avLst/>
              <a:gdLst>
                <a:gd name="T0" fmla="*/ 66236 w 351"/>
                <a:gd name="T1" fmla="*/ 156924 h 353"/>
                <a:gd name="T2" fmla="*/ 112798 w 351"/>
                <a:gd name="T3" fmla="*/ 78134 h 353"/>
                <a:gd name="T4" fmla="*/ 153458 w 351"/>
                <a:gd name="T5" fmla="*/ 99145 h 353"/>
                <a:gd name="T6" fmla="*/ 123291 w 351"/>
                <a:gd name="T7" fmla="*/ 0 h 353"/>
                <a:gd name="T8" fmla="*/ 656 w 351"/>
                <a:gd name="T9" fmla="*/ 20354 h 353"/>
                <a:gd name="T10" fmla="*/ 36725 w 351"/>
                <a:gd name="T11" fmla="*/ 39395 h 353"/>
                <a:gd name="T12" fmla="*/ 9181 w 351"/>
                <a:gd name="T13" fmla="*/ 80760 h 353"/>
                <a:gd name="T14" fmla="*/ 19018 w 351"/>
                <a:gd name="T15" fmla="*/ 131974 h 353"/>
                <a:gd name="T16" fmla="*/ 78696 w 351"/>
                <a:gd name="T17" fmla="*/ 217987 h 353"/>
                <a:gd name="T18" fmla="*/ 66236 w 351"/>
                <a:gd name="T19" fmla="*/ 156924 h 353"/>
                <a:gd name="T20" fmla="*/ 219038 w 351"/>
                <a:gd name="T21" fmla="*/ 140509 h 353"/>
                <a:gd name="T22" fmla="*/ 219038 w 351"/>
                <a:gd name="T23" fmla="*/ 140509 h 353"/>
                <a:gd name="T24" fmla="*/ 86566 w 351"/>
                <a:gd name="T25" fmla="*/ 145106 h 353"/>
                <a:gd name="T26" fmla="*/ 81975 w 351"/>
                <a:gd name="T27" fmla="*/ 185157 h 353"/>
                <a:gd name="T28" fmla="*/ 94436 w 351"/>
                <a:gd name="T29" fmla="*/ 223239 h 353"/>
                <a:gd name="T30" fmla="*/ 121324 w 351"/>
                <a:gd name="T31" fmla="*/ 231775 h 353"/>
                <a:gd name="T32" fmla="*/ 230187 w 351"/>
                <a:gd name="T33" fmla="*/ 226522 h 353"/>
                <a:gd name="T34" fmla="*/ 219038 w 351"/>
                <a:gd name="T35" fmla="*/ 140509 h 35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51"/>
                <a:gd name="T55" fmla="*/ 0 h 353"/>
                <a:gd name="T56" fmla="*/ 351 w 351"/>
                <a:gd name="T57" fmla="*/ 353 h 35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51" h="353">
                  <a:moveTo>
                    <a:pt x="101" y="239"/>
                  </a:moveTo>
                  <a:cubicBezTo>
                    <a:pt x="102" y="212"/>
                    <a:pt x="149" y="149"/>
                    <a:pt x="172" y="119"/>
                  </a:cubicBezTo>
                  <a:lnTo>
                    <a:pt x="234" y="151"/>
                  </a:lnTo>
                  <a:lnTo>
                    <a:pt x="188" y="0"/>
                  </a:lnTo>
                  <a:lnTo>
                    <a:pt x="1" y="31"/>
                  </a:lnTo>
                  <a:lnTo>
                    <a:pt x="56" y="60"/>
                  </a:lnTo>
                  <a:cubicBezTo>
                    <a:pt x="43" y="77"/>
                    <a:pt x="24" y="104"/>
                    <a:pt x="14" y="123"/>
                  </a:cubicBezTo>
                  <a:cubicBezTo>
                    <a:pt x="0" y="154"/>
                    <a:pt x="14" y="172"/>
                    <a:pt x="29" y="201"/>
                  </a:cubicBezTo>
                  <a:cubicBezTo>
                    <a:pt x="44" y="230"/>
                    <a:pt x="120" y="332"/>
                    <a:pt x="120" y="332"/>
                  </a:cubicBezTo>
                  <a:cubicBezTo>
                    <a:pt x="120" y="332"/>
                    <a:pt x="100" y="276"/>
                    <a:pt x="101" y="239"/>
                  </a:cubicBezTo>
                  <a:close/>
                  <a:moveTo>
                    <a:pt x="334" y="214"/>
                  </a:moveTo>
                  <a:lnTo>
                    <a:pt x="334" y="214"/>
                  </a:lnTo>
                  <a:lnTo>
                    <a:pt x="132" y="221"/>
                  </a:lnTo>
                  <a:cubicBezTo>
                    <a:pt x="132" y="221"/>
                    <a:pt x="115" y="229"/>
                    <a:pt x="125" y="282"/>
                  </a:cubicBezTo>
                  <a:cubicBezTo>
                    <a:pt x="133" y="322"/>
                    <a:pt x="144" y="340"/>
                    <a:pt x="144" y="340"/>
                  </a:cubicBezTo>
                  <a:cubicBezTo>
                    <a:pt x="144" y="340"/>
                    <a:pt x="151" y="352"/>
                    <a:pt x="185" y="353"/>
                  </a:cubicBezTo>
                  <a:cubicBezTo>
                    <a:pt x="214" y="353"/>
                    <a:pt x="351" y="345"/>
                    <a:pt x="351" y="345"/>
                  </a:cubicBezTo>
                  <a:lnTo>
                    <a:pt x="334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5613" indent="158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2813" indent="158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0013" indent="158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7213" indent="158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2DEBD04C-37A4-8443-AEF3-EC9FA9D114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2537" y="4906963"/>
              <a:ext cx="295275" cy="161925"/>
            </a:xfrm>
            <a:custGeom>
              <a:avLst/>
              <a:gdLst>
                <a:gd name="T0" fmla="*/ 145669 w 450"/>
                <a:gd name="T1" fmla="*/ 27534 h 247"/>
                <a:gd name="T2" fmla="*/ 187008 w 450"/>
                <a:gd name="T3" fmla="*/ 111446 h 247"/>
                <a:gd name="T4" fmla="*/ 148294 w 450"/>
                <a:gd name="T5" fmla="*/ 132425 h 247"/>
                <a:gd name="T6" fmla="*/ 263123 w 450"/>
                <a:gd name="T7" fmla="*/ 148158 h 247"/>
                <a:gd name="T8" fmla="*/ 295275 w 450"/>
                <a:gd name="T9" fmla="*/ 53101 h 247"/>
                <a:gd name="T10" fmla="*/ 260498 w 450"/>
                <a:gd name="T11" fmla="*/ 72112 h 247"/>
                <a:gd name="T12" fmla="*/ 240157 w 450"/>
                <a:gd name="T13" fmla="*/ 24912 h 247"/>
                <a:gd name="T14" fmla="*/ 192257 w 450"/>
                <a:gd name="T15" fmla="*/ 3278 h 247"/>
                <a:gd name="T16" fmla="*/ 87926 w 450"/>
                <a:gd name="T17" fmla="*/ 1967 h 247"/>
                <a:gd name="T18" fmla="*/ 145669 w 450"/>
                <a:gd name="T19" fmla="*/ 27534 h 247"/>
                <a:gd name="T20" fmla="*/ 78084 w 450"/>
                <a:gd name="T21" fmla="*/ 161925 h 247"/>
                <a:gd name="T22" fmla="*/ 78084 w 450"/>
                <a:gd name="T23" fmla="*/ 161925 h 247"/>
                <a:gd name="T24" fmla="*/ 145013 w 450"/>
                <a:gd name="T25" fmla="*/ 51134 h 247"/>
                <a:gd name="T26" fmla="*/ 113517 w 450"/>
                <a:gd name="T27" fmla="*/ 24256 h 247"/>
                <a:gd name="T28" fmla="*/ 75459 w 450"/>
                <a:gd name="T29" fmla="*/ 11800 h 247"/>
                <a:gd name="T30" fmla="*/ 53806 w 450"/>
                <a:gd name="T31" fmla="*/ 28845 h 247"/>
                <a:gd name="T32" fmla="*/ 0 w 450"/>
                <a:gd name="T33" fmla="*/ 121280 h 247"/>
                <a:gd name="T34" fmla="*/ 78084 w 450"/>
                <a:gd name="T35" fmla="*/ 161925 h 24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50"/>
                <a:gd name="T55" fmla="*/ 0 h 247"/>
                <a:gd name="T56" fmla="*/ 450 w 450"/>
                <a:gd name="T57" fmla="*/ 247 h 24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50" h="247">
                  <a:moveTo>
                    <a:pt x="222" y="42"/>
                  </a:moveTo>
                  <a:cubicBezTo>
                    <a:pt x="245" y="58"/>
                    <a:pt x="273" y="134"/>
                    <a:pt x="285" y="170"/>
                  </a:cubicBezTo>
                  <a:lnTo>
                    <a:pt x="226" y="202"/>
                  </a:lnTo>
                  <a:lnTo>
                    <a:pt x="401" y="226"/>
                  </a:lnTo>
                  <a:lnTo>
                    <a:pt x="450" y="81"/>
                  </a:lnTo>
                  <a:lnTo>
                    <a:pt x="397" y="110"/>
                  </a:lnTo>
                  <a:cubicBezTo>
                    <a:pt x="389" y="89"/>
                    <a:pt x="377" y="57"/>
                    <a:pt x="366" y="38"/>
                  </a:cubicBezTo>
                  <a:cubicBezTo>
                    <a:pt x="347" y="8"/>
                    <a:pt x="325" y="10"/>
                    <a:pt x="293" y="5"/>
                  </a:cubicBezTo>
                  <a:cubicBezTo>
                    <a:pt x="260" y="0"/>
                    <a:pt x="134" y="3"/>
                    <a:pt x="134" y="3"/>
                  </a:cubicBezTo>
                  <a:cubicBezTo>
                    <a:pt x="134" y="3"/>
                    <a:pt x="192" y="19"/>
                    <a:pt x="222" y="42"/>
                  </a:cubicBezTo>
                  <a:close/>
                  <a:moveTo>
                    <a:pt x="119" y="247"/>
                  </a:moveTo>
                  <a:lnTo>
                    <a:pt x="119" y="247"/>
                  </a:lnTo>
                  <a:lnTo>
                    <a:pt x="221" y="78"/>
                  </a:lnTo>
                  <a:cubicBezTo>
                    <a:pt x="221" y="78"/>
                    <a:pt x="223" y="60"/>
                    <a:pt x="173" y="37"/>
                  </a:cubicBezTo>
                  <a:cubicBezTo>
                    <a:pt x="136" y="19"/>
                    <a:pt x="115" y="18"/>
                    <a:pt x="115" y="18"/>
                  </a:cubicBezTo>
                  <a:cubicBezTo>
                    <a:pt x="115" y="18"/>
                    <a:pt x="100" y="17"/>
                    <a:pt x="82" y="44"/>
                  </a:cubicBezTo>
                  <a:cubicBezTo>
                    <a:pt x="66" y="68"/>
                    <a:pt x="0" y="185"/>
                    <a:pt x="0" y="185"/>
                  </a:cubicBezTo>
                  <a:lnTo>
                    <a:pt x="119" y="2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5613" indent="158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2813" indent="158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0013" indent="158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7213" indent="158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4445B281-05D9-8548-9162-C4CD20C414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92399" y="5038726"/>
              <a:ext cx="211137" cy="298450"/>
            </a:xfrm>
            <a:custGeom>
              <a:avLst/>
              <a:gdLst>
                <a:gd name="T0" fmla="*/ 166824 w 324"/>
                <a:gd name="T1" fmla="*/ 172613 h 453"/>
                <a:gd name="T2" fmla="*/ 74289 w 324"/>
                <a:gd name="T3" fmla="*/ 174590 h 453"/>
                <a:gd name="T4" fmla="*/ 68424 w 324"/>
                <a:gd name="T5" fmla="*/ 130448 h 453"/>
                <a:gd name="T6" fmla="*/ 0 w 324"/>
                <a:gd name="T7" fmla="*/ 218073 h 453"/>
                <a:gd name="T8" fmla="*/ 89277 w 324"/>
                <a:gd name="T9" fmla="*/ 298450 h 453"/>
                <a:gd name="T10" fmla="*/ 84715 w 324"/>
                <a:gd name="T11" fmla="*/ 258261 h 453"/>
                <a:gd name="T12" fmla="*/ 134893 w 324"/>
                <a:gd name="T13" fmla="*/ 259579 h 453"/>
                <a:gd name="T14" fmla="*/ 172689 w 324"/>
                <a:gd name="T15" fmla="*/ 224661 h 453"/>
                <a:gd name="T16" fmla="*/ 211137 w 324"/>
                <a:gd name="T17" fmla="*/ 130448 h 453"/>
                <a:gd name="T18" fmla="*/ 166824 w 324"/>
                <a:gd name="T19" fmla="*/ 172613 h 453"/>
                <a:gd name="T20" fmla="*/ 66469 w 324"/>
                <a:gd name="T21" fmla="*/ 54024 h 453"/>
                <a:gd name="T22" fmla="*/ 66469 w 324"/>
                <a:gd name="T23" fmla="*/ 54024 h 453"/>
                <a:gd name="T24" fmla="*/ 145320 w 324"/>
                <a:gd name="T25" fmla="*/ 162072 h 453"/>
                <a:gd name="T26" fmla="*/ 181812 w 324"/>
                <a:gd name="T27" fmla="*/ 144284 h 453"/>
                <a:gd name="T28" fmla="*/ 206575 w 324"/>
                <a:gd name="T29" fmla="*/ 114636 h 453"/>
                <a:gd name="T30" fmla="*/ 198756 w 324"/>
                <a:gd name="T31" fmla="*/ 88283 h 453"/>
                <a:gd name="T32" fmla="*/ 132286 w 324"/>
                <a:gd name="T33" fmla="*/ 0 h 453"/>
                <a:gd name="T34" fmla="*/ 66469 w 324"/>
                <a:gd name="T35" fmla="*/ 54024 h 45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24"/>
                <a:gd name="T55" fmla="*/ 0 h 453"/>
                <a:gd name="T56" fmla="*/ 324 w 324"/>
                <a:gd name="T57" fmla="*/ 453 h 45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24" h="453">
                  <a:moveTo>
                    <a:pt x="256" y="262"/>
                  </a:moveTo>
                  <a:cubicBezTo>
                    <a:pt x="232" y="276"/>
                    <a:pt x="152" y="269"/>
                    <a:pt x="114" y="265"/>
                  </a:cubicBezTo>
                  <a:lnTo>
                    <a:pt x="105" y="198"/>
                  </a:lnTo>
                  <a:lnTo>
                    <a:pt x="0" y="331"/>
                  </a:lnTo>
                  <a:lnTo>
                    <a:pt x="137" y="453"/>
                  </a:lnTo>
                  <a:lnTo>
                    <a:pt x="130" y="392"/>
                  </a:lnTo>
                  <a:cubicBezTo>
                    <a:pt x="152" y="394"/>
                    <a:pt x="186" y="396"/>
                    <a:pt x="207" y="394"/>
                  </a:cubicBezTo>
                  <a:cubicBezTo>
                    <a:pt x="242" y="390"/>
                    <a:pt x="249" y="369"/>
                    <a:pt x="265" y="341"/>
                  </a:cubicBezTo>
                  <a:cubicBezTo>
                    <a:pt x="281" y="314"/>
                    <a:pt x="324" y="198"/>
                    <a:pt x="324" y="198"/>
                  </a:cubicBezTo>
                  <a:cubicBezTo>
                    <a:pt x="324" y="198"/>
                    <a:pt x="288" y="243"/>
                    <a:pt x="256" y="262"/>
                  </a:cubicBezTo>
                  <a:close/>
                  <a:moveTo>
                    <a:pt x="102" y="82"/>
                  </a:moveTo>
                  <a:lnTo>
                    <a:pt x="102" y="82"/>
                  </a:lnTo>
                  <a:lnTo>
                    <a:pt x="223" y="246"/>
                  </a:lnTo>
                  <a:cubicBezTo>
                    <a:pt x="223" y="246"/>
                    <a:pt x="239" y="255"/>
                    <a:pt x="279" y="219"/>
                  </a:cubicBezTo>
                  <a:cubicBezTo>
                    <a:pt x="308" y="192"/>
                    <a:pt x="317" y="174"/>
                    <a:pt x="317" y="174"/>
                  </a:cubicBezTo>
                  <a:cubicBezTo>
                    <a:pt x="317" y="174"/>
                    <a:pt x="323" y="161"/>
                    <a:pt x="305" y="134"/>
                  </a:cubicBezTo>
                  <a:cubicBezTo>
                    <a:pt x="288" y="108"/>
                    <a:pt x="203" y="0"/>
                    <a:pt x="203" y="0"/>
                  </a:cubicBezTo>
                  <a:lnTo>
                    <a:pt x="102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5613" indent="158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2813" indent="158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0013" indent="158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7213" indent="158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559830" y="2559816"/>
            <a:ext cx="2514311" cy="833279"/>
            <a:chOff x="-1743928" y="4922760"/>
            <a:chExt cx="2514311" cy="833279"/>
          </a:xfrm>
        </p:grpSpPr>
        <p:sp>
          <p:nvSpPr>
            <p:cNvPr id="57" name="TextBox 18"/>
            <p:cNvSpPr txBox="1"/>
            <p:nvPr/>
          </p:nvSpPr>
          <p:spPr>
            <a:xfrm>
              <a:off x="-1505744" y="4922760"/>
              <a:ext cx="2043967" cy="39953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仍存在疑问的点</a:t>
              </a:r>
              <a:r>
                <a:rPr lang="en-US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8" name="学论网-www.xuelun.me"/>
            <p:cNvSpPr txBox="1"/>
            <p:nvPr/>
          </p:nvSpPr>
          <p:spPr>
            <a:xfrm>
              <a:off x="-1743928" y="5384206"/>
              <a:ext cx="2514311" cy="3718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为什么要输入两个电源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7831104" y="3242131"/>
            <a:ext cx="2121461" cy="1157492"/>
            <a:chOff x="-1743928" y="5014045"/>
            <a:chExt cx="2514311" cy="1157492"/>
          </a:xfrm>
        </p:grpSpPr>
        <p:sp>
          <p:nvSpPr>
            <p:cNvPr id="63" name="TextBox 18"/>
            <p:cNvSpPr txBox="1"/>
            <p:nvPr/>
          </p:nvSpPr>
          <p:spPr>
            <a:xfrm>
              <a:off x="-1626947" y="5014045"/>
              <a:ext cx="2121461" cy="36285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zh-CN" sz="16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仍存在疑问的点</a:t>
              </a:r>
              <a:r>
                <a:rPr lang="en-US" altLang="zh-CN" sz="1600" dirty="0">
                  <a:ea typeface="等线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4" name="学论网-www.xuelun.me"/>
            <p:cNvSpPr txBox="1"/>
            <p:nvPr/>
          </p:nvSpPr>
          <p:spPr>
            <a:xfrm>
              <a:off x="-1743928" y="5384206"/>
              <a:ext cx="2514311" cy="787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800" dirty="0">
                  <a:effectLst/>
                  <a:latin typeface="等线" panose="02010600030101010101" pitchFamily="2" charset="-122"/>
                  <a:cs typeface="Times New Roman" panose="02020603050405020304" pitchFamily="18" charset="0"/>
                </a:rPr>
                <a:t>NAND_WP</a:t>
              </a:r>
              <a:r>
                <a:rPr lang="zh-CN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信号为什么要提供上拉电路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B708D5A6-F729-4A3B-AFF5-DB02E26819D1}"/>
              </a:ext>
            </a:extLst>
          </p:cNvPr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B16271FF-B014-4D0E-A8FC-14016AE63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54662351-B9F7-41B8-8DFD-B434997C5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18BB5DB3-4909-47FC-BDD8-8679FC8F7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7C6A262B-8F87-4AA5-BD4A-55DE84149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8F8A0811-38B1-462B-8E81-76FB9965A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矩形 87"/>
          <p:cNvSpPr/>
          <p:nvPr/>
        </p:nvSpPr>
        <p:spPr>
          <a:xfrm>
            <a:off x="496522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论文绪论</a:t>
            </a:r>
          </a:p>
        </p:txBody>
      </p:sp>
      <p:sp>
        <p:nvSpPr>
          <p:cNvPr id="89" name="矩形 88"/>
          <p:cNvSpPr/>
          <p:nvPr/>
        </p:nvSpPr>
        <p:spPr>
          <a:xfrm>
            <a:off x="1465866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研究背景</a:t>
            </a:r>
          </a:p>
        </p:txBody>
      </p:sp>
      <p:sp>
        <p:nvSpPr>
          <p:cNvPr id="90" name="矩形 89"/>
          <p:cNvSpPr/>
          <p:nvPr/>
        </p:nvSpPr>
        <p:spPr>
          <a:xfrm>
            <a:off x="3404554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研究结果</a:t>
            </a:r>
          </a:p>
        </p:txBody>
      </p:sp>
      <p:sp>
        <p:nvSpPr>
          <p:cNvPr id="91" name="矩形 90"/>
          <p:cNvSpPr/>
          <p:nvPr/>
        </p:nvSpPr>
        <p:spPr>
          <a:xfrm>
            <a:off x="4373898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问题讨论</a:t>
            </a:r>
          </a:p>
        </p:txBody>
      </p:sp>
      <p:sp>
        <p:nvSpPr>
          <p:cNvPr id="92" name="矩形 91"/>
          <p:cNvSpPr/>
          <p:nvPr/>
        </p:nvSpPr>
        <p:spPr>
          <a:xfrm>
            <a:off x="2435210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研究方法</a:t>
            </a:r>
          </a:p>
        </p:txBody>
      </p:sp>
      <p:sp>
        <p:nvSpPr>
          <p:cNvPr id="93" name="矩形 92"/>
          <p:cNvSpPr/>
          <p:nvPr/>
        </p:nvSpPr>
        <p:spPr>
          <a:xfrm>
            <a:off x="5343244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论文总结</a:t>
            </a: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503B5480-DC7B-4FAF-92D5-C304AAD9037C}"/>
              </a:ext>
            </a:extLst>
          </p:cNvPr>
          <p:cNvCxnSpPr>
            <a:cxnSpLocks/>
          </p:cNvCxnSpPr>
          <p:nvPr/>
        </p:nvCxnSpPr>
        <p:spPr>
          <a:xfrm>
            <a:off x="4474939" y="554554"/>
            <a:ext cx="657739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B755887D-06B2-49C8-A78A-151A32DBE229}"/>
              </a:ext>
            </a:extLst>
          </p:cNvPr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62FE7A77-FBEB-40AD-82EE-F6D56B4FB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BDD67602-65B0-4D01-8429-E64EE945B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56902EF3-DC68-477E-B624-6F39F33A5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E5575DC5-6C14-4E47-8549-F414278D7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BEA35CD9-8F8F-4991-8A28-0D6749A15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B6AA16F-B46E-D7DA-D71F-441E9B603289}"/>
              </a:ext>
            </a:extLst>
          </p:cNvPr>
          <p:cNvGrpSpPr/>
          <p:nvPr/>
        </p:nvGrpSpPr>
        <p:grpSpPr>
          <a:xfrm>
            <a:off x="1559830" y="3871545"/>
            <a:ext cx="2514311" cy="2495273"/>
            <a:chOff x="-1743928" y="4922760"/>
            <a:chExt cx="2514311" cy="2495273"/>
          </a:xfrm>
        </p:grpSpPr>
        <p:sp>
          <p:nvSpPr>
            <p:cNvPr id="3" name="TextBox 18">
              <a:extLst>
                <a:ext uri="{FF2B5EF4-FFF2-40B4-BE49-F238E27FC236}">
                  <a16:creationId xmlns:a16="http://schemas.microsoft.com/office/drawing/2014/main" id="{8E147DBF-8702-3ECF-1256-BC01BBB5F40D}"/>
                </a:ext>
              </a:extLst>
            </p:cNvPr>
            <p:cNvSpPr txBox="1"/>
            <p:nvPr/>
          </p:nvSpPr>
          <p:spPr>
            <a:xfrm>
              <a:off x="-1505744" y="4922760"/>
              <a:ext cx="2043967" cy="39953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仍存在疑问的点</a:t>
              </a:r>
              <a:r>
                <a:rPr lang="en-US" altLang="zh-CN" dirty="0">
                  <a:ea typeface="等线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" name="学论网-www.xuelun.me">
              <a:extLst>
                <a:ext uri="{FF2B5EF4-FFF2-40B4-BE49-F238E27FC236}">
                  <a16:creationId xmlns:a16="http://schemas.microsoft.com/office/drawing/2014/main" id="{EB7F222A-5F6A-2108-5A79-836542ADE3A8}"/>
                </a:ext>
              </a:extLst>
            </p:cNvPr>
            <p:cNvSpPr txBox="1"/>
            <p:nvPr/>
          </p:nvSpPr>
          <p:spPr>
            <a:xfrm>
              <a:off x="-1743928" y="5384206"/>
              <a:ext cx="2514311" cy="20338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为什么</a:t>
              </a:r>
              <a:r>
                <a:rPr lang="zh-CN" altLang="en-US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写信号与</a:t>
              </a:r>
              <a:r>
                <a:rPr lang="en-US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I/O</a:t>
              </a:r>
              <a:r>
                <a:rPr lang="zh-CN" altLang="en-US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信号有一个先后的顺序，即写信号先于</a:t>
              </a:r>
              <a:r>
                <a:rPr lang="en-US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I/O</a:t>
              </a:r>
              <a:r>
                <a:rPr lang="zh-CN" altLang="en-US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信号，在写信号无效后一段时间，</a:t>
              </a:r>
              <a:r>
                <a:rPr lang="en-US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I/O</a:t>
              </a:r>
              <a:r>
                <a:rPr lang="zh-CN" altLang="en-US" dirty="0">
                  <a:ea typeface="等线" panose="02010600030101010101" pitchFamily="2" charset="-122"/>
                  <a:cs typeface="Times New Roman" panose="02020603050405020304" pitchFamily="18" charset="0"/>
                </a:rPr>
                <a:t>端口仍有信号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895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0" grpId="0"/>
      <p:bldP spid="91" grpId="0"/>
      <p:bldP spid="92" grpId="0"/>
      <p:bldP spid="9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: 形状 2">
            <a:extLst>
              <a:ext uri="{FF2B5EF4-FFF2-40B4-BE49-F238E27FC236}">
                <a16:creationId xmlns:a16="http://schemas.microsoft.com/office/drawing/2014/main" id="{E4027533-6DF8-4400-B33B-0C89C9D737D9}"/>
              </a:ext>
            </a:extLst>
          </p:cNvPr>
          <p:cNvSpPr/>
          <p:nvPr/>
        </p:nvSpPr>
        <p:spPr>
          <a:xfrm>
            <a:off x="-1422399" y="3780766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3">
            <a:extLst>
              <a:ext uri="{FF2B5EF4-FFF2-40B4-BE49-F238E27FC236}">
                <a16:creationId xmlns:a16="http://schemas.microsoft.com/office/drawing/2014/main" id="{AB4D2B92-F8DB-4A34-807D-B0E131EFA660}"/>
              </a:ext>
            </a:extLst>
          </p:cNvPr>
          <p:cNvSpPr/>
          <p:nvPr/>
        </p:nvSpPr>
        <p:spPr>
          <a:xfrm>
            <a:off x="-3047999" y="3809795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D1855566-79A6-4312-BD41-24E289E3854A}"/>
              </a:ext>
            </a:extLst>
          </p:cNvPr>
          <p:cNvSpPr/>
          <p:nvPr/>
        </p:nvSpPr>
        <p:spPr>
          <a:xfrm>
            <a:off x="10761323" y="1202532"/>
            <a:ext cx="389278" cy="38927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F02ECD8-1CDD-49F7-8817-02AA363DE2C0}"/>
              </a:ext>
            </a:extLst>
          </p:cNvPr>
          <p:cNvSpPr txBox="1"/>
          <p:nvPr/>
        </p:nvSpPr>
        <p:spPr>
          <a:xfrm>
            <a:off x="2826799" y="2753052"/>
            <a:ext cx="65384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谢谢您的聆听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EB7351D-7F7E-4FF2-8A69-0E8B9A1F17A5}"/>
              </a:ext>
            </a:extLst>
          </p:cNvPr>
          <p:cNvSpPr/>
          <p:nvPr/>
        </p:nvSpPr>
        <p:spPr>
          <a:xfrm>
            <a:off x="2694741" y="3233939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FC7D185-F10B-4FFE-ADB0-B95FDFBD8ED1}"/>
              </a:ext>
            </a:extLst>
          </p:cNvPr>
          <p:cNvSpPr/>
          <p:nvPr/>
        </p:nvSpPr>
        <p:spPr>
          <a:xfrm>
            <a:off x="2501709" y="3286582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DC64EB7-F399-4246-AC69-D6B4DF8E98BA}"/>
              </a:ext>
            </a:extLst>
          </p:cNvPr>
          <p:cNvSpPr/>
          <p:nvPr/>
        </p:nvSpPr>
        <p:spPr>
          <a:xfrm>
            <a:off x="9311862" y="3222590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880FAED-30B8-4F42-B4C3-D1FF6DD36147}"/>
              </a:ext>
            </a:extLst>
          </p:cNvPr>
          <p:cNvSpPr/>
          <p:nvPr/>
        </p:nvSpPr>
        <p:spPr>
          <a:xfrm>
            <a:off x="9595972" y="3275233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4CAC9629-B983-41F4-A031-41E10DCAC179}"/>
              </a:ext>
            </a:extLst>
          </p:cNvPr>
          <p:cNvSpPr/>
          <p:nvPr/>
        </p:nvSpPr>
        <p:spPr>
          <a:xfrm>
            <a:off x="-871877" y="2044360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42FBCE2A-BFA1-4D45-A4C9-6DD9684121C2}"/>
              </a:ext>
            </a:extLst>
          </p:cNvPr>
          <p:cNvSpPr/>
          <p:nvPr/>
        </p:nvSpPr>
        <p:spPr>
          <a:xfrm>
            <a:off x="3344523" y="817902"/>
            <a:ext cx="356620" cy="3566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B7DB4B8-F068-4B8B-9600-9BA228B86118}"/>
              </a:ext>
            </a:extLst>
          </p:cNvPr>
          <p:cNvSpPr/>
          <p:nvPr/>
        </p:nvSpPr>
        <p:spPr>
          <a:xfrm>
            <a:off x="1646350" y="5476986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A6B4266-D68E-470E-8EEF-D74E4A390ED9}"/>
              </a:ext>
            </a:extLst>
          </p:cNvPr>
          <p:cNvSpPr/>
          <p:nvPr/>
        </p:nvSpPr>
        <p:spPr>
          <a:xfrm>
            <a:off x="10333151" y="3059454"/>
            <a:ext cx="452100" cy="452100"/>
          </a:xfrm>
          <a:prstGeom prst="ellipse">
            <a:avLst/>
          </a:prstGeom>
          <a:solidFill>
            <a:schemeClr val="bg1"/>
          </a:solidFill>
          <a:ln>
            <a:solidFill>
              <a:srgbClr val="AC42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A748C71-19DF-41E5-B6AE-E0B257E27C52}"/>
              </a:ext>
            </a:extLst>
          </p:cNvPr>
          <p:cNvSpPr/>
          <p:nvPr/>
        </p:nvSpPr>
        <p:spPr>
          <a:xfrm>
            <a:off x="2190637" y="1558131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8DB3E662-86A0-46CE-B0A3-54E1D688D893}"/>
              </a:ext>
            </a:extLst>
          </p:cNvPr>
          <p:cNvSpPr/>
          <p:nvPr/>
        </p:nvSpPr>
        <p:spPr>
          <a:xfrm>
            <a:off x="8787379" y="1478302"/>
            <a:ext cx="153420" cy="1534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: 形状 47">
            <a:extLst>
              <a:ext uri="{FF2B5EF4-FFF2-40B4-BE49-F238E27FC236}">
                <a16:creationId xmlns:a16="http://schemas.microsoft.com/office/drawing/2014/main" id="{6E0147FC-0DBC-4925-97E5-C31159065717}"/>
              </a:ext>
            </a:extLst>
          </p:cNvPr>
          <p:cNvSpPr/>
          <p:nvPr/>
        </p:nvSpPr>
        <p:spPr>
          <a:xfrm rot="2001767">
            <a:off x="10705817" y="1962311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9">
            <a:extLst>
              <a:ext uri="{FF2B5EF4-FFF2-40B4-BE49-F238E27FC236}">
                <a16:creationId xmlns:a16="http://schemas.microsoft.com/office/drawing/2014/main" id="{F4598BCA-BE01-4298-BA23-E659916D01B7}"/>
              </a:ext>
            </a:extLst>
          </p:cNvPr>
          <p:cNvSpPr/>
          <p:nvPr/>
        </p:nvSpPr>
        <p:spPr>
          <a:xfrm rot="2001767">
            <a:off x="8342563" y="399356"/>
            <a:ext cx="471236" cy="474114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66" y="1653394"/>
            <a:ext cx="3144268" cy="842042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id="{90ECC85D-4571-40C3-A14C-5CE84A2DA5AF}"/>
              </a:ext>
            </a:extLst>
          </p:cNvPr>
          <p:cNvSpPr/>
          <p:nvPr/>
        </p:nvSpPr>
        <p:spPr>
          <a:xfrm flipH="1">
            <a:off x="6362463" y="5188145"/>
            <a:ext cx="5242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汇报人：青课   指导导师：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XX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教授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4CAC9629-B983-41F4-A031-41E10DCAC179}"/>
              </a:ext>
            </a:extLst>
          </p:cNvPr>
          <p:cNvSpPr/>
          <p:nvPr/>
        </p:nvSpPr>
        <p:spPr>
          <a:xfrm>
            <a:off x="10785251" y="4148461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98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05525"/>
            <a:ext cx="10058400" cy="464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1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B11FD6B-1765-482C-8DB8-E9BA5684480F}"/>
              </a:ext>
            </a:extLst>
          </p:cNvPr>
          <p:cNvSpPr/>
          <p:nvPr/>
        </p:nvSpPr>
        <p:spPr>
          <a:xfrm>
            <a:off x="727843" y="2874211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>
              <a:defRPr/>
            </a:pPr>
            <a:r>
              <a:rPr lang="zh-CN" altLang="en-US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第一章</a:t>
            </a:r>
          </a:p>
        </p:txBody>
      </p:sp>
      <p:sp>
        <p:nvSpPr>
          <p:cNvPr id="4" name="任意多边形: 形状 120">
            <a:extLst>
              <a:ext uri="{FF2B5EF4-FFF2-40B4-BE49-F238E27FC236}">
                <a16:creationId xmlns:a16="http://schemas.microsoft.com/office/drawing/2014/main" id="{3395D360-A0CB-45C5-9976-551EDF9480FE}"/>
              </a:ext>
            </a:extLst>
          </p:cNvPr>
          <p:cNvSpPr/>
          <p:nvPr/>
        </p:nvSpPr>
        <p:spPr>
          <a:xfrm rot="2001767">
            <a:off x="9105615" y="1066962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: 形状 122">
            <a:extLst>
              <a:ext uri="{FF2B5EF4-FFF2-40B4-BE49-F238E27FC236}">
                <a16:creationId xmlns:a16="http://schemas.microsoft.com/office/drawing/2014/main" id="{3F92FE0C-CF0A-4C76-BA5E-49345BF94A78}"/>
              </a:ext>
            </a:extLst>
          </p:cNvPr>
          <p:cNvSpPr/>
          <p:nvPr/>
        </p:nvSpPr>
        <p:spPr>
          <a:xfrm>
            <a:off x="-2470562" y="3071153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124">
            <a:extLst>
              <a:ext uri="{FF2B5EF4-FFF2-40B4-BE49-F238E27FC236}">
                <a16:creationId xmlns:a16="http://schemas.microsoft.com/office/drawing/2014/main" id="{052D6C81-F514-4CB9-97C1-467E651DFA19}"/>
              </a:ext>
            </a:extLst>
          </p:cNvPr>
          <p:cNvSpPr/>
          <p:nvPr/>
        </p:nvSpPr>
        <p:spPr>
          <a:xfrm>
            <a:off x="-4096162" y="3100182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FCB4D92-E7C9-456F-8BE0-5293892F04FC}"/>
              </a:ext>
            </a:extLst>
          </p:cNvPr>
          <p:cNvSpPr/>
          <p:nvPr/>
        </p:nvSpPr>
        <p:spPr>
          <a:xfrm>
            <a:off x="1128186" y="3375818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7CA9DE4-1E68-4808-8DC1-A20F9E810155}"/>
              </a:ext>
            </a:extLst>
          </p:cNvPr>
          <p:cNvSpPr/>
          <p:nvPr/>
        </p:nvSpPr>
        <p:spPr>
          <a:xfrm>
            <a:off x="8787379" y="1478302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185">
            <a:extLst>
              <a:ext uri="{FF2B5EF4-FFF2-40B4-BE49-F238E27FC236}">
                <a16:creationId xmlns:a16="http://schemas.microsoft.com/office/drawing/2014/main" id="{C9D37591-45DF-4190-948A-D8AC41B4033A}"/>
              </a:ext>
            </a:extLst>
          </p:cNvPr>
          <p:cNvSpPr/>
          <p:nvPr/>
        </p:nvSpPr>
        <p:spPr>
          <a:xfrm>
            <a:off x="3805093" y="1"/>
            <a:ext cx="3968423" cy="1933574"/>
          </a:xfrm>
          <a:custGeom>
            <a:avLst/>
            <a:gdLst>
              <a:gd name="connsiteX0" fmla="*/ 0 w 3968423"/>
              <a:gd name="connsiteY0" fmla="*/ 0 h 1933574"/>
              <a:gd name="connsiteX1" fmla="*/ 3968423 w 3968423"/>
              <a:gd name="connsiteY1" fmla="*/ 0 h 1933574"/>
              <a:gd name="connsiteX2" fmla="*/ 3946431 w 3968423"/>
              <a:gd name="connsiteY2" fmla="*/ 161996 h 1933574"/>
              <a:gd name="connsiteX3" fmla="*/ 1984212 w 3968423"/>
              <a:gd name="connsiteY3" fmla="*/ 1933574 h 1933574"/>
              <a:gd name="connsiteX4" fmla="*/ 21992 w 3968423"/>
              <a:gd name="connsiteY4" fmla="*/ 161996 h 1933574"/>
              <a:gd name="connsiteX0" fmla="*/ 0 w 3968423"/>
              <a:gd name="connsiteY0" fmla="*/ 19051 h 1952625"/>
              <a:gd name="connsiteX1" fmla="*/ 304945 w 3968423"/>
              <a:gd name="connsiteY1" fmla="*/ 0 h 1952625"/>
              <a:gd name="connsiteX2" fmla="*/ 3968423 w 3968423"/>
              <a:gd name="connsiteY2" fmla="*/ 19051 h 1952625"/>
              <a:gd name="connsiteX3" fmla="*/ 3946431 w 3968423"/>
              <a:gd name="connsiteY3" fmla="*/ 181047 h 1952625"/>
              <a:gd name="connsiteX4" fmla="*/ 1984212 w 3968423"/>
              <a:gd name="connsiteY4" fmla="*/ 1952625 h 1952625"/>
              <a:gd name="connsiteX5" fmla="*/ 21992 w 3968423"/>
              <a:gd name="connsiteY5" fmla="*/ 181047 h 1952625"/>
              <a:gd name="connsiteX6" fmla="*/ 0 w 3968423"/>
              <a:gd name="connsiteY6" fmla="*/ 19051 h 1952625"/>
              <a:gd name="connsiteX0" fmla="*/ 0 w 3968423"/>
              <a:gd name="connsiteY0" fmla="*/ 0 h 1933574"/>
              <a:gd name="connsiteX1" fmla="*/ 3968423 w 3968423"/>
              <a:gd name="connsiteY1" fmla="*/ 0 h 1933574"/>
              <a:gd name="connsiteX2" fmla="*/ 3946431 w 3968423"/>
              <a:gd name="connsiteY2" fmla="*/ 161996 h 1933574"/>
              <a:gd name="connsiteX3" fmla="*/ 1984212 w 3968423"/>
              <a:gd name="connsiteY3" fmla="*/ 1933574 h 1933574"/>
              <a:gd name="connsiteX4" fmla="*/ 21992 w 3968423"/>
              <a:gd name="connsiteY4" fmla="*/ 161996 h 1933574"/>
              <a:gd name="connsiteX5" fmla="*/ 0 w 3968423"/>
              <a:gd name="connsiteY5" fmla="*/ 0 h 1933574"/>
              <a:gd name="connsiteX0" fmla="*/ 0 w 3968423"/>
              <a:gd name="connsiteY0" fmla="*/ 14289 h 1947863"/>
              <a:gd name="connsiteX1" fmla="*/ 328757 w 3968423"/>
              <a:gd name="connsiteY1" fmla="*/ 0 h 1947863"/>
              <a:gd name="connsiteX2" fmla="*/ 3968423 w 3968423"/>
              <a:gd name="connsiteY2" fmla="*/ 14289 h 1947863"/>
              <a:gd name="connsiteX3" fmla="*/ 3946431 w 3968423"/>
              <a:gd name="connsiteY3" fmla="*/ 176285 h 1947863"/>
              <a:gd name="connsiteX4" fmla="*/ 1984212 w 3968423"/>
              <a:gd name="connsiteY4" fmla="*/ 1947863 h 1947863"/>
              <a:gd name="connsiteX5" fmla="*/ 21992 w 3968423"/>
              <a:gd name="connsiteY5" fmla="*/ 176285 h 1947863"/>
              <a:gd name="connsiteX6" fmla="*/ 0 w 3968423"/>
              <a:gd name="connsiteY6" fmla="*/ 14289 h 1947863"/>
              <a:gd name="connsiteX0" fmla="*/ 328757 w 3968423"/>
              <a:gd name="connsiteY0" fmla="*/ 0 h 1947863"/>
              <a:gd name="connsiteX1" fmla="*/ 3968423 w 3968423"/>
              <a:gd name="connsiteY1" fmla="*/ 14289 h 1947863"/>
              <a:gd name="connsiteX2" fmla="*/ 3946431 w 3968423"/>
              <a:gd name="connsiteY2" fmla="*/ 176285 h 1947863"/>
              <a:gd name="connsiteX3" fmla="*/ 1984212 w 3968423"/>
              <a:gd name="connsiteY3" fmla="*/ 1947863 h 1947863"/>
              <a:gd name="connsiteX4" fmla="*/ 21992 w 3968423"/>
              <a:gd name="connsiteY4" fmla="*/ 176285 h 1947863"/>
              <a:gd name="connsiteX5" fmla="*/ 0 w 3968423"/>
              <a:gd name="connsiteY5" fmla="*/ 14289 h 1947863"/>
              <a:gd name="connsiteX6" fmla="*/ 420197 w 3968423"/>
              <a:gd name="connsiteY6" fmla="*/ 91440 h 1947863"/>
              <a:gd name="connsiteX0" fmla="*/ 328757 w 3968423"/>
              <a:gd name="connsiteY0" fmla="*/ 0 h 1947863"/>
              <a:gd name="connsiteX1" fmla="*/ 3968423 w 3968423"/>
              <a:gd name="connsiteY1" fmla="*/ 14289 h 1947863"/>
              <a:gd name="connsiteX2" fmla="*/ 3946431 w 3968423"/>
              <a:gd name="connsiteY2" fmla="*/ 176285 h 1947863"/>
              <a:gd name="connsiteX3" fmla="*/ 1984212 w 3968423"/>
              <a:gd name="connsiteY3" fmla="*/ 1947863 h 1947863"/>
              <a:gd name="connsiteX4" fmla="*/ 21992 w 3968423"/>
              <a:gd name="connsiteY4" fmla="*/ 176285 h 1947863"/>
              <a:gd name="connsiteX5" fmla="*/ 0 w 3968423"/>
              <a:gd name="connsiteY5" fmla="*/ 14289 h 1947863"/>
              <a:gd name="connsiteX0" fmla="*/ 3968423 w 3968423"/>
              <a:gd name="connsiteY0" fmla="*/ 0 h 1933574"/>
              <a:gd name="connsiteX1" fmla="*/ 3946431 w 3968423"/>
              <a:gd name="connsiteY1" fmla="*/ 161996 h 1933574"/>
              <a:gd name="connsiteX2" fmla="*/ 1984212 w 3968423"/>
              <a:gd name="connsiteY2" fmla="*/ 1933574 h 1933574"/>
              <a:gd name="connsiteX3" fmla="*/ 21992 w 3968423"/>
              <a:gd name="connsiteY3" fmla="*/ 161996 h 1933574"/>
              <a:gd name="connsiteX4" fmla="*/ 0 w 3968423"/>
              <a:gd name="connsiteY4" fmla="*/ 0 h 1933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8423" h="1933574">
                <a:moveTo>
                  <a:pt x="3968423" y="0"/>
                </a:moveTo>
                <a:lnTo>
                  <a:pt x="3946431" y="161996"/>
                </a:lnTo>
                <a:cubicBezTo>
                  <a:pt x="3764638" y="1172055"/>
                  <a:pt x="2955217" y="1933574"/>
                  <a:pt x="1984212" y="1933574"/>
                </a:cubicBezTo>
                <a:cubicBezTo>
                  <a:pt x="1013203" y="1933574"/>
                  <a:pt x="203783" y="1172055"/>
                  <a:pt x="21992" y="161996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186">
            <a:extLst>
              <a:ext uri="{FF2B5EF4-FFF2-40B4-BE49-F238E27FC236}">
                <a16:creationId xmlns:a16="http://schemas.microsoft.com/office/drawing/2014/main" id="{0429A552-44AB-4E69-ABE3-1E38283A99AB}"/>
              </a:ext>
            </a:extLst>
          </p:cNvPr>
          <p:cNvSpPr/>
          <p:nvPr/>
        </p:nvSpPr>
        <p:spPr>
          <a:xfrm>
            <a:off x="4414949" y="1"/>
            <a:ext cx="3901235" cy="1719263"/>
          </a:xfrm>
          <a:custGeom>
            <a:avLst/>
            <a:gdLst>
              <a:gd name="connsiteX0" fmla="*/ 0 w 3901235"/>
              <a:gd name="connsiteY0" fmla="*/ 0 h 1719263"/>
              <a:gd name="connsiteX1" fmla="*/ 3901235 w 3901235"/>
              <a:gd name="connsiteY1" fmla="*/ 0 h 1719263"/>
              <a:gd name="connsiteX2" fmla="*/ 3871510 w 3901235"/>
              <a:gd name="connsiteY2" fmla="*/ 134033 h 1719263"/>
              <a:gd name="connsiteX3" fmla="*/ 1950618 w 3901235"/>
              <a:gd name="connsiteY3" fmla="*/ 1719263 h 1719263"/>
              <a:gd name="connsiteX4" fmla="*/ 29725 w 3901235"/>
              <a:gd name="connsiteY4" fmla="*/ 134033 h 1719263"/>
              <a:gd name="connsiteX0" fmla="*/ 0 w 3901235"/>
              <a:gd name="connsiteY0" fmla="*/ 4764 h 1724027"/>
              <a:gd name="connsiteX1" fmla="*/ 971439 w 3901235"/>
              <a:gd name="connsiteY1" fmla="*/ 0 h 1724027"/>
              <a:gd name="connsiteX2" fmla="*/ 3901235 w 3901235"/>
              <a:gd name="connsiteY2" fmla="*/ 4764 h 1724027"/>
              <a:gd name="connsiteX3" fmla="*/ 3871510 w 3901235"/>
              <a:gd name="connsiteY3" fmla="*/ 138797 h 1724027"/>
              <a:gd name="connsiteX4" fmla="*/ 1950618 w 3901235"/>
              <a:gd name="connsiteY4" fmla="*/ 1724027 h 1724027"/>
              <a:gd name="connsiteX5" fmla="*/ 29725 w 3901235"/>
              <a:gd name="connsiteY5" fmla="*/ 138797 h 1724027"/>
              <a:gd name="connsiteX6" fmla="*/ 0 w 3901235"/>
              <a:gd name="connsiteY6" fmla="*/ 4764 h 1724027"/>
              <a:gd name="connsiteX0" fmla="*/ 971439 w 3901235"/>
              <a:gd name="connsiteY0" fmla="*/ 0 h 1724027"/>
              <a:gd name="connsiteX1" fmla="*/ 3901235 w 3901235"/>
              <a:gd name="connsiteY1" fmla="*/ 4764 h 1724027"/>
              <a:gd name="connsiteX2" fmla="*/ 3871510 w 3901235"/>
              <a:gd name="connsiteY2" fmla="*/ 138797 h 1724027"/>
              <a:gd name="connsiteX3" fmla="*/ 1950618 w 3901235"/>
              <a:gd name="connsiteY3" fmla="*/ 1724027 h 1724027"/>
              <a:gd name="connsiteX4" fmla="*/ 29725 w 3901235"/>
              <a:gd name="connsiteY4" fmla="*/ 138797 h 1724027"/>
              <a:gd name="connsiteX5" fmla="*/ 0 w 3901235"/>
              <a:gd name="connsiteY5" fmla="*/ 4764 h 1724027"/>
              <a:gd name="connsiteX6" fmla="*/ 1062879 w 3901235"/>
              <a:gd name="connsiteY6" fmla="*/ 91440 h 1724027"/>
              <a:gd name="connsiteX0" fmla="*/ 971439 w 3901235"/>
              <a:gd name="connsiteY0" fmla="*/ 0 h 1724027"/>
              <a:gd name="connsiteX1" fmla="*/ 3901235 w 3901235"/>
              <a:gd name="connsiteY1" fmla="*/ 4764 h 1724027"/>
              <a:gd name="connsiteX2" fmla="*/ 3871510 w 3901235"/>
              <a:gd name="connsiteY2" fmla="*/ 138797 h 1724027"/>
              <a:gd name="connsiteX3" fmla="*/ 1950618 w 3901235"/>
              <a:gd name="connsiteY3" fmla="*/ 1724027 h 1724027"/>
              <a:gd name="connsiteX4" fmla="*/ 29725 w 3901235"/>
              <a:gd name="connsiteY4" fmla="*/ 138797 h 1724027"/>
              <a:gd name="connsiteX5" fmla="*/ 0 w 3901235"/>
              <a:gd name="connsiteY5" fmla="*/ 4764 h 1724027"/>
              <a:gd name="connsiteX0" fmla="*/ 3901235 w 3901235"/>
              <a:gd name="connsiteY0" fmla="*/ 0 h 1719263"/>
              <a:gd name="connsiteX1" fmla="*/ 3871510 w 3901235"/>
              <a:gd name="connsiteY1" fmla="*/ 134033 h 1719263"/>
              <a:gd name="connsiteX2" fmla="*/ 1950618 w 3901235"/>
              <a:gd name="connsiteY2" fmla="*/ 1719263 h 1719263"/>
              <a:gd name="connsiteX3" fmla="*/ 29725 w 3901235"/>
              <a:gd name="connsiteY3" fmla="*/ 134033 h 1719263"/>
              <a:gd name="connsiteX4" fmla="*/ 0 w 3901235"/>
              <a:gd name="connsiteY4" fmla="*/ 0 h 171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1235" h="1719263">
                <a:moveTo>
                  <a:pt x="3901235" y="0"/>
                </a:moveTo>
                <a:lnTo>
                  <a:pt x="3871510" y="134033"/>
                </a:lnTo>
                <a:cubicBezTo>
                  <a:pt x="3629235" y="1049959"/>
                  <a:pt x="2860935" y="1719263"/>
                  <a:pt x="1950618" y="1719263"/>
                </a:cubicBezTo>
                <a:cubicBezTo>
                  <a:pt x="1040298" y="1719263"/>
                  <a:pt x="271998" y="1049959"/>
                  <a:pt x="29725" y="134033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rgbClr val="AC42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87">
            <a:extLst>
              <a:ext uri="{FF2B5EF4-FFF2-40B4-BE49-F238E27FC236}">
                <a16:creationId xmlns:a16="http://schemas.microsoft.com/office/drawing/2014/main" id="{A6B88863-8231-419D-A14F-902DA0F3B505}"/>
              </a:ext>
            </a:extLst>
          </p:cNvPr>
          <p:cNvSpPr/>
          <p:nvPr/>
        </p:nvSpPr>
        <p:spPr>
          <a:xfrm>
            <a:off x="4294786" y="0"/>
            <a:ext cx="3592905" cy="1725984"/>
          </a:xfrm>
          <a:custGeom>
            <a:avLst/>
            <a:gdLst>
              <a:gd name="connsiteX0" fmla="*/ 0 w 3592905"/>
              <a:gd name="connsiteY0" fmla="*/ 0 h 1725984"/>
              <a:gd name="connsiteX1" fmla="*/ 3592905 w 3592905"/>
              <a:gd name="connsiteY1" fmla="*/ 0 h 1725984"/>
              <a:gd name="connsiteX2" fmla="*/ 3587358 w 3592905"/>
              <a:gd name="connsiteY2" fmla="*/ 109844 h 1725984"/>
              <a:gd name="connsiteX3" fmla="*/ 1796452 w 3592905"/>
              <a:gd name="connsiteY3" fmla="*/ 1725984 h 1725984"/>
              <a:gd name="connsiteX4" fmla="*/ 5547 w 3592905"/>
              <a:gd name="connsiteY4" fmla="*/ 109844 h 172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2905" h="1725984">
                <a:moveTo>
                  <a:pt x="0" y="0"/>
                </a:moveTo>
                <a:lnTo>
                  <a:pt x="3592905" y="0"/>
                </a:lnTo>
                <a:lnTo>
                  <a:pt x="3587358" y="109844"/>
                </a:lnTo>
                <a:cubicBezTo>
                  <a:pt x="3495170" y="1017606"/>
                  <a:pt x="2728536" y="1725984"/>
                  <a:pt x="1796452" y="1725984"/>
                </a:cubicBezTo>
                <a:cubicBezTo>
                  <a:pt x="864368" y="1725984"/>
                  <a:pt x="97735" y="1017606"/>
                  <a:pt x="5547" y="109844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0E1EF72-8F97-40BB-B42A-4A5D67ED88EB}"/>
              </a:ext>
            </a:extLst>
          </p:cNvPr>
          <p:cNvGrpSpPr/>
          <p:nvPr/>
        </p:nvGrpSpPr>
        <p:grpSpPr>
          <a:xfrm>
            <a:off x="5423012" y="298047"/>
            <a:ext cx="1336454" cy="1005661"/>
            <a:chOff x="5378243" y="298047"/>
            <a:chExt cx="1336454" cy="100566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B5178F2-2D4A-410B-BE91-04F25A3587B0}"/>
                </a:ext>
              </a:extLst>
            </p:cNvPr>
            <p:cNvSpPr/>
            <p:nvPr/>
          </p:nvSpPr>
          <p:spPr>
            <a:xfrm>
              <a:off x="5378243" y="298047"/>
              <a:ext cx="76495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377">
                <a:defRPr/>
              </a:pPr>
              <a:r>
                <a:rPr lang="zh-CN" altLang="en-US" sz="4400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目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026D04B-BFBA-4969-A62F-400DB9371C1A}"/>
                </a:ext>
              </a:extLst>
            </p:cNvPr>
            <p:cNvSpPr/>
            <p:nvPr/>
          </p:nvSpPr>
          <p:spPr>
            <a:xfrm>
              <a:off x="5949743" y="534267"/>
              <a:ext cx="76495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377">
                <a:defRPr/>
              </a:pPr>
              <a:r>
                <a:rPr lang="zh-CN" altLang="en-US" sz="4400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录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617B5AE-EFD2-4359-925B-B0D1253602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3081" y="1001316"/>
              <a:ext cx="279797" cy="2155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80AC7947-DD52-45AF-9696-26B4A97F07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0300" y="379810"/>
              <a:ext cx="279797" cy="2155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椭圆 16">
            <a:extLst>
              <a:ext uri="{FF2B5EF4-FFF2-40B4-BE49-F238E27FC236}">
                <a16:creationId xmlns:a16="http://schemas.microsoft.com/office/drawing/2014/main" id="{B988493C-DB58-4CB5-AC42-17AF86122B35}"/>
              </a:ext>
            </a:extLst>
          </p:cNvPr>
          <p:cNvSpPr/>
          <p:nvPr/>
        </p:nvSpPr>
        <p:spPr>
          <a:xfrm>
            <a:off x="4218102" y="1144930"/>
            <a:ext cx="140946" cy="140946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FD6615C-A618-47D7-86F0-88A4D620E046}"/>
              </a:ext>
            </a:extLst>
          </p:cNvPr>
          <p:cNvSpPr/>
          <p:nvPr/>
        </p:nvSpPr>
        <p:spPr>
          <a:xfrm>
            <a:off x="2261368" y="3432141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>
              <a:defRPr/>
            </a:pPr>
            <a:r>
              <a:rPr lang="zh-CN" altLang="en-US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第二章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00BD8A7-5ED5-4258-B2FA-8F2BCFF1984D}"/>
              </a:ext>
            </a:extLst>
          </p:cNvPr>
          <p:cNvSpPr/>
          <p:nvPr/>
        </p:nvSpPr>
        <p:spPr>
          <a:xfrm>
            <a:off x="2661711" y="3885405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5E4CB56-1318-483D-A932-9FBC2D9989D2}"/>
              </a:ext>
            </a:extLst>
          </p:cNvPr>
          <p:cNvSpPr/>
          <p:nvPr/>
        </p:nvSpPr>
        <p:spPr>
          <a:xfrm>
            <a:off x="4640916" y="2869448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>
              <a:defRPr/>
            </a:pPr>
            <a:r>
              <a:rPr lang="zh-CN" altLang="en-US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第三章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47FCE82-E682-48A6-8159-B361DE182A4F}"/>
              </a:ext>
            </a:extLst>
          </p:cNvPr>
          <p:cNvSpPr/>
          <p:nvPr/>
        </p:nvSpPr>
        <p:spPr>
          <a:xfrm>
            <a:off x="5041259" y="3371055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C754751-1002-4D0B-AE5B-140E666C4B5A}"/>
              </a:ext>
            </a:extLst>
          </p:cNvPr>
          <p:cNvSpPr/>
          <p:nvPr/>
        </p:nvSpPr>
        <p:spPr>
          <a:xfrm>
            <a:off x="6745941" y="2697998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>
              <a:defRPr/>
            </a:pPr>
            <a:r>
              <a:rPr lang="zh-CN" altLang="en-US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第四章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B58018BF-234B-4A8F-8CC2-0A6862A09A03}"/>
              </a:ext>
            </a:extLst>
          </p:cNvPr>
          <p:cNvSpPr/>
          <p:nvPr/>
        </p:nvSpPr>
        <p:spPr>
          <a:xfrm>
            <a:off x="7146284" y="3199605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E849520-8D01-4920-88E3-334FE8F6AF2C}"/>
              </a:ext>
            </a:extLst>
          </p:cNvPr>
          <p:cNvSpPr/>
          <p:nvPr/>
        </p:nvSpPr>
        <p:spPr>
          <a:xfrm>
            <a:off x="8164034" y="3824264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>
              <a:defRPr/>
            </a:pPr>
            <a:r>
              <a:rPr lang="zh-CN" altLang="en-US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第五章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31CB735-B88D-43D4-9302-C717AA674D24}"/>
              </a:ext>
            </a:extLst>
          </p:cNvPr>
          <p:cNvSpPr/>
          <p:nvPr/>
        </p:nvSpPr>
        <p:spPr>
          <a:xfrm>
            <a:off x="8527841" y="4241738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2CCE3CE-6BDC-483A-B90B-97B70B2995D2}"/>
              </a:ext>
            </a:extLst>
          </p:cNvPr>
          <p:cNvSpPr/>
          <p:nvPr/>
        </p:nvSpPr>
        <p:spPr>
          <a:xfrm>
            <a:off x="9702501" y="2873716"/>
            <a:ext cx="452100" cy="4521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FCB4D92-E7C9-456F-8BE0-5293892F04FC}"/>
              </a:ext>
            </a:extLst>
          </p:cNvPr>
          <p:cNvSpPr/>
          <p:nvPr/>
        </p:nvSpPr>
        <p:spPr>
          <a:xfrm>
            <a:off x="10594052" y="4395158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13717" y="372618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论文绪论</a:t>
            </a:r>
          </a:p>
        </p:txBody>
      </p:sp>
      <p:sp>
        <p:nvSpPr>
          <p:cNvPr id="33" name="矩形 32"/>
          <p:cNvSpPr/>
          <p:nvPr/>
        </p:nvSpPr>
        <p:spPr>
          <a:xfrm>
            <a:off x="2209837" y="434667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研究背景</a:t>
            </a:r>
          </a:p>
        </p:txBody>
      </p:sp>
      <p:sp>
        <p:nvSpPr>
          <p:cNvPr id="34" name="矩形 33"/>
          <p:cNvSpPr/>
          <p:nvPr/>
        </p:nvSpPr>
        <p:spPr>
          <a:xfrm>
            <a:off x="4205390" y="3690687"/>
            <a:ext cx="19018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研究方法</a:t>
            </a:r>
          </a:p>
        </p:txBody>
      </p:sp>
      <p:sp>
        <p:nvSpPr>
          <p:cNvPr id="35" name="矩形 34"/>
          <p:cNvSpPr/>
          <p:nvPr/>
        </p:nvSpPr>
        <p:spPr>
          <a:xfrm>
            <a:off x="6617700" y="354732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研究结果</a:t>
            </a:r>
          </a:p>
        </p:txBody>
      </p:sp>
      <p:sp>
        <p:nvSpPr>
          <p:cNvPr id="36" name="矩形 35"/>
          <p:cNvSpPr/>
          <p:nvPr/>
        </p:nvSpPr>
        <p:spPr>
          <a:xfrm>
            <a:off x="7999257" y="447186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问题讨论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0008120" y="3793505"/>
            <a:ext cx="2444785" cy="430851"/>
          </a:xfrm>
          <a:prstGeom prst="rect">
            <a:avLst/>
          </a:prstGeom>
          <a:noFill/>
        </p:spPr>
        <p:txBody>
          <a:bodyPr wrap="square" lIns="121882" tIns="60942" rIns="121882" bIns="60942" rtlCol="0">
            <a:spAutoFit/>
          </a:bodyPr>
          <a:lstStyle/>
          <a:p>
            <a:r>
              <a:rPr lang="zh-CN" altLang="en-US" sz="2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论文总结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E849520-8D01-4920-88E3-334FE8F6AF2C}"/>
              </a:ext>
            </a:extLst>
          </p:cNvPr>
          <p:cNvSpPr/>
          <p:nvPr/>
        </p:nvSpPr>
        <p:spPr>
          <a:xfrm>
            <a:off x="10193708" y="4712469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>
              <a:defRPr/>
            </a:pPr>
            <a:r>
              <a:rPr lang="zh-CN" altLang="en-US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第六章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899" y="4613753"/>
            <a:ext cx="1846202" cy="185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6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97121" y="1253167"/>
            <a:ext cx="2559495" cy="4063749"/>
            <a:chOff x="1022470" y="1481251"/>
            <a:chExt cx="2066102" cy="4063749"/>
          </a:xfrm>
        </p:grpSpPr>
        <p:sp>
          <p:nvSpPr>
            <p:cNvPr id="19" name="任意多边形: 形状 185">
              <a:extLst>
                <a:ext uri="{FF2B5EF4-FFF2-40B4-BE49-F238E27FC236}">
                  <a16:creationId xmlns:a16="http://schemas.microsoft.com/office/drawing/2014/main" id="{C9D37591-45DF-4190-948A-D8AC41B4033A}"/>
                </a:ext>
              </a:extLst>
            </p:cNvPr>
            <p:cNvSpPr/>
            <p:nvPr/>
          </p:nvSpPr>
          <p:spPr>
            <a:xfrm rot="16200000">
              <a:off x="64703" y="2439018"/>
              <a:ext cx="3981636" cy="2066102"/>
            </a:xfrm>
            <a:custGeom>
              <a:avLst/>
              <a:gdLst>
                <a:gd name="connsiteX0" fmla="*/ 0 w 3968423"/>
                <a:gd name="connsiteY0" fmla="*/ 0 h 1933574"/>
                <a:gd name="connsiteX1" fmla="*/ 3968423 w 3968423"/>
                <a:gd name="connsiteY1" fmla="*/ 0 h 1933574"/>
                <a:gd name="connsiteX2" fmla="*/ 3946431 w 3968423"/>
                <a:gd name="connsiteY2" fmla="*/ 161996 h 1933574"/>
                <a:gd name="connsiteX3" fmla="*/ 1984212 w 3968423"/>
                <a:gd name="connsiteY3" fmla="*/ 1933574 h 1933574"/>
                <a:gd name="connsiteX4" fmla="*/ 21992 w 3968423"/>
                <a:gd name="connsiteY4" fmla="*/ 161996 h 1933574"/>
                <a:gd name="connsiteX0" fmla="*/ 0 w 3968423"/>
                <a:gd name="connsiteY0" fmla="*/ 19051 h 1952625"/>
                <a:gd name="connsiteX1" fmla="*/ 304945 w 3968423"/>
                <a:gd name="connsiteY1" fmla="*/ 0 h 1952625"/>
                <a:gd name="connsiteX2" fmla="*/ 3968423 w 3968423"/>
                <a:gd name="connsiteY2" fmla="*/ 19051 h 1952625"/>
                <a:gd name="connsiteX3" fmla="*/ 3946431 w 3968423"/>
                <a:gd name="connsiteY3" fmla="*/ 181047 h 1952625"/>
                <a:gd name="connsiteX4" fmla="*/ 1984212 w 3968423"/>
                <a:gd name="connsiteY4" fmla="*/ 1952625 h 1952625"/>
                <a:gd name="connsiteX5" fmla="*/ 21992 w 3968423"/>
                <a:gd name="connsiteY5" fmla="*/ 181047 h 1952625"/>
                <a:gd name="connsiteX6" fmla="*/ 0 w 3968423"/>
                <a:gd name="connsiteY6" fmla="*/ 19051 h 1952625"/>
                <a:gd name="connsiteX0" fmla="*/ 0 w 3968423"/>
                <a:gd name="connsiteY0" fmla="*/ 0 h 1933574"/>
                <a:gd name="connsiteX1" fmla="*/ 3968423 w 3968423"/>
                <a:gd name="connsiteY1" fmla="*/ 0 h 1933574"/>
                <a:gd name="connsiteX2" fmla="*/ 3946431 w 3968423"/>
                <a:gd name="connsiteY2" fmla="*/ 161996 h 1933574"/>
                <a:gd name="connsiteX3" fmla="*/ 1984212 w 3968423"/>
                <a:gd name="connsiteY3" fmla="*/ 1933574 h 1933574"/>
                <a:gd name="connsiteX4" fmla="*/ 21992 w 3968423"/>
                <a:gd name="connsiteY4" fmla="*/ 161996 h 1933574"/>
                <a:gd name="connsiteX5" fmla="*/ 0 w 3968423"/>
                <a:gd name="connsiteY5" fmla="*/ 0 h 1933574"/>
                <a:gd name="connsiteX0" fmla="*/ 0 w 3968423"/>
                <a:gd name="connsiteY0" fmla="*/ 14289 h 1947863"/>
                <a:gd name="connsiteX1" fmla="*/ 328757 w 3968423"/>
                <a:gd name="connsiteY1" fmla="*/ 0 h 1947863"/>
                <a:gd name="connsiteX2" fmla="*/ 3968423 w 3968423"/>
                <a:gd name="connsiteY2" fmla="*/ 14289 h 1947863"/>
                <a:gd name="connsiteX3" fmla="*/ 3946431 w 3968423"/>
                <a:gd name="connsiteY3" fmla="*/ 176285 h 1947863"/>
                <a:gd name="connsiteX4" fmla="*/ 1984212 w 3968423"/>
                <a:gd name="connsiteY4" fmla="*/ 1947863 h 1947863"/>
                <a:gd name="connsiteX5" fmla="*/ 21992 w 3968423"/>
                <a:gd name="connsiteY5" fmla="*/ 176285 h 1947863"/>
                <a:gd name="connsiteX6" fmla="*/ 0 w 3968423"/>
                <a:gd name="connsiteY6" fmla="*/ 14289 h 1947863"/>
                <a:gd name="connsiteX0" fmla="*/ 328757 w 3968423"/>
                <a:gd name="connsiteY0" fmla="*/ 0 h 1947863"/>
                <a:gd name="connsiteX1" fmla="*/ 3968423 w 3968423"/>
                <a:gd name="connsiteY1" fmla="*/ 14289 h 1947863"/>
                <a:gd name="connsiteX2" fmla="*/ 3946431 w 3968423"/>
                <a:gd name="connsiteY2" fmla="*/ 176285 h 1947863"/>
                <a:gd name="connsiteX3" fmla="*/ 1984212 w 3968423"/>
                <a:gd name="connsiteY3" fmla="*/ 1947863 h 1947863"/>
                <a:gd name="connsiteX4" fmla="*/ 21992 w 3968423"/>
                <a:gd name="connsiteY4" fmla="*/ 176285 h 1947863"/>
                <a:gd name="connsiteX5" fmla="*/ 0 w 3968423"/>
                <a:gd name="connsiteY5" fmla="*/ 14289 h 1947863"/>
                <a:gd name="connsiteX6" fmla="*/ 420197 w 3968423"/>
                <a:gd name="connsiteY6" fmla="*/ 91440 h 1947863"/>
                <a:gd name="connsiteX0" fmla="*/ 328757 w 3968423"/>
                <a:gd name="connsiteY0" fmla="*/ 0 h 1947863"/>
                <a:gd name="connsiteX1" fmla="*/ 3968423 w 3968423"/>
                <a:gd name="connsiteY1" fmla="*/ 14289 h 1947863"/>
                <a:gd name="connsiteX2" fmla="*/ 3946431 w 3968423"/>
                <a:gd name="connsiteY2" fmla="*/ 176285 h 1947863"/>
                <a:gd name="connsiteX3" fmla="*/ 1984212 w 3968423"/>
                <a:gd name="connsiteY3" fmla="*/ 1947863 h 1947863"/>
                <a:gd name="connsiteX4" fmla="*/ 21992 w 3968423"/>
                <a:gd name="connsiteY4" fmla="*/ 176285 h 1947863"/>
                <a:gd name="connsiteX5" fmla="*/ 0 w 3968423"/>
                <a:gd name="connsiteY5" fmla="*/ 14289 h 1947863"/>
                <a:gd name="connsiteX0" fmla="*/ 3968423 w 3968423"/>
                <a:gd name="connsiteY0" fmla="*/ 0 h 1933574"/>
                <a:gd name="connsiteX1" fmla="*/ 3946431 w 3968423"/>
                <a:gd name="connsiteY1" fmla="*/ 161996 h 1933574"/>
                <a:gd name="connsiteX2" fmla="*/ 1984212 w 3968423"/>
                <a:gd name="connsiteY2" fmla="*/ 1933574 h 1933574"/>
                <a:gd name="connsiteX3" fmla="*/ 21992 w 3968423"/>
                <a:gd name="connsiteY3" fmla="*/ 161996 h 1933574"/>
                <a:gd name="connsiteX4" fmla="*/ 0 w 3968423"/>
                <a:gd name="connsiteY4" fmla="*/ 0 h 1933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8423" h="1933574">
                  <a:moveTo>
                    <a:pt x="3968423" y="0"/>
                  </a:moveTo>
                  <a:lnTo>
                    <a:pt x="3946431" y="161996"/>
                  </a:lnTo>
                  <a:cubicBezTo>
                    <a:pt x="3764638" y="1172055"/>
                    <a:pt x="2955217" y="1933574"/>
                    <a:pt x="1984212" y="1933574"/>
                  </a:cubicBezTo>
                  <a:cubicBezTo>
                    <a:pt x="1013203" y="1933574"/>
                    <a:pt x="203783" y="1172055"/>
                    <a:pt x="21992" y="161996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86">
              <a:extLst>
                <a:ext uri="{FF2B5EF4-FFF2-40B4-BE49-F238E27FC236}">
                  <a16:creationId xmlns:a16="http://schemas.microsoft.com/office/drawing/2014/main" id="{0429A552-44AB-4E69-ABE3-1E38283A99AB}"/>
                </a:ext>
              </a:extLst>
            </p:cNvPr>
            <p:cNvSpPr/>
            <p:nvPr/>
          </p:nvSpPr>
          <p:spPr>
            <a:xfrm rot="16200000">
              <a:off x="101594" y="2669337"/>
              <a:ext cx="3914225" cy="1837102"/>
            </a:xfrm>
            <a:custGeom>
              <a:avLst/>
              <a:gdLst>
                <a:gd name="connsiteX0" fmla="*/ 0 w 3901235"/>
                <a:gd name="connsiteY0" fmla="*/ 0 h 1719263"/>
                <a:gd name="connsiteX1" fmla="*/ 3901235 w 3901235"/>
                <a:gd name="connsiteY1" fmla="*/ 0 h 1719263"/>
                <a:gd name="connsiteX2" fmla="*/ 3871510 w 3901235"/>
                <a:gd name="connsiteY2" fmla="*/ 134033 h 1719263"/>
                <a:gd name="connsiteX3" fmla="*/ 1950618 w 3901235"/>
                <a:gd name="connsiteY3" fmla="*/ 1719263 h 1719263"/>
                <a:gd name="connsiteX4" fmla="*/ 29725 w 3901235"/>
                <a:gd name="connsiteY4" fmla="*/ 134033 h 1719263"/>
                <a:gd name="connsiteX0" fmla="*/ 0 w 3901235"/>
                <a:gd name="connsiteY0" fmla="*/ 4764 h 1724027"/>
                <a:gd name="connsiteX1" fmla="*/ 971439 w 3901235"/>
                <a:gd name="connsiteY1" fmla="*/ 0 h 1724027"/>
                <a:gd name="connsiteX2" fmla="*/ 3901235 w 3901235"/>
                <a:gd name="connsiteY2" fmla="*/ 4764 h 1724027"/>
                <a:gd name="connsiteX3" fmla="*/ 3871510 w 3901235"/>
                <a:gd name="connsiteY3" fmla="*/ 138797 h 1724027"/>
                <a:gd name="connsiteX4" fmla="*/ 1950618 w 3901235"/>
                <a:gd name="connsiteY4" fmla="*/ 1724027 h 1724027"/>
                <a:gd name="connsiteX5" fmla="*/ 29725 w 3901235"/>
                <a:gd name="connsiteY5" fmla="*/ 138797 h 1724027"/>
                <a:gd name="connsiteX6" fmla="*/ 0 w 3901235"/>
                <a:gd name="connsiteY6" fmla="*/ 4764 h 1724027"/>
                <a:gd name="connsiteX0" fmla="*/ 971439 w 3901235"/>
                <a:gd name="connsiteY0" fmla="*/ 0 h 1724027"/>
                <a:gd name="connsiteX1" fmla="*/ 3901235 w 3901235"/>
                <a:gd name="connsiteY1" fmla="*/ 4764 h 1724027"/>
                <a:gd name="connsiteX2" fmla="*/ 3871510 w 3901235"/>
                <a:gd name="connsiteY2" fmla="*/ 138797 h 1724027"/>
                <a:gd name="connsiteX3" fmla="*/ 1950618 w 3901235"/>
                <a:gd name="connsiteY3" fmla="*/ 1724027 h 1724027"/>
                <a:gd name="connsiteX4" fmla="*/ 29725 w 3901235"/>
                <a:gd name="connsiteY4" fmla="*/ 138797 h 1724027"/>
                <a:gd name="connsiteX5" fmla="*/ 0 w 3901235"/>
                <a:gd name="connsiteY5" fmla="*/ 4764 h 1724027"/>
                <a:gd name="connsiteX6" fmla="*/ 1062879 w 3901235"/>
                <a:gd name="connsiteY6" fmla="*/ 91440 h 1724027"/>
                <a:gd name="connsiteX0" fmla="*/ 971439 w 3901235"/>
                <a:gd name="connsiteY0" fmla="*/ 0 h 1724027"/>
                <a:gd name="connsiteX1" fmla="*/ 3901235 w 3901235"/>
                <a:gd name="connsiteY1" fmla="*/ 4764 h 1724027"/>
                <a:gd name="connsiteX2" fmla="*/ 3871510 w 3901235"/>
                <a:gd name="connsiteY2" fmla="*/ 138797 h 1724027"/>
                <a:gd name="connsiteX3" fmla="*/ 1950618 w 3901235"/>
                <a:gd name="connsiteY3" fmla="*/ 1724027 h 1724027"/>
                <a:gd name="connsiteX4" fmla="*/ 29725 w 3901235"/>
                <a:gd name="connsiteY4" fmla="*/ 138797 h 1724027"/>
                <a:gd name="connsiteX5" fmla="*/ 0 w 3901235"/>
                <a:gd name="connsiteY5" fmla="*/ 4764 h 1724027"/>
                <a:gd name="connsiteX0" fmla="*/ 3901235 w 3901235"/>
                <a:gd name="connsiteY0" fmla="*/ 0 h 1719263"/>
                <a:gd name="connsiteX1" fmla="*/ 3871510 w 3901235"/>
                <a:gd name="connsiteY1" fmla="*/ 134033 h 1719263"/>
                <a:gd name="connsiteX2" fmla="*/ 1950618 w 3901235"/>
                <a:gd name="connsiteY2" fmla="*/ 1719263 h 1719263"/>
                <a:gd name="connsiteX3" fmla="*/ 29725 w 3901235"/>
                <a:gd name="connsiteY3" fmla="*/ 134033 h 1719263"/>
                <a:gd name="connsiteX4" fmla="*/ 0 w 3901235"/>
                <a:gd name="connsiteY4" fmla="*/ 0 h 1719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1235" h="1719263">
                  <a:moveTo>
                    <a:pt x="3901235" y="0"/>
                  </a:moveTo>
                  <a:lnTo>
                    <a:pt x="3871510" y="134033"/>
                  </a:lnTo>
                  <a:cubicBezTo>
                    <a:pt x="3629235" y="1049959"/>
                    <a:pt x="2860935" y="1719263"/>
                    <a:pt x="1950618" y="1719263"/>
                  </a:cubicBezTo>
                  <a:cubicBezTo>
                    <a:pt x="1040298" y="1719263"/>
                    <a:pt x="271998" y="1049959"/>
                    <a:pt x="29725" y="134033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AC42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20">
            <a:extLst>
              <a:ext uri="{FF2B5EF4-FFF2-40B4-BE49-F238E27FC236}">
                <a16:creationId xmlns:a16="http://schemas.microsoft.com/office/drawing/2014/main" id="{4CAC9629-B983-41F4-A031-41E10DCAC179}"/>
              </a:ext>
            </a:extLst>
          </p:cNvPr>
          <p:cNvSpPr/>
          <p:nvPr/>
        </p:nvSpPr>
        <p:spPr>
          <a:xfrm>
            <a:off x="-759511" y="1885309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4007576" y="1481250"/>
            <a:ext cx="0" cy="3737552"/>
          </a:xfrm>
          <a:prstGeom prst="line">
            <a:avLst/>
          </a:prstGeom>
          <a:ln w="19050">
            <a:solidFill>
              <a:srgbClr val="AC424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407346" y="2274461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6000" kern="1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研究方法</a:t>
            </a:r>
          </a:p>
        </p:txBody>
      </p:sp>
      <p:sp>
        <p:nvSpPr>
          <p:cNvPr id="24" name="矩形 23"/>
          <p:cNvSpPr/>
          <p:nvPr/>
        </p:nvSpPr>
        <p:spPr>
          <a:xfrm>
            <a:off x="4824431" y="343630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您的标题</a:t>
            </a:r>
          </a:p>
        </p:txBody>
      </p:sp>
      <p:sp>
        <p:nvSpPr>
          <p:cNvPr id="25" name="椭圆 24"/>
          <p:cNvSpPr/>
          <p:nvPr/>
        </p:nvSpPr>
        <p:spPr>
          <a:xfrm>
            <a:off x="4407337" y="34316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674766" y="3436308"/>
            <a:ext cx="12586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您的标题</a:t>
            </a:r>
          </a:p>
        </p:txBody>
      </p:sp>
      <p:sp>
        <p:nvSpPr>
          <p:cNvPr id="27" name="椭圆 26"/>
          <p:cNvSpPr/>
          <p:nvPr/>
        </p:nvSpPr>
        <p:spPr>
          <a:xfrm>
            <a:off x="6257672" y="34316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554598" y="343630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您的标题</a:t>
            </a:r>
          </a:p>
        </p:txBody>
      </p:sp>
      <p:sp>
        <p:nvSpPr>
          <p:cNvPr id="29" name="椭圆 28"/>
          <p:cNvSpPr/>
          <p:nvPr/>
        </p:nvSpPr>
        <p:spPr>
          <a:xfrm>
            <a:off x="8137504" y="34316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824431" y="433440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您的标题</a:t>
            </a:r>
          </a:p>
        </p:txBody>
      </p:sp>
      <p:sp>
        <p:nvSpPr>
          <p:cNvPr id="31" name="椭圆 30"/>
          <p:cNvSpPr/>
          <p:nvPr/>
        </p:nvSpPr>
        <p:spPr>
          <a:xfrm>
            <a:off x="4407337" y="43297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74766" y="433440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您的标题</a:t>
            </a:r>
          </a:p>
        </p:txBody>
      </p:sp>
      <p:sp>
        <p:nvSpPr>
          <p:cNvPr id="33" name="椭圆 32"/>
          <p:cNvSpPr/>
          <p:nvPr/>
        </p:nvSpPr>
        <p:spPr>
          <a:xfrm>
            <a:off x="6257672" y="43297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5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554598" y="433440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您的标题</a:t>
            </a:r>
          </a:p>
        </p:txBody>
      </p:sp>
      <p:sp>
        <p:nvSpPr>
          <p:cNvPr id="35" name="椭圆 34"/>
          <p:cNvSpPr/>
          <p:nvPr/>
        </p:nvSpPr>
        <p:spPr>
          <a:xfrm>
            <a:off x="8137504" y="43297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6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0" name="任意多边形: 形状 120">
            <a:extLst>
              <a:ext uri="{FF2B5EF4-FFF2-40B4-BE49-F238E27FC236}">
                <a16:creationId xmlns:a16="http://schemas.microsoft.com/office/drawing/2014/main" id="{3395D360-A0CB-45C5-9976-551EDF9480FE}"/>
              </a:ext>
            </a:extLst>
          </p:cNvPr>
          <p:cNvSpPr/>
          <p:nvPr/>
        </p:nvSpPr>
        <p:spPr>
          <a:xfrm rot="18201767">
            <a:off x="2498891" y="1017834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A7CA9DE4-1E68-4808-8DC1-A20F9E810155}"/>
              </a:ext>
            </a:extLst>
          </p:cNvPr>
          <p:cNvSpPr/>
          <p:nvPr/>
        </p:nvSpPr>
        <p:spPr>
          <a:xfrm rot="16200000">
            <a:off x="6536383" y="1404540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B988493C-DB58-4CB5-AC42-17AF86122B35}"/>
              </a:ext>
            </a:extLst>
          </p:cNvPr>
          <p:cNvSpPr/>
          <p:nvPr/>
        </p:nvSpPr>
        <p:spPr>
          <a:xfrm rot="16200000">
            <a:off x="1566654" y="4983591"/>
            <a:ext cx="140946" cy="140946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-44213" y="2934527"/>
            <a:ext cx="2372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PART 3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5B7DB4B8-F068-4B8B-9600-9BA228B86118}"/>
              </a:ext>
            </a:extLst>
          </p:cNvPr>
          <p:cNvSpPr/>
          <p:nvPr/>
        </p:nvSpPr>
        <p:spPr>
          <a:xfrm>
            <a:off x="2485210" y="5481711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134" y="356275"/>
            <a:ext cx="1521516" cy="152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bldLvl="0" animBg="1"/>
      <p:bldP spid="26" grpId="0"/>
      <p:bldP spid="27" grpId="0" bldLvl="0" animBg="1"/>
      <p:bldP spid="28" grpId="0"/>
      <p:bldP spid="29" grpId="0" bldLvl="0" animBg="1"/>
      <p:bldP spid="30" grpId="0"/>
      <p:bldP spid="31" grpId="0" bldLvl="0" animBg="1"/>
      <p:bldP spid="32" grpId="0"/>
      <p:bldP spid="33" grpId="0" bldLvl="0" animBg="1"/>
      <p:bldP spid="34" grpId="0"/>
      <p:bldP spid="3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515938" y="2883124"/>
            <a:ext cx="2825120" cy="254715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557834" y="1923349"/>
            <a:ext cx="6929215" cy="759848"/>
          </a:xfrm>
          <a:prstGeom prst="roundRect">
            <a:avLst>
              <a:gd name="adj" fmla="val 50000"/>
            </a:avLst>
          </a:pr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3471745" y="2266678"/>
            <a:ext cx="921060" cy="3780050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567460" y="3158785"/>
            <a:ext cx="6929215" cy="759848"/>
          </a:xfrm>
          <a:prstGeom prst="roundRect">
            <a:avLst>
              <a:gd name="adj" fmla="val 50000"/>
            </a:avLst>
          </a:pr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557834" y="4394220"/>
            <a:ext cx="6929215" cy="759848"/>
          </a:xfrm>
          <a:prstGeom prst="roundRect">
            <a:avLst>
              <a:gd name="adj" fmla="val 50000"/>
            </a:avLst>
          </a:pr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557834" y="5629654"/>
            <a:ext cx="6929215" cy="759848"/>
          </a:xfrm>
          <a:prstGeom prst="roundRect">
            <a:avLst>
              <a:gd name="adj" fmla="val 50000"/>
            </a:avLst>
          </a:pr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7" name="学论网-www.xuelun.me"/>
          <p:cNvSpPr txBox="1"/>
          <p:nvPr/>
        </p:nvSpPr>
        <p:spPr>
          <a:xfrm>
            <a:off x="4887322" y="2087028"/>
            <a:ext cx="6609353" cy="3258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根据提供的</a:t>
            </a:r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PDF</a:t>
            </a:r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文件</a:t>
            </a:r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K9F1208U0B-D</a:t>
            </a:r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研究分析</a:t>
            </a:r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8</a:t>
            </a:r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位</a:t>
            </a:r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NAND FLASH</a:t>
            </a:r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型号</a:t>
            </a:r>
          </a:p>
        </p:txBody>
      </p:sp>
      <p:sp>
        <p:nvSpPr>
          <p:cNvPr id="19" name="学论网-www.xuelun.me"/>
          <p:cNvSpPr txBox="1"/>
          <p:nvPr/>
        </p:nvSpPr>
        <p:spPr>
          <a:xfrm>
            <a:off x="4877697" y="4651962"/>
            <a:ext cx="6609352" cy="2443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根据提供的</a:t>
            </a:r>
            <a:r>
              <a:rPr lang="en-US" altLang="zh-CN" sz="1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PDF</a:t>
            </a:r>
            <a:r>
              <a:rPr lang="zh-CN" altLang="en-US" sz="1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文件</a:t>
            </a:r>
            <a:r>
              <a:rPr lang="en-US" altLang="zh-CN" sz="1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SAMSUNG SC32440</a:t>
            </a:r>
            <a:r>
              <a:rPr lang="zh-CN" altLang="en-US" sz="1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开发板原理图研究分析</a:t>
            </a:r>
            <a:r>
              <a:rPr lang="en-US" altLang="zh-CN" sz="1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NAND FLASH</a:t>
            </a:r>
            <a:r>
              <a:rPr lang="zh-CN" altLang="en-US" sz="1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各引脚的接法</a:t>
            </a:r>
          </a:p>
        </p:txBody>
      </p:sp>
      <p:sp>
        <p:nvSpPr>
          <p:cNvPr id="20" name="学论网-www.xuelun.me"/>
          <p:cNvSpPr txBox="1"/>
          <p:nvPr/>
        </p:nvSpPr>
        <p:spPr>
          <a:xfrm>
            <a:off x="4887322" y="3266071"/>
            <a:ext cx="6464973" cy="3258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根据百度资料以及</a:t>
            </a:r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8</a:t>
            </a:r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位</a:t>
            </a:r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NAND FLASH</a:t>
            </a:r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型号推测</a:t>
            </a:r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16</a:t>
            </a:r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位</a:t>
            </a:r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NAND FLASH</a:t>
            </a:r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型号</a:t>
            </a:r>
          </a:p>
        </p:txBody>
      </p:sp>
      <p:sp>
        <p:nvSpPr>
          <p:cNvPr id="21" name="学论网-www.xuelun.me"/>
          <p:cNvSpPr txBox="1"/>
          <p:nvPr/>
        </p:nvSpPr>
        <p:spPr>
          <a:xfrm>
            <a:off x="4959891" y="5846649"/>
            <a:ext cx="5899894" cy="3258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根据上课的</a:t>
            </a:r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PDF</a:t>
            </a:r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文件研究分析</a:t>
            </a:r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NAND FLASH</a:t>
            </a:r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的启动原理</a:t>
            </a:r>
          </a:p>
        </p:txBody>
      </p:sp>
      <p:sp>
        <p:nvSpPr>
          <p:cNvPr id="22" name="文本框 21"/>
          <p:cNvSpPr txBox="1"/>
          <p:nvPr/>
        </p:nvSpPr>
        <p:spPr>
          <a:xfrm flipH="1">
            <a:off x="1246314" y="3538709"/>
            <a:ext cx="1455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NAND FLASH </a:t>
            </a:r>
            <a:r>
              <a:rPr lang="zh-CN" altLang="en-US" sz="2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研究方法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B708D5A6-F729-4A3B-AFF5-DB02E26819D1}"/>
              </a:ext>
            </a:extLst>
          </p:cNvPr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16271FF-B014-4D0E-A8FC-14016AE63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54662351-B9F7-41B8-8DFD-B434997C5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8BB5DB3-4909-47FC-BDD8-8679FC8F7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7C6A262B-8F87-4AA5-BD4A-55DE84149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8F8A0811-38B1-462B-8E81-76FB9965A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矩形 47"/>
          <p:cNvSpPr/>
          <p:nvPr/>
        </p:nvSpPr>
        <p:spPr>
          <a:xfrm>
            <a:off x="496522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论文绪论</a:t>
            </a:r>
          </a:p>
        </p:txBody>
      </p:sp>
      <p:sp>
        <p:nvSpPr>
          <p:cNvPr id="49" name="矩形 48"/>
          <p:cNvSpPr/>
          <p:nvPr/>
        </p:nvSpPr>
        <p:spPr>
          <a:xfrm>
            <a:off x="1465866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研究背景</a:t>
            </a:r>
          </a:p>
        </p:txBody>
      </p:sp>
      <p:sp>
        <p:nvSpPr>
          <p:cNvPr id="50" name="矩形 49"/>
          <p:cNvSpPr/>
          <p:nvPr/>
        </p:nvSpPr>
        <p:spPr>
          <a:xfrm>
            <a:off x="3404554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研究结果</a:t>
            </a:r>
          </a:p>
        </p:txBody>
      </p:sp>
      <p:sp>
        <p:nvSpPr>
          <p:cNvPr id="51" name="矩形 50"/>
          <p:cNvSpPr/>
          <p:nvPr/>
        </p:nvSpPr>
        <p:spPr>
          <a:xfrm>
            <a:off x="4373898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问题讨论</a:t>
            </a:r>
          </a:p>
        </p:txBody>
      </p:sp>
      <p:sp>
        <p:nvSpPr>
          <p:cNvPr id="52" name="矩形 51"/>
          <p:cNvSpPr/>
          <p:nvPr/>
        </p:nvSpPr>
        <p:spPr>
          <a:xfrm>
            <a:off x="2435210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研究方法</a:t>
            </a:r>
          </a:p>
        </p:txBody>
      </p:sp>
      <p:sp>
        <p:nvSpPr>
          <p:cNvPr id="53" name="矩形 52"/>
          <p:cNvSpPr/>
          <p:nvPr/>
        </p:nvSpPr>
        <p:spPr>
          <a:xfrm>
            <a:off x="5343244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论文总结</a:t>
            </a: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03B5480-DC7B-4FAF-92D5-C304AAD9037C}"/>
              </a:ext>
            </a:extLst>
          </p:cNvPr>
          <p:cNvCxnSpPr>
            <a:cxnSpLocks/>
          </p:cNvCxnSpPr>
          <p:nvPr/>
        </p:nvCxnSpPr>
        <p:spPr>
          <a:xfrm>
            <a:off x="2550889" y="554554"/>
            <a:ext cx="657739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755887D-06B2-49C8-A78A-151A32DBE229}"/>
              </a:ext>
            </a:extLst>
          </p:cNvPr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2FE7A77-FBEB-40AD-82EE-F6D56B4FB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BDD67602-65B0-4D01-8429-E64EE945B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56902EF3-DC68-477E-B624-6F39F33A5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E5575DC5-6C14-4E47-8549-F414278D7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BEA35CD9-8F8F-4991-8A28-0D6749A15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7" name="图片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7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7" grpId="0"/>
      <p:bldP spid="19" grpId="0"/>
      <p:bldP spid="20" grpId="0"/>
      <p:bldP spid="21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97121" y="1253167"/>
            <a:ext cx="2559495" cy="4063749"/>
            <a:chOff x="1022470" y="1481251"/>
            <a:chExt cx="2066102" cy="4063749"/>
          </a:xfrm>
        </p:grpSpPr>
        <p:sp>
          <p:nvSpPr>
            <p:cNvPr id="19" name="任意多边形: 形状 185">
              <a:extLst>
                <a:ext uri="{FF2B5EF4-FFF2-40B4-BE49-F238E27FC236}">
                  <a16:creationId xmlns:a16="http://schemas.microsoft.com/office/drawing/2014/main" id="{C9D37591-45DF-4190-948A-D8AC41B4033A}"/>
                </a:ext>
              </a:extLst>
            </p:cNvPr>
            <p:cNvSpPr/>
            <p:nvPr/>
          </p:nvSpPr>
          <p:spPr>
            <a:xfrm rot="16200000">
              <a:off x="64703" y="2439018"/>
              <a:ext cx="3981636" cy="2066102"/>
            </a:xfrm>
            <a:custGeom>
              <a:avLst/>
              <a:gdLst>
                <a:gd name="connsiteX0" fmla="*/ 0 w 3968423"/>
                <a:gd name="connsiteY0" fmla="*/ 0 h 1933574"/>
                <a:gd name="connsiteX1" fmla="*/ 3968423 w 3968423"/>
                <a:gd name="connsiteY1" fmla="*/ 0 h 1933574"/>
                <a:gd name="connsiteX2" fmla="*/ 3946431 w 3968423"/>
                <a:gd name="connsiteY2" fmla="*/ 161996 h 1933574"/>
                <a:gd name="connsiteX3" fmla="*/ 1984212 w 3968423"/>
                <a:gd name="connsiteY3" fmla="*/ 1933574 h 1933574"/>
                <a:gd name="connsiteX4" fmla="*/ 21992 w 3968423"/>
                <a:gd name="connsiteY4" fmla="*/ 161996 h 1933574"/>
                <a:gd name="connsiteX0" fmla="*/ 0 w 3968423"/>
                <a:gd name="connsiteY0" fmla="*/ 19051 h 1952625"/>
                <a:gd name="connsiteX1" fmla="*/ 304945 w 3968423"/>
                <a:gd name="connsiteY1" fmla="*/ 0 h 1952625"/>
                <a:gd name="connsiteX2" fmla="*/ 3968423 w 3968423"/>
                <a:gd name="connsiteY2" fmla="*/ 19051 h 1952625"/>
                <a:gd name="connsiteX3" fmla="*/ 3946431 w 3968423"/>
                <a:gd name="connsiteY3" fmla="*/ 181047 h 1952625"/>
                <a:gd name="connsiteX4" fmla="*/ 1984212 w 3968423"/>
                <a:gd name="connsiteY4" fmla="*/ 1952625 h 1952625"/>
                <a:gd name="connsiteX5" fmla="*/ 21992 w 3968423"/>
                <a:gd name="connsiteY5" fmla="*/ 181047 h 1952625"/>
                <a:gd name="connsiteX6" fmla="*/ 0 w 3968423"/>
                <a:gd name="connsiteY6" fmla="*/ 19051 h 1952625"/>
                <a:gd name="connsiteX0" fmla="*/ 0 w 3968423"/>
                <a:gd name="connsiteY0" fmla="*/ 0 h 1933574"/>
                <a:gd name="connsiteX1" fmla="*/ 3968423 w 3968423"/>
                <a:gd name="connsiteY1" fmla="*/ 0 h 1933574"/>
                <a:gd name="connsiteX2" fmla="*/ 3946431 w 3968423"/>
                <a:gd name="connsiteY2" fmla="*/ 161996 h 1933574"/>
                <a:gd name="connsiteX3" fmla="*/ 1984212 w 3968423"/>
                <a:gd name="connsiteY3" fmla="*/ 1933574 h 1933574"/>
                <a:gd name="connsiteX4" fmla="*/ 21992 w 3968423"/>
                <a:gd name="connsiteY4" fmla="*/ 161996 h 1933574"/>
                <a:gd name="connsiteX5" fmla="*/ 0 w 3968423"/>
                <a:gd name="connsiteY5" fmla="*/ 0 h 1933574"/>
                <a:gd name="connsiteX0" fmla="*/ 0 w 3968423"/>
                <a:gd name="connsiteY0" fmla="*/ 14289 h 1947863"/>
                <a:gd name="connsiteX1" fmla="*/ 328757 w 3968423"/>
                <a:gd name="connsiteY1" fmla="*/ 0 h 1947863"/>
                <a:gd name="connsiteX2" fmla="*/ 3968423 w 3968423"/>
                <a:gd name="connsiteY2" fmla="*/ 14289 h 1947863"/>
                <a:gd name="connsiteX3" fmla="*/ 3946431 w 3968423"/>
                <a:gd name="connsiteY3" fmla="*/ 176285 h 1947863"/>
                <a:gd name="connsiteX4" fmla="*/ 1984212 w 3968423"/>
                <a:gd name="connsiteY4" fmla="*/ 1947863 h 1947863"/>
                <a:gd name="connsiteX5" fmla="*/ 21992 w 3968423"/>
                <a:gd name="connsiteY5" fmla="*/ 176285 h 1947863"/>
                <a:gd name="connsiteX6" fmla="*/ 0 w 3968423"/>
                <a:gd name="connsiteY6" fmla="*/ 14289 h 1947863"/>
                <a:gd name="connsiteX0" fmla="*/ 328757 w 3968423"/>
                <a:gd name="connsiteY0" fmla="*/ 0 h 1947863"/>
                <a:gd name="connsiteX1" fmla="*/ 3968423 w 3968423"/>
                <a:gd name="connsiteY1" fmla="*/ 14289 h 1947863"/>
                <a:gd name="connsiteX2" fmla="*/ 3946431 w 3968423"/>
                <a:gd name="connsiteY2" fmla="*/ 176285 h 1947863"/>
                <a:gd name="connsiteX3" fmla="*/ 1984212 w 3968423"/>
                <a:gd name="connsiteY3" fmla="*/ 1947863 h 1947863"/>
                <a:gd name="connsiteX4" fmla="*/ 21992 w 3968423"/>
                <a:gd name="connsiteY4" fmla="*/ 176285 h 1947863"/>
                <a:gd name="connsiteX5" fmla="*/ 0 w 3968423"/>
                <a:gd name="connsiteY5" fmla="*/ 14289 h 1947863"/>
                <a:gd name="connsiteX6" fmla="*/ 420197 w 3968423"/>
                <a:gd name="connsiteY6" fmla="*/ 91440 h 1947863"/>
                <a:gd name="connsiteX0" fmla="*/ 328757 w 3968423"/>
                <a:gd name="connsiteY0" fmla="*/ 0 h 1947863"/>
                <a:gd name="connsiteX1" fmla="*/ 3968423 w 3968423"/>
                <a:gd name="connsiteY1" fmla="*/ 14289 h 1947863"/>
                <a:gd name="connsiteX2" fmla="*/ 3946431 w 3968423"/>
                <a:gd name="connsiteY2" fmla="*/ 176285 h 1947863"/>
                <a:gd name="connsiteX3" fmla="*/ 1984212 w 3968423"/>
                <a:gd name="connsiteY3" fmla="*/ 1947863 h 1947863"/>
                <a:gd name="connsiteX4" fmla="*/ 21992 w 3968423"/>
                <a:gd name="connsiteY4" fmla="*/ 176285 h 1947863"/>
                <a:gd name="connsiteX5" fmla="*/ 0 w 3968423"/>
                <a:gd name="connsiteY5" fmla="*/ 14289 h 1947863"/>
                <a:gd name="connsiteX0" fmla="*/ 3968423 w 3968423"/>
                <a:gd name="connsiteY0" fmla="*/ 0 h 1933574"/>
                <a:gd name="connsiteX1" fmla="*/ 3946431 w 3968423"/>
                <a:gd name="connsiteY1" fmla="*/ 161996 h 1933574"/>
                <a:gd name="connsiteX2" fmla="*/ 1984212 w 3968423"/>
                <a:gd name="connsiteY2" fmla="*/ 1933574 h 1933574"/>
                <a:gd name="connsiteX3" fmla="*/ 21992 w 3968423"/>
                <a:gd name="connsiteY3" fmla="*/ 161996 h 1933574"/>
                <a:gd name="connsiteX4" fmla="*/ 0 w 3968423"/>
                <a:gd name="connsiteY4" fmla="*/ 0 h 1933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8423" h="1933574">
                  <a:moveTo>
                    <a:pt x="3968423" y="0"/>
                  </a:moveTo>
                  <a:lnTo>
                    <a:pt x="3946431" y="161996"/>
                  </a:lnTo>
                  <a:cubicBezTo>
                    <a:pt x="3764638" y="1172055"/>
                    <a:pt x="2955217" y="1933574"/>
                    <a:pt x="1984212" y="1933574"/>
                  </a:cubicBezTo>
                  <a:cubicBezTo>
                    <a:pt x="1013203" y="1933574"/>
                    <a:pt x="203783" y="1172055"/>
                    <a:pt x="21992" y="161996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86">
              <a:extLst>
                <a:ext uri="{FF2B5EF4-FFF2-40B4-BE49-F238E27FC236}">
                  <a16:creationId xmlns:a16="http://schemas.microsoft.com/office/drawing/2014/main" id="{0429A552-44AB-4E69-ABE3-1E38283A99AB}"/>
                </a:ext>
              </a:extLst>
            </p:cNvPr>
            <p:cNvSpPr/>
            <p:nvPr/>
          </p:nvSpPr>
          <p:spPr>
            <a:xfrm rot="16200000">
              <a:off x="101594" y="2669337"/>
              <a:ext cx="3914225" cy="1837102"/>
            </a:xfrm>
            <a:custGeom>
              <a:avLst/>
              <a:gdLst>
                <a:gd name="connsiteX0" fmla="*/ 0 w 3901235"/>
                <a:gd name="connsiteY0" fmla="*/ 0 h 1719263"/>
                <a:gd name="connsiteX1" fmla="*/ 3901235 w 3901235"/>
                <a:gd name="connsiteY1" fmla="*/ 0 h 1719263"/>
                <a:gd name="connsiteX2" fmla="*/ 3871510 w 3901235"/>
                <a:gd name="connsiteY2" fmla="*/ 134033 h 1719263"/>
                <a:gd name="connsiteX3" fmla="*/ 1950618 w 3901235"/>
                <a:gd name="connsiteY3" fmla="*/ 1719263 h 1719263"/>
                <a:gd name="connsiteX4" fmla="*/ 29725 w 3901235"/>
                <a:gd name="connsiteY4" fmla="*/ 134033 h 1719263"/>
                <a:gd name="connsiteX0" fmla="*/ 0 w 3901235"/>
                <a:gd name="connsiteY0" fmla="*/ 4764 h 1724027"/>
                <a:gd name="connsiteX1" fmla="*/ 971439 w 3901235"/>
                <a:gd name="connsiteY1" fmla="*/ 0 h 1724027"/>
                <a:gd name="connsiteX2" fmla="*/ 3901235 w 3901235"/>
                <a:gd name="connsiteY2" fmla="*/ 4764 h 1724027"/>
                <a:gd name="connsiteX3" fmla="*/ 3871510 w 3901235"/>
                <a:gd name="connsiteY3" fmla="*/ 138797 h 1724027"/>
                <a:gd name="connsiteX4" fmla="*/ 1950618 w 3901235"/>
                <a:gd name="connsiteY4" fmla="*/ 1724027 h 1724027"/>
                <a:gd name="connsiteX5" fmla="*/ 29725 w 3901235"/>
                <a:gd name="connsiteY5" fmla="*/ 138797 h 1724027"/>
                <a:gd name="connsiteX6" fmla="*/ 0 w 3901235"/>
                <a:gd name="connsiteY6" fmla="*/ 4764 h 1724027"/>
                <a:gd name="connsiteX0" fmla="*/ 971439 w 3901235"/>
                <a:gd name="connsiteY0" fmla="*/ 0 h 1724027"/>
                <a:gd name="connsiteX1" fmla="*/ 3901235 w 3901235"/>
                <a:gd name="connsiteY1" fmla="*/ 4764 h 1724027"/>
                <a:gd name="connsiteX2" fmla="*/ 3871510 w 3901235"/>
                <a:gd name="connsiteY2" fmla="*/ 138797 h 1724027"/>
                <a:gd name="connsiteX3" fmla="*/ 1950618 w 3901235"/>
                <a:gd name="connsiteY3" fmla="*/ 1724027 h 1724027"/>
                <a:gd name="connsiteX4" fmla="*/ 29725 w 3901235"/>
                <a:gd name="connsiteY4" fmla="*/ 138797 h 1724027"/>
                <a:gd name="connsiteX5" fmla="*/ 0 w 3901235"/>
                <a:gd name="connsiteY5" fmla="*/ 4764 h 1724027"/>
                <a:gd name="connsiteX6" fmla="*/ 1062879 w 3901235"/>
                <a:gd name="connsiteY6" fmla="*/ 91440 h 1724027"/>
                <a:gd name="connsiteX0" fmla="*/ 971439 w 3901235"/>
                <a:gd name="connsiteY0" fmla="*/ 0 h 1724027"/>
                <a:gd name="connsiteX1" fmla="*/ 3901235 w 3901235"/>
                <a:gd name="connsiteY1" fmla="*/ 4764 h 1724027"/>
                <a:gd name="connsiteX2" fmla="*/ 3871510 w 3901235"/>
                <a:gd name="connsiteY2" fmla="*/ 138797 h 1724027"/>
                <a:gd name="connsiteX3" fmla="*/ 1950618 w 3901235"/>
                <a:gd name="connsiteY3" fmla="*/ 1724027 h 1724027"/>
                <a:gd name="connsiteX4" fmla="*/ 29725 w 3901235"/>
                <a:gd name="connsiteY4" fmla="*/ 138797 h 1724027"/>
                <a:gd name="connsiteX5" fmla="*/ 0 w 3901235"/>
                <a:gd name="connsiteY5" fmla="*/ 4764 h 1724027"/>
                <a:gd name="connsiteX0" fmla="*/ 3901235 w 3901235"/>
                <a:gd name="connsiteY0" fmla="*/ 0 h 1719263"/>
                <a:gd name="connsiteX1" fmla="*/ 3871510 w 3901235"/>
                <a:gd name="connsiteY1" fmla="*/ 134033 h 1719263"/>
                <a:gd name="connsiteX2" fmla="*/ 1950618 w 3901235"/>
                <a:gd name="connsiteY2" fmla="*/ 1719263 h 1719263"/>
                <a:gd name="connsiteX3" fmla="*/ 29725 w 3901235"/>
                <a:gd name="connsiteY3" fmla="*/ 134033 h 1719263"/>
                <a:gd name="connsiteX4" fmla="*/ 0 w 3901235"/>
                <a:gd name="connsiteY4" fmla="*/ 0 h 1719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1235" h="1719263">
                  <a:moveTo>
                    <a:pt x="3901235" y="0"/>
                  </a:moveTo>
                  <a:lnTo>
                    <a:pt x="3871510" y="134033"/>
                  </a:lnTo>
                  <a:cubicBezTo>
                    <a:pt x="3629235" y="1049959"/>
                    <a:pt x="2860935" y="1719263"/>
                    <a:pt x="1950618" y="1719263"/>
                  </a:cubicBezTo>
                  <a:cubicBezTo>
                    <a:pt x="1040298" y="1719263"/>
                    <a:pt x="271998" y="1049959"/>
                    <a:pt x="29725" y="134033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AC42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" name="椭圆 24">
            <a:extLst>
              <a:ext uri="{FF2B5EF4-FFF2-40B4-BE49-F238E27FC236}">
                <a16:creationId xmlns:a16="http://schemas.microsoft.com/office/drawing/2014/main" id="{4CAC9629-B983-41F4-A031-41E10DCAC179}"/>
              </a:ext>
            </a:extLst>
          </p:cNvPr>
          <p:cNvSpPr/>
          <p:nvPr/>
        </p:nvSpPr>
        <p:spPr>
          <a:xfrm>
            <a:off x="-759511" y="1885309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4007576" y="1481250"/>
            <a:ext cx="0" cy="3737552"/>
          </a:xfrm>
          <a:prstGeom prst="line">
            <a:avLst/>
          </a:prstGeom>
          <a:ln w="19050">
            <a:solidFill>
              <a:srgbClr val="AC424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401736" y="2274461"/>
            <a:ext cx="327365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6000" kern="1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研究结果</a:t>
            </a:r>
          </a:p>
        </p:txBody>
      </p:sp>
      <p:sp>
        <p:nvSpPr>
          <p:cNvPr id="28" name="矩形 27"/>
          <p:cNvSpPr/>
          <p:nvPr/>
        </p:nvSpPr>
        <p:spPr>
          <a:xfrm>
            <a:off x="4824431" y="343630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您的标题</a:t>
            </a:r>
          </a:p>
        </p:txBody>
      </p:sp>
      <p:sp>
        <p:nvSpPr>
          <p:cNvPr id="29" name="椭圆 28"/>
          <p:cNvSpPr/>
          <p:nvPr/>
        </p:nvSpPr>
        <p:spPr>
          <a:xfrm>
            <a:off x="4407337" y="34316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674766" y="3436308"/>
            <a:ext cx="12586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您的标题</a:t>
            </a:r>
          </a:p>
        </p:txBody>
      </p:sp>
      <p:sp>
        <p:nvSpPr>
          <p:cNvPr id="31" name="椭圆 30"/>
          <p:cNvSpPr/>
          <p:nvPr/>
        </p:nvSpPr>
        <p:spPr>
          <a:xfrm>
            <a:off x="6257672" y="34316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554598" y="343630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您的标题</a:t>
            </a:r>
          </a:p>
        </p:txBody>
      </p:sp>
      <p:sp>
        <p:nvSpPr>
          <p:cNvPr id="33" name="椭圆 32"/>
          <p:cNvSpPr/>
          <p:nvPr/>
        </p:nvSpPr>
        <p:spPr>
          <a:xfrm>
            <a:off x="8137504" y="34316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24431" y="433440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您的标题</a:t>
            </a:r>
          </a:p>
        </p:txBody>
      </p:sp>
      <p:sp>
        <p:nvSpPr>
          <p:cNvPr id="35" name="椭圆 34"/>
          <p:cNvSpPr/>
          <p:nvPr/>
        </p:nvSpPr>
        <p:spPr>
          <a:xfrm>
            <a:off x="4407337" y="43297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674766" y="433440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您的标题</a:t>
            </a:r>
          </a:p>
        </p:txBody>
      </p:sp>
      <p:sp>
        <p:nvSpPr>
          <p:cNvPr id="49" name="椭圆 48"/>
          <p:cNvSpPr/>
          <p:nvPr/>
        </p:nvSpPr>
        <p:spPr>
          <a:xfrm>
            <a:off x="6257672" y="43297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5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554598" y="433440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您的标题</a:t>
            </a:r>
          </a:p>
        </p:txBody>
      </p:sp>
      <p:sp>
        <p:nvSpPr>
          <p:cNvPr id="51" name="椭圆 50"/>
          <p:cNvSpPr/>
          <p:nvPr/>
        </p:nvSpPr>
        <p:spPr>
          <a:xfrm>
            <a:off x="8137504" y="43297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6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2" name="任意多边形: 形状 120">
            <a:extLst>
              <a:ext uri="{FF2B5EF4-FFF2-40B4-BE49-F238E27FC236}">
                <a16:creationId xmlns:a16="http://schemas.microsoft.com/office/drawing/2014/main" id="{3395D360-A0CB-45C5-9976-551EDF9480FE}"/>
              </a:ext>
            </a:extLst>
          </p:cNvPr>
          <p:cNvSpPr/>
          <p:nvPr/>
        </p:nvSpPr>
        <p:spPr>
          <a:xfrm rot="18201767">
            <a:off x="2498891" y="1017834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7CA9DE4-1E68-4808-8DC1-A20F9E810155}"/>
              </a:ext>
            </a:extLst>
          </p:cNvPr>
          <p:cNvSpPr/>
          <p:nvPr/>
        </p:nvSpPr>
        <p:spPr>
          <a:xfrm rot="16200000">
            <a:off x="6536383" y="1404540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B988493C-DB58-4CB5-AC42-17AF86122B35}"/>
              </a:ext>
            </a:extLst>
          </p:cNvPr>
          <p:cNvSpPr/>
          <p:nvPr/>
        </p:nvSpPr>
        <p:spPr>
          <a:xfrm rot="16200000">
            <a:off x="1566654" y="4983591"/>
            <a:ext cx="140946" cy="140946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-44213" y="2934527"/>
            <a:ext cx="2372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PART 4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5B7DB4B8-F068-4B8B-9600-9BA228B86118}"/>
              </a:ext>
            </a:extLst>
          </p:cNvPr>
          <p:cNvSpPr/>
          <p:nvPr/>
        </p:nvSpPr>
        <p:spPr>
          <a:xfrm>
            <a:off x="2485210" y="5481711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134" y="356275"/>
            <a:ext cx="1521516" cy="152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8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bldLvl="0" animBg="1"/>
      <p:bldP spid="30" grpId="0"/>
      <p:bldP spid="31" grpId="0" bldLvl="0" animBg="1"/>
      <p:bldP spid="32" grpId="0"/>
      <p:bldP spid="33" grpId="0" bldLvl="0" animBg="1"/>
      <p:bldP spid="34" grpId="0"/>
      <p:bldP spid="35" grpId="0" bldLvl="0" animBg="1"/>
      <p:bldP spid="36" grpId="0"/>
      <p:bldP spid="49" grpId="0" bldLvl="0" animBg="1"/>
      <p:bldP spid="50" grpId="0"/>
      <p:bldP spid="5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>
            <a:extLst>
              <a:ext uri="{FF2B5EF4-FFF2-40B4-BE49-F238E27FC236}">
                <a16:creationId xmlns:a16="http://schemas.microsoft.com/office/drawing/2014/main" id="{B708D5A6-F729-4A3B-AFF5-DB02E26819D1}"/>
              </a:ext>
            </a:extLst>
          </p:cNvPr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B16271FF-B014-4D0E-A8FC-14016AE63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54662351-B9F7-41B8-8DFD-B434997C5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18BB5DB3-4909-47FC-BDD8-8679FC8F7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7C6A262B-8F87-4AA5-BD4A-55DE84149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8F8A0811-38B1-462B-8E81-76FB9965A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矩形 73"/>
          <p:cNvSpPr/>
          <p:nvPr/>
        </p:nvSpPr>
        <p:spPr>
          <a:xfrm>
            <a:off x="496522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论文绪论</a:t>
            </a:r>
          </a:p>
        </p:txBody>
      </p:sp>
      <p:sp>
        <p:nvSpPr>
          <p:cNvPr id="75" name="矩形 74"/>
          <p:cNvSpPr/>
          <p:nvPr/>
        </p:nvSpPr>
        <p:spPr>
          <a:xfrm>
            <a:off x="1465866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研究背景</a:t>
            </a:r>
          </a:p>
        </p:txBody>
      </p:sp>
      <p:sp>
        <p:nvSpPr>
          <p:cNvPr id="76" name="矩形 75"/>
          <p:cNvSpPr/>
          <p:nvPr/>
        </p:nvSpPr>
        <p:spPr>
          <a:xfrm>
            <a:off x="3404554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研究结果</a:t>
            </a:r>
          </a:p>
        </p:txBody>
      </p:sp>
      <p:sp>
        <p:nvSpPr>
          <p:cNvPr id="77" name="矩形 76"/>
          <p:cNvSpPr/>
          <p:nvPr/>
        </p:nvSpPr>
        <p:spPr>
          <a:xfrm>
            <a:off x="4373898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问题讨论</a:t>
            </a:r>
          </a:p>
        </p:txBody>
      </p:sp>
      <p:sp>
        <p:nvSpPr>
          <p:cNvPr id="78" name="矩形 77"/>
          <p:cNvSpPr/>
          <p:nvPr/>
        </p:nvSpPr>
        <p:spPr>
          <a:xfrm>
            <a:off x="2435210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研究方法</a:t>
            </a:r>
          </a:p>
        </p:txBody>
      </p:sp>
      <p:sp>
        <p:nvSpPr>
          <p:cNvPr id="79" name="矩形 78"/>
          <p:cNvSpPr/>
          <p:nvPr/>
        </p:nvSpPr>
        <p:spPr>
          <a:xfrm>
            <a:off x="5343244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论文总结</a:t>
            </a: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503B5480-DC7B-4FAF-92D5-C304AAD9037C}"/>
              </a:ext>
            </a:extLst>
          </p:cNvPr>
          <p:cNvCxnSpPr>
            <a:cxnSpLocks/>
          </p:cNvCxnSpPr>
          <p:nvPr/>
        </p:nvCxnSpPr>
        <p:spPr>
          <a:xfrm>
            <a:off x="3522439" y="554554"/>
            <a:ext cx="657739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755887D-06B2-49C8-A78A-151A32DBE229}"/>
              </a:ext>
            </a:extLst>
          </p:cNvPr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62FE7A77-FBEB-40AD-82EE-F6D56B4FB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BDD67602-65B0-4D01-8429-E64EE945B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56902EF3-DC68-477E-B624-6F39F33A5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E5575DC5-6C14-4E47-8549-F414278D7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BEA35CD9-8F8F-4991-8A28-0D6749A15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图片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73207E2-ADD2-54D3-06F4-794D81D5F930}"/>
              </a:ext>
            </a:extLst>
          </p:cNvPr>
          <p:cNvSpPr txBox="1"/>
          <p:nvPr/>
        </p:nvSpPr>
        <p:spPr>
          <a:xfrm>
            <a:off x="286176" y="791054"/>
            <a:ext cx="356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位</a:t>
            </a:r>
            <a:r>
              <a:rPr lang="en-US" altLang="zh-CN" dirty="0"/>
              <a:t>NAND FLASH</a:t>
            </a:r>
            <a:r>
              <a:rPr lang="zh-CN" altLang="en-US" dirty="0"/>
              <a:t>连接原理图：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51CDD55-282D-5CC4-D60B-BAFF49498E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514" y="698253"/>
            <a:ext cx="4557780" cy="60700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791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78" grpId="0"/>
      <p:bldP spid="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808164" y="2856670"/>
            <a:ext cx="2506990" cy="2506990"/>
          </a:xfrm>
          <a:prstGeom prst="ellipse">
            <a:avLst/>
          </a:prstGeom>
          <a:solidFill>
            <a:srgbClr val="AC424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061660" y="2326252"/>
            <a:ext cx="0" cy="784061"/>
          </a:xfrm>
          <a:prstGeom prst="line">
            <a:avLst/>
          </a:prstGeom>
          <a:ln w="63500">
            <a:solidFill>
              <a:srgbClr val="AC4243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"/>
          <p:cNvCxnSpPr/>
          <p:nvPr/>
        </p:nvCxnSpPr>
        <p:spPr>
          <a:xfrm rot="5400000">
            <a:off x="7463087" y="3718807"/>
            <a:ext cx="0" cy="782717"/>
          </a:xfrm>
          <a:prstGeom prst="line">
            <a:avLst/>
          </a:prstGeom>
          <a:ln w="63500">
            <a:solidFill>
              <a:srgbClr val="AC4243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直接连接符 5"/>
          <p:cNvCxnSpPr/>
          <p:nvPr/>
        </p:nvCxnSpPr>
        <p:spPr>
          <a:xfrm rot="5400000">
            <a:off x="4658156" y="3718807"/>
            <a:ext cx="0" cy="782717"/>
          </a:xfrm>
          <a:prstGeom prst="line">
            <a:avLst/>
          </a:prstGeom>
          <a:ln w="63500">
            <a:solidFill>
              <a:srgbClr val="AC4243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Box 32"/>
          <p:cNvSpPr txBox="1"/>
          <p:nvPr/>
        </p:nvSpPr>
        <p:spPr>
          <a:xfrm>
            <a:off x="5725926" y="1627073"/>
            <a:ext cx="6714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" name="TextBox 33"/>
          <p:cNvSpPr txBox="1"/>
          <p:nvPr/>
        </p:nvSpPr>
        <p:spPr>
          <a:xfrm>
            <a:off x="7955453" y="3851132"/>
            <a:ext cx="6714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14" name="TextBox 37"/>
          <p:cNvSpPr txBox="1"/>
          <p:nvPr/>
        </p:nvSpPr>
        <p:spPr>
          <a:xfrm>
            <a:off x="3556465" y="3851132"/>
            <a:ext cx="6714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en-US" altLang="zh-CN" dirty="0"/>
              <a:t>03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6762802" y="1537319"/>
            <a:ext cx="0" cy="1180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3"/>
          </p:cNvCxnSpPr>
          <p:nvPr/>
        </p:nvCxnSpPr>
        <p:spPr>
          <a:xfrm>
            <a:off x="6397392" y="1811739"/>
            <a:ext cx="371317" cy="743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974133" y="3506160"/>
            <a:ext cx="0" cy="20233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608721" y="4079320"/>
            <a:ext cx="37131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148613" y="2853638"/>
            <a:ext cx="0" cy="21112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3148613" y="4079320"/>
            <a:ext cx="37131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4905942" y="2954448"/>
            <a:ext cx="2311434" cy="231143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53283" y="713011"/>
            <a:ext cx="2514311" cy="6158774"/>
            <a:chOff x="-1743928" y="4919298"/>
            <a:chExt cx="2514311" cy="6158774"/>
          </a:xfrm>
        </p:grpSpPr>
        <p:sp>
          <p:nvSpPr>
            <p:cNvPr id="32" name="TextBox 18"/>
            <p:cNvSpPr txBox="1"/>
            <p:nvPr/>
          </p:nvSpPr>
          <p:spPr>
            <a:xfrm>
              <a:off x="-1351078" y="4919298"/>
              <a:ext cx="1728611" cy="35817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连接背后的原理</a:t>
              </a:r>
            </a:p>
          </p:txBody>
        </p:sp>
        <p:sp>
          <p:nvSpPr>
            <p:cNvPr id="33" name="学论网-www.xuelun.me"/>
            <p:cNvSpPr txBox="1"/>
            <p:nvPr/>
          </p:nvSpPr>
          <p:spPr>
            <a:xfrm>
              <a:off x="-1743928" y="5384206"/>
              <a:ext cx="2514311" cy="5693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zh-CN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电源给</a:t>
              </a:r>
              <a:r>
                <a:rPr lang="en-US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NAND FLASH</a:t>
              </a:r>
              <a:r>
                <a:rPr lang="zh-CN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供电，让其能输出高电平；</a:t>
              </a:r>
            </a:p>
            <a:p>
              <a:pPr algn="just"/>
              <a:r>
                <a:rPr lang="en-US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7</a:t>
              </a:r>
              <a:r>
                <a:rPr lang="zh-CN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号引脚输出</a:t>
              </a:r>
              <a:r>
                <a:rPr lang="en-US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NAND FLASH</a:t>
              </a:r>
              <a:r>
                <a:rPr lang="zh-CN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状态信号，能让控制器直到</a:t>
              </a:r>
              <a:r>
                <a:rPr lang="en-US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NAND FLASH</a:t>
              </a:r>
              <a:r>
                <a:rPr lang="zh-CN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是否处于就绪状态，提供上拉电路防止</a:t>
              </a:r>
              <a:r>
                <a:rPr lang="en-US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NAND FLASH</a:t>
              </a:r>
              <a:r>
                <a:rPr lang="zh-CN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内部提供的输出电流不够；</a:t>
              </a:r>
            </a:p>
            <a:p>
              <a:pPr algn="just"/>
              <a:r>
                <a:rPr lang="en-US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8</a:t>
              </a:r>
              <a:r>
                <a:rPr lang="zh-CN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号引脚接收读使能信号，当它有效时表示控制器要从芯片读数据；</a:t>
              </a:r>
            </a:p>
            <a:p>
              <a:pPr algn="just"/>
              <a:r>
                <a:rPr lang="en-US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9</a:t>
              </a:r>
              <a:r>
                <a:rPr lang="zh-CN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号引脚接收片选信号，当它有效时表示选中了该芯片；</a:t>
              </a:r>
            </a:p>
            <a:p>
              <a:pPr algn="just"/>
              <a:r>
                <a:rPr lang="en-US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16</a:t>
              </a:r>
              <a:r>
                <a:rPr lang="zh-CN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号引脚接收命令使能信号，当它有效时表示</a:t>
              </a:r>
              <a:r>
                <a:rPr lang="en-US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I/O0~I/O7</a:t>
              </a:r>
              <a:r>
                <a:rPr lang="zh-CN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传送的是命令；</a:t>
              </a:r>
            </a:p>
            <a:p>
              <a:pPr algn="just"/>
              <a:r>
                <a:rPr lang="en-US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17</a:t>
              </a:r>
              <a:r>
                <a:rPr lang="zh-CN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号引脚接收地址使能信号，当它有效时表示</a:t>
              </a:r>
              <a:r>
                <a:rPr lang="en-US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I/O0~I/O7</a:t>
              </a:r>
              <a:r>
                <a:rPr lang="zh-CN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传送的是地址；</a:t>
              </a:r>
            </a:p>
            <a:p>
              <a:pPr algn="just"/>
              <a:r>
                <a:rPr lang="en-US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18</a:t>
              </a:r>
              <a:r>
                <a:rPr lang="zh-CN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号引脚接收写使能信号，当它有效时表示控制器要往芯片写数据；</a:t>
              </a:r>
            </a:p>
            <a:p>
              <a:pPr algn="just"/>
              <a:r>
                <a:rPr lang="en-US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19</a:t>
              </a:r>
              <a:r>
                <a:rPr lang="zh-CN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号引脚接收写保护信号，当它有效时表示芯片只能读，不能写；</a:t>
              </a:r>
            </a:p>
            <a:p>
              <a:pPr algn="just"/>
              <a:r>
                <a:rPr lang="en-US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29~32</a:t>
              </a:r>
              <a:r>
                <a:rPr lang="zh-CN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号和</a:t>
              </a:r>
              <a:r>
                <a:rPr lang="en-US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41~44</a:t>
              </a:r>
              <a:r>
                <a:rPr lang="zh-CN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号引脚在控制器和</a:t>
              </a:r>
              <a:r>
                <a:rPr lang="en-US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NAND FLASH</a:t>
              </a:r>
              <a:r>
                <a:rPr lang="zh-CN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芯片间传送数据、地址以及命令；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9089941" y="2431644"/>
            <a:ext cx="2514311" cy="3912006"/>
            <a:chOff x="-1743928" y="4919298"/>
            <a:chExt cx="2514311" cy="3912006"/>
          </a:xfrm>
        </p:grpSpPr>
        <p:sp>
          <p:nvSpPr>
            <p:cNvPr id="38" name="TextBox 18"/>
            <p:cNvSpPr txBox="1"/>
            <p:nvPr/>
          </p:nvSpPr>
          <p:spPr>
            <a:xfrm>
              <a:off x="-1351078" y="4919298"/>
              <a:ext cx="1728611" cy="35817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连接方法</a:t>
              </a:r>
            </a:p>
          </p:txBody>
        </p:sp>
        <p:sp>
          <p:nvSpPr>
            <p:cNvPr id="39" name="学论网-www.xuelun.me"/>
            <p:cNvSpPr txBox="1"/>
            <p:nvPr/>
          </p:nvSpPr>
          <p:spPr>
            <a:xfrm>
              <a:off x="-1743928" y="5384206"/>
              <a:ext cx="2514311" cy="34470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8</a:t>
              </a:r>
              <a:r>
                <a:rPr lang="zh-CN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位</a:t>
              </a:r>
              <a:r>
                <a:rPr lang="en-US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NAND FLASH</a:t>
              </a:r>
              <a:r>
                <a:rPr lang="zh-CN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zh-CN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号引脚接地，</a:t>
              </a:r>
              <a:r>
                <a:rPr lang="en-US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7</a:t>
              </a:r>
              <a:r>
                <a:rPr lang="zh-CN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号引脚接</a:t>
              </a:r>
              <a:r>
                <a:rPr lang="en-US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S3C2440</a:t>
              </a:r>
              <a:r>
                <a:rPr lang="zh-CN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的</a:t>
              </a:r>
              <a:r>
                <a:rPr lang="en-US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R/</a:t>
              </a:r>
              <a:r>
                <a:rPr lang="en-US" altLang="zh-CN" sz="1600" kern="100" dirty="0" err="1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nB</a:t>
              </a:r>
              <a:r>
                <a:rPr lang="zh-CN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G6</a:t>
              </a:r>
              <a:r>
                <a:rPr lang="zh-CN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），</a:t>
              </a:r>
              <a:r>
                <a:rPr lang="en-US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8</a:t>
              </a:r>
              <a:r>
                <a:rPr lang="zh-CN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号接芯片的</a:t>
              </a:r>
              <a:r>
                <a:rPr lang="en-US" altLang="zh-CN" sz="1600" kern="100" dirty="0" err="1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nFRE</a:t>
              </a:r>
              <a:r>
                <a:rPr lang="zh-CN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F1</a:t>
              </a:r>
              <a:r>
                <a:rPr lang="zh-CN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），</a:t>
              </a:r>
              <a:r>
                <a:rPr lang="en-US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9</a:t>
              </a:r>
              <a:r>
                <a:rPr lang="zh-CN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号接芯片的</a:t>
              </a:r>
              <a:r>
                <a:rPr lang="en-US" altLang="zh-CN" sz="1600" kern="100" dirty="0" err="1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nFCE</a:t>
              </a:r>
              <a:r>
                <a:rPr lang="zh-CN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F4</a:t>
              </a:r>
              <a:r>
                <a:rPr lang="zh-CN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），</a:t>
              </a:r>
              <a:r>
                <a:rPr lang="en-US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12</a:t>
              </a:r>
              <a:r>
                <a:rPr lang="zh-CN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号接电源</a:t>
              </a:r>
              <a:r>
                <a:rPr lang="en-US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VCC33</a:t>
              </a:r>
              <a:r>
                <a:rPr lang="zh-CN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13</a:t>
              </a:r>
              <a:r>
                <a:rPr lang="zh-CN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号接地，</a:t>
              </a:r>
              <a:r>
                <a:rPr lang="en-US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16</a:t>
              </a:r>
              <a:r>
                <a:rPr lang="zh-CN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号接芯片的</a:t>
              </a:r>
              <a:r>
                <a:rPr lang="en-US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CLE</a:t>
              </a:r>
              <a:r>
                <a:rPr lang="zh-CN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F5</a:t>
              </a:r>
              <a:r>
                <a:rPr lang="zh-CN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），</a:t>
              </a:r>
              <a:r>
                <a:rPr lang="en-US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17</a:t>
              </a:r>
              <a:r>
                <a:rPr lang="zh-CN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号接芯片的</a:t>
              </a:r>
              <a:r>
                <a:rPr lang="en-US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ALE</a:t>
              </a:r>
              <a:r>
                <a:rPr lang="zh-CN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D1</a:t>
              </a:r>
              <a:r>
                <a:rPr lang="zh-CN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），</a:t>
              </a:r>
              <a:r>
                <a:rPr lang="en-US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18</a:t>
              </a:r>
              <a:r>
                <a:rPr lang="zh-CN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号接芯片的</a:t>
              </a:r>
              <a:r>
                <a:rPr lang="en-US" altLang="zh-CN" sz="1600" kern="100" dirty="0" err="1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nFWE</a:t>
              </a:r>
              <a:r>
                <a:rPr lang="zh-CN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F3</a:t>
              </a:r>
              <a:r>
                <a:rPr lang="zh-CN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），</a:t>
              </a:r>
              <a:r>
                <a:rPr lang="en-US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19</a:t>
              </a:r>
              <a:r>
                <a:rPr lang="zh-CN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号接芯片的</a:t>
              </a:r>
              <a:r>
                <a:rPr lang="en-US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WP_SD</a:t>
              </a:r>
              <a:r>
                <a:rPr lang="zh-CN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K15</a:t>
              </a:r>
              <a:r>
                <a:rPr lang="zh-CN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），</a:t>
              </a:r>
              <a:r>
                <a:rPr lang="en-US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29~32</a:t>
              </a:r>
              <a:r>
                <a:rPr lang="zh-CN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号以及</a:t>
              </a:r>
              <a:r>
                <a:rPr lang="en-US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41~44</a:t>
              </a:r>
              <a:r>
                <a:rPr lang="zh-CN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号分别接芯片的</a:t>
              </a:r>
              <a:r>
                <a:rPr lang="en-US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DATA0~DATA7</a:t>
              </a:r>
              <a:r>
                <a:rPr lang="zh-CN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36</a:t>
              </a:r>
              <a:r>
                <a:rPr lang="zh-CN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号接地，</a:t>
              </a:r>
              <a:r>
                <a:rPr lang="en-US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37</a:t>
              </a:r>
              <a:r>
                <a:rPr lang="zh-CN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号接电源</a:t>
              </a:r>
              <a:r>
                <a:rPr lang="en-US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VCC33</a:t>
              </a:r>
              <a:r>
                <a:rPr lang="zh-CN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。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945387" y="1352028"/>
            <a:ext cx="2514311" cy="1252239"/>
            <a:chOff x="-1743928" y="4919298"/>
            <a:chExt cx="2514311" cy="1252239"/>
          </a:xfrm>
        </p:grpSpPr>
        <p:sp>
          <p:nvSpPr>
            <p:cNvPr id="41" name="TextBox 18"/>
            <p:cNvSpPr txBox="1"/>
            <p:nvPr/>
          </p:nvSpPr>
          <p:spPr>
            <a:xfrm>
              <a:off x="-1351078" y="4919298"/>
              <a:ext cx="1728611" cy="35817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型号</a:t>
              </a:r>
            </a:p>
          </p:txBody>
        </p:sp>
        <p:sp>
          <p:nvSpPr>
            <p:cNvPr id="42" name="学论网-www.xuelun.me"/>
            <p:cNvSpPr txBox="1"/>
            <p:nvPr/>
          </p:nvSpPr>
          <p:spPr>
            <a:xfrm>
              <a:off x="-1743928" y="5384206"/>
              <a:ext cx="2514311" cy="787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800" dirty="0">
                  <a:effectLst/>
                  <a:latin typeface="等线" panose="02010600030101010101" pitchFamily="2" charset="-122"/>
                  <a:cs typeface="Times New Roman" panose="02020603050405020304" pitchFamily="18" charset="0"/>
                </a:rPr>
                <a:t>K9F1208U0B</a:t>
              </a:r>
              <a:r>
                <a:rPr lang="zh-CN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。因为供电电源是</a:t>
              </a:r>
              <a:r>
                <a:rPr lang="en-US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3.3V</a:t>
              </a:r>
              <a:r>
                <a:rPr lang="zh-CN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。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5355072" y="3203563"/>
            <a:ext cx="1710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8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位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NAND FLASH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B708D5A6-F729-4A3B-AFF5-DB02E26819D1}"/>
              </a:ext>
            </a:extLst>
          </p:cNvPr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B16271FF-B014-4D0E-A8FC-14016AE63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54662351-B9F7-41B8-8DFD-B434997C5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18BB5DB3-4909-47FC-BDD8-8679FC8F7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7C6A262B-8F87-4AA5-BD4A-55DE84149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8F8A0811-38B1-462B-8E81-76FB9965A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矩形 73"/>
          <p:cNvSpPr/>
          <p:nvPr/>
        </p:nvSpPr>
        <p:spPr>
          <a:xfrm>
            <a:off x="496522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论文绪论</a:t>
            </a:r>
          </a:p>
        </p:txBody>
      </p:sp>
      <p:sp>
        <p:nvSpPr>
          <p:cNvPr id="75" name="矩形 74"/>
          <p:cNvSpPr/>
          <p:nvPr/>
        </p:nvSpPr>
        <p:spPr>
          <a:xfrm>
            <a:off x="1465866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研究背景</a:t>
            </a:r>
          </a:p>
        </p:txBody>
      </p:sp>
      <p:sp>
        <p:nvSpPr>
          <p:cNvPr id="76" name="矩形 75"/>
          <p:cNvSpPr/>
          <p:nvPr/>
        </p:nvSpPr>
        <p:spPr>
          <a:xfrm>
            <a:off x="3404554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研究结果</a:t>
            </a:r>
          </a:p>
        </p:txBody>
      </p:sp>
      <p:sp>
        <p:nvSpPr>
          <p:cNvPr id="77" name="矩形 76"/>
          <p:cNvSpPr/>
          <p:nvPr/>
        </p:nvSpPr>
        <p:spPr>
          <a:xfrm>
            <a:off x="4373898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问题讨论</a:t>
            </a:r>
          </a:p>
        </p:txBody>
      </p:sp>
      <p:sp>
        <p:nvSpPr>
          <p:cNvPr id="78" name="矩形 77"/>
          <p:cNvSpPr/>
          <p:nvPr/>
        </p:nvSpPr>
        <p:spPr>
          <a:xfrm>
            <a:off x="2435210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研究方法</a:t>
            </a:r>
          </a:p>
        </p:txBody>
      </p:sp>
      <p:sp>
        <p:nvSpPr>
          <p:cNvPr id="79" name="矩形 78"/>
          <p:cNvSpPr/>
          <p:nvPr/>
        </p:nvSpPr>
        <p:spPr>
          <a:xfrm>
            <a:off x="5343244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论文总结</a:t>
            </a: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503B5480-DC7B-4FAF-92D5-C304AAD9037C}"/>
              </a:ext>
            </a:extLst>
          </p:cNvPr>
          <p:cNvCxnSpPr>
            <a:cxnSpLocks/>
          </p:cNvCxnSpPr>
          <p:nvPr/>
        </p:nvCxnSpPr>
        <p:spPr>
          <a:xfrm>
            <a:off x="3522439" y="554554"/>
            <a:ext cx="657739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755887D-06B2-49C8-A78A-151A32DBE229}"/>
              </a:ext>
            </a:extLst>
          </p:cNvPr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62FE7A77-FBEB-40AD-82EE-F6D56B4FB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BDD67602-65B0-4D01-8429-E64EE945B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56902EF3-DC68-477E-B624-6F39F33A5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E5575DC5-6C14-4E47-8549-F414278D7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BEA35CD9-8F8F-4991-8A28-0D6749A15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图片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78" grpId="0"/>
      <p:bldP spid="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>
            <a:extLst>
              <a:ext uri="{FF2B5EF4-FFF2-40B4-BE49-F238E27FC236}">
                <a16:creationId xmlns:a16="http://schemas.microsoft.com/office/drawing/2014/main" id="{B708D5A6-F729-4A3B-AFF5-DB02E26819D1}"/>
              </a:ext>
            </a:extLst>
          </p:cNvPr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B16271FF-B014-4D0E-A8FC-14016AE63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54662351-B9F7-41B8-8DFD-B434997C5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18BB5DB3-4909-47FC-BDD8-8679FC8F7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7C6A262B-8F87-4AA5-BD4A-55DE84149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8F8A0811-38B1-462B-8E81-76FB9965A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矩形 73"/>
          <p:cNvSpPr/>
          <p:nvPr/>
        </p:nvSpPr>
        <p:spPr>
          <a:xfrm>
            <a:off x="496522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论文绪论</a:t>
            </a:r>
          </a:p>
        </p:txBody>
      </p:sp>
      <p:sp>
        <p:nvSpPr>
          <p:cNvPr id="75" name="矩形 74"/>
          <p:cNvSpPr/>
          <p:nvPr/>
        </p:nvSpPr>
        <p:spPr>
          <a:xfrm>
            <a:off x="1465866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研究背景</a:t>
            </a:r>
          </a:p>
        </p:txBody>
      </p:sp>
      <p:sp>
        <p:nvSpPr>
          <p:cNvPr id="76" name="矩形 75"/>
          <p:cNvSpPr/>
          <p:nvPr/>
        </p:nvSpPr>
        <p:spPr>
          <a:xfrm>
            <a:off x="3404554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研究结果</a:t>
            </a:r>
          </a:p>
        </p:txBody>
      </p:sp>
      <p:sp>
        <p:nvSpPr>
          <p:cNvPr id="77" name="矩形 76"/>
          <p:cNvSpPr/>
          <p:nvPr/>
        </p:nvSpPr>
        <p:spPr>
          <a:xfrm>
            <a:off x="4373898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问题讨论</a:t>
            </a:r>
          </a:p>
        </p:txBody>
      </p:sp>
      <p:sp>
        <p:nvSpPr>
          <p:cNvPr id="78" name="矩形 77"/>
          <p:cNvSpPr/>
          <p:nvPr/>
        </p:nvSpPr>
        <p:spPr>
          <a:xfrm>
            <a:off x="2435210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研究方法</a:t>
            </a:r>
          </a:p>
        </p:txBody>
      </p:sp>
      <p:sp>
        <p:nvSpPr>
          <p:cNvPr id="79" name="矩形 78"/>
          <p:cNvSpPr/>
          <p:nvPr/>
        </p:nvSpPr>
        <p:spPr>
          <a:xfrm>
            <a:off x="5343244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论文总结</a:t>
            </a: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503B5480-DC7B-4FAF-92D5-C304AAD9037C}"/>
              </a:ext>
            </a:extLst>
          </p:cNvPr>
          <p:cNvCxnSpPr>
            <a:cxnSpLocks/>
          </p:cNvCxnSpPr>
          <p:nvPr/>
        </p:nvCxnSpPr>
        <p:spPr>
          <a:xfrm>
            <a:off x="3522439" y="554554"/>
            <a:ext cx="657739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755887D-06B2-49C8-A78A-151A32DBE229}"/>
              </a:ext>
            </a:extLst>
          </p:cNvPr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62FE7A77-FBEB-40AD-82EE-F6D56B4FB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BDD67602-65B0-4D01-8429-E64EE945B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56902EF3-DC68-477E-B624-6F39F33A5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E5575DC5-6C14-4E47-8549-F414278D7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BEA35CD9-8F8F-4991-8A28-0D6749A15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图片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73207E2-ADD2-54D3-06F4-794D81D5F930}"/>
              </a:ext>
            </a:extLst>
          </p:cNvPr>
          <p:cNvSpPr txBox="1"/>
          <p:nvPr/>
        </p:nvSpPr>
        <p:spPr>
          <a:xfrm>
            <a:off x="286176" y="791054"/>
            <a:ext cx="356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</a:t>
            </a:r>
            <a:r>
              <a:rPr lang="zh-CN" altLang="en-US" dirty="0"/>
              <a:t>位</a:t>
            </a:r>
            <a:r>
              <a:rPr lang="en-US" altLang="zh-CN" dirty="0"/>
              <a:t>NAND FLASH</a:t>
            </a:r>
            <a:r>
              <a:rPr lang="zh-CN" altLang="en-US" dirty="0"/>
              <a:t>连接原理图：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0AE53E-D6BB-4354-D07B-DE2F7FDDE0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384" y="688975"/>
            <a:ext cx="4594230" cy="61186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153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78" grpId="0"/>
      <p:bldP spid="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808164" y="2856670"/>
            <a:ext cx="2506990" cy="2506990"/>
          </a:xfrm>
          <a:prstGeom prst="ellipse">
            <a:avLst/>
          </a:prstGeom>
          <a:solidFill>
            <a:srgbClr val="AC424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061660" y="2326252"/>
            <a:ext cx="0" cy="784061"/>
          </a:xfrm>
          <a:prstGeom prst="line">
            <a:avLst/>
          </a:prstGeom>
          <a:ln w="63500">
            <a:solidFill>
              <a:srgbClr val="AC4243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"/>
          <p:cNvCxnSpPr/>
          <p:nvPr/>
        </p:nvCxnSpPr>
        <p:spPr>
          <a:xfrm rot="5400000">
            <a:off x="7463087" y="3718807"/>
            <a:ext cx="0" cy="782717"/>
          </a:xfrm>
          <a:prstGeom prst="line">
            <a:avLst/>
          </a:prstGeom>
          <a:ln w="63500">
            <a:solidFill>
              <a:srgbClr val="AC4243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直接连接符 5"/>
          <p:cNvCxnSpPr/>
          <p:nvPr/>
        </p:nvCxnSpPr>
        <p:spPr>
          <a:xfrm rot="5400000">
            <a:off x="4658156" y="3718807"/>
            <a:ext cx="0" cy="782717"/>
          </a:xfrm>
          <a:prstGeom prst="line">
            <a:avLst/>
          </a:prstGeom>
          <a:ln w="63500">
            <a:solidFill>
              <a:srgbClr val="AC4243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Box 32"/>
          <p:cNvSpPr txBox="1"/>
          <p:nvPr/>
        </p:nvSpPr>
        <p:spPr>
          <a:xfrm>
            <a:off x="5725926" y="1627073"/>
            <a:ext cx="6714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" name="TextBox 33"/>
          <p:cNvSpPr txBox="1"/>
          <p:nvPr/>
        </p:nvSpPr>
        <p:spPr>
          <a:xfrm>
            <a:off x="7955453" y="3851132"/>
            <a:ext cx="6714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14" name="TextBox 37"/>
          <p:cNvSpPr txBox="1"/>
          <p:nvPr/>
        </p:nvSpPr>
        <p:spPr>
          <a:xfrm>
            <a:off x="3556465" y="3851132"/>
            <a:ext cx="6714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en-US" altLang="zh-CN" dirty="0"/>
              <a:t>03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6762802" y="1537319"/>
            <a:ext cx="0" cy="1180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3"/>
          </p:cNvCxnSpPr>
          <p:nvPr/>
        </p:nvCxnSpPr>
        <p:spPr>
          <a:xfrm>
            <a:off x="6397392" y="1811739"/>
            <a:ext cx="371317" cy="743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974133" y="3506160"/>
            <a:ext cx="0" cy="20233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608721" y="4079320"/>
            <a:ext cx="37131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148613" y="2853638"/>
            <a:ext cx="0" cy="21112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3148613" y="4079320"/>
            <a:ext cx="37131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4905942" y="2954448"/>
            <a:ext cx="2311434" cy="231143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33358" y="2944921"/>
            <a:ext cx="2514311" cy="1572904"/>
            <a:chOff x="-1743928" y="4919298"/>
            <a:chExt cx="2514311" cy="1572904"/>
          </a:xfrm>
        </p:grpSpPr>
        <p:sp>
          <p:nvSpPr>
            <p:cNvPr id="32" name="TextBox 18"/>
            <p:cNvSpPr txBox="1"/>
            <p:nvPr/>
          </p:nvSpPr>
          <p:spPr>
            <a:xfrm>
              <a:off x="-1351078" y="4919298"/>
              <a:ext cx="1728611" cy="35817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连接背后的原理</a:t>
              </a:r>
            </a:p>
          </p:txBody>
        </p:sp>
        <p:sp>
          <p:nvSpPr>
            <p:cNvPr id="33" name="学论网-www.xuelun.me"/>
            <p:cNvSpPr txBox="1"/>
            <p:nvPr/>
          </p:nvSpPr>
          <p:spPr>
            <a:xfrm>
              <a:off x="-1743928" y="5384206"/>
              <a:ext cx="2514311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基本与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8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位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NAND FLASH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一致，只是用于传输数据、地址和命令的信号线变成了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16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根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9089941" y="3434012"/>
            <a:ext cx="2514311" cy="1572904"/>
            <a:chOff x="-1743928" y="4919298"/>
            <a:chExt cx="2514311" cy="1572904"/>
          </a:xfrm>
        </p:grpSpPr>
        <p:sp>
          <p:nvSpPr>
            <p:cNvPr id="38" name="TextBox 18"/>
            <p:cNvSpPr txBox="1"/>
            <p:nvPr/>
          </p:nvSpPr>
          <p:spPr>
            <a:xfrm>
              <a:off x="-1351078" y="4919298"/>
              <a:ext cx="1728611" cy="35817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连接方法</a:t>
              </a:r>
            </a:p>
          </p:txBody>
        </p:sp>
        <p:sp>
          <p:nvSpPr>
            <p:cNvPr id="39" name="学论网-www.xuelun.me"/>
            <p:cNvSpPr txBox="1"/>
            <p:nvPr/>
          </p:nvSpPr>
          <p:spPr>
            <a:xfrm>
              <a:off x="-1743928" y="5384206"/>
              <a:ext cx="2514311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zh-CN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与</a:t>
              </a:r>
              <a:r>
                <a:rPr lang="en-US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8</a:t>
              </a:r>
              <a:r>
                <a:rPr lang="zh-CN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位基本一致，只是</a:t>
              </a:r>
              <a:r>
                <a:rPr lang="en-US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8</a:t>
              </a:r>
              <a:r>
                <a:rPr lang="zh-CN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个</a:t>
              </a:r>
              <a:r>
                <a:rPr lang="en-US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I/O</a:t>
              </a:r>
              <a:r>
                <a:rPr lang="zh-CN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端口变成了</a:t>
              </a:r>
              <a:r>
                <a:rPr lang="en-US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16</a:t>
              </a:r>
              <a:r>
                <a:rPr lang="zh-CN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个</a:t>
              </a:r>
              <a:r>
                <a:rPr lang="en-US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I/O</a:t>
              </a:r>
              <a:r>
                <a:rPr lang="zh-CN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端口，所以分别连接芯片的</a:t>
              </a:r>
              <a:r>
                <a:rPr lang="en-US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DATA0~DATA15</a:t>
              </a:r>
              <a:r>
                <a:rPr lang="zh-CN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。</a:t>
              </a:r>
              <a:endPara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968480" y="1054190"/>
            <a:ext cx="2514311" cy="1667738"/>
            <a:chOff x="-1743928" y="4919298"/>
            <a:chExt cx="2514311" cy="1667738"/>
          </a:xfrm>
        </p:grpSpPr>
        <p:sp>
          <p:nvSpPr>
            <p:cNvPr id="41" name="TextBox 18"/>
            <p:cNvSpPr txBox="1"/>
            <p:nvPr/>
          </p:nvSpPr>
          <p:spPr>
            <a:xfrm>
              <a:off x="-1351078" y="4919298"/>
              <a:ext cx="1728611" cy="35817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型号</a:t>
              </a:r>
            </a:p>
          </p:txBody>
        </p:sp>
        <p:sp>
          <p:nvSpPr>
            <p:cNvPr id="42" name="学论网-www.xuelun.me"/>
            <p:cNvSpPr txBox="1"/>
            <p:nvPr/>
          </p:nvSpPr>
          <p:spPr>
            <a:xfrm>
              <a:off x="-1743928" y="5384206"/>
              <a:ext cx="2514311" cy="12028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800" dirty="0">
                  <a:effectLst/>
                  <a:latin typeface="等线" panose="02010600030101010101" pitchFamily="2" charset="-122"/>
                  <a:cs typeface="Times New Roman" panose="02020603050405020304" pitchFamily="18" charset="0"/>
                </a:rPr>
                <a:t>K9F1216U0B</a:t>
              </a:r>
              <a:r>
                <a:rPr lang="zh-CN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。</a:t>
              </a:r>
              <a:r>
                <a:rPr lang="zh-CN" altLang="en-US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根据</a:t>
              </a:r>
              <a:r>
                <a:rPr lang="en-US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8</a:t>
              </a:r>
              <a:r>
                <a:rPr lang="zh-CN" altLang="en-US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位</a:t>
              </a:r>
              <a:r>
                <a:rPr lang="en-US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NAND FLASH</a:t>
              </a:r>
              <a:r>
                <a:rPr lang="zh-CN" altLang="en-US" dirty="0">
                  <a:ea typeface="等线" panose="02010600030101010101" pitchFamily="2" charset="-122"/>
                  <a:cs typeface="Times New Roman" panose="02020603050405020304" pitchFamily="18" charset="0"/>
                </a:rPr>
                <a:t>型号推测得出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5355072" y="3203563"/>
            <a:ext cx="1710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16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位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NAND FLASH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B708D5A6-F729-4A3B-AFF5-DB02E26819D1}"/>
              </a:ext>
            </a:extLst>
          </p:cNvPr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B16271FF-B014-4D0E-A8FC-14016AE63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54662351-B9F7-41B8-8DFD-B434997C5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18BB5DB3-4909-47FC-BDD8-8679FC8F7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7C6A262B-8F87-4AA5-BD4A-55DE84149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8F8A0811-38B1-462B-8E81-76FB9965A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矩形 73"/>
          <p:cNvSpPr/>
          <p:nvPr/>
        </p:nvSpPr>
        <p:spPr>
          <a:xfrm>
            <a:off x="496522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论文绪论</a:t>
            </a:r>
          </a:p>
        </p:txBody>
      </p:sp>
      <p:sp>
        <p:nvSpPr>
          <p:cNvPr id="75" name="矩形 74"/>
          <p:cNvSpPr/>
          <p:nvPr/>
        </p:nvSpPr>
        <p:spPr>
          <a:xfrm>
            <a:off x="1465866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研究背景</a:t>
            </a:r>
          </a:p>
        </p:txBody>
      </p:sp>
      <p:sp>
        <p:nvSpPr>
          <p:cNvPr id="76" name="矩形 75"/>
          <p:cNvSpPr/>
          <p:nvPr/>
        </p:nvSpPr>
        <p:spPr>
          <a:xfrm>
            <a:off x="3404554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研究结果</a:t>
            </a:r>
          </a:p>
        </p:txBody>
      </p:sp>
      <p:sp>
        <p:nvSpPr>
          <p:cNvPr id="77" name="矩形 76"/>
          <p:cNvSpPr/>
          <p:nvPr/>
        </p:nvSpPr>
        <p:spPr>
          <a:xfrm>
            <a:off x="4373898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问题讨论</a:t>
            </a:r>
          </a:p>
        </p:txBody>
      </p:sp>
      <p:sp>
        <p:nvSpPr>
          <p:cNvPr id="78" name="矩形 77"/>
          <p:cNvSpPr/>
          <p:nvPr/>
        </p:nvSpPr>
        <p:spPr>
          <a:xfrm>
            <a:off x="2435210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研究方法</a:t>
            </a:r>
          </a:p>
        </p:txBody>
      </p:sp>
      <p:sp>
        <p:nvSpPr>
          <p:cNvPr id="79" name="矩形 78"/>
          <p:cNvSpPr/>
          <p:nvPr/>
        </p:nvSpPr>
        <p:spPr>
          <a:xfrm>
            <a:off x="5343244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论文总结</a:t>
            </a: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503B5480-DC7B-4FAF-92D5-C304AAD9037C}"/>
              </a:ext>
            </a:extLst>
          </p:cNvPr>
          <p:cNvCxnSpPr>
            <a:cxnSpLocks/>
          </p:cNvCxnSpPr>
          <p:nvPr/>
        </p:nvCxnSpPr>
        <p:spPr>
          <a:xfrm>
            <a:off x="3522439" y="554554"/>
            <a:ext cx="657739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755887D-06B2-49C8-A78A-151A32DBE229}"/>
              </a:ext>
            </a:extLst>
          </p:cNvPr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62FE7A77-FBEB-40AD-82EE-F6D56B4FB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BDD67602-65B0-4D01-8429-E64EE945B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56902EF3-DC68-477E-B624-6F39F33A5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E5575DC5-6C14-4E47-8549-F414278D7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BEA35CD9-8F8F-4991-8A28-0D6749A15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图片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0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78" grpId="0"/>
      <p:bldP spid="7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3709</TotalTime>
  <Words>890</Words>
  <Application>Microsoft Office PowerPoint</Application>
  <PresentationFormat>宽屏</PresentationFormat>
  <Paragraphs>157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思源黑体 CN Medium</vt:lpstr>
      <vt:lpstr>思源黑体 CN Normal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王 泽俊</cp:lastModifiedBy>
  <cp:revision>39</cp:revision>
  <dcterms:created xsi:type="dcterms:W3CDTF">2021-01-31T06:17:33Z</dcterms:created>
  <dcterms:modified xsi:type="dcterms:W3CDTF">2023-04-27T11:50:08Z</dcterms:modified>
</cp:coreProperties>
</file>