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3" r:id="rId2"/>
    <p:sldId id="267" r:id="rId3"/>
    <p:sldId id="289" r:id="rId4"/>
    <p:sldId id="287" r:id="rId5"/>
    <p:sldId id="2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4" autoAdjust="0"/>
    <p:restoredTop sz="93320" autoAdjust="0"/>
  </p:normalViewPr>
  <p:slideViewPr>
    <p:cSldViewPr snapToGrid="0" showGuides="1">
      <p:cViewPr varScale="1">
        <p:scale>
          <a:sx n="77" d="100"/>
          <a:sy n="77" d="100"/>
        </p:scale>
        <p:origin x="907" y="62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2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9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0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7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D1855566-79A6-4312-BD41-24E289E3854A}"/>
              </a:ext>
            </a:extLst>
          </p:cNvPr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02ECD8-1CDD-49F7-8817-02AA363DE2C0}"/>
              </a:ext>
            </a:extLst>
          </p:cNvPr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 SDRAM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B7351D-7F7E-4FF2-8A69-0E8B9A1F17A5}"/>
              </a:ext>
            </a:extLst>
          </p:cNvPr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FC7D185-F10B-4FFE-ADB0-B95FDFBD8ED1}"/>
              </a:ext>
            </a:extLst>
          </p:cNvPr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DC64EB7-F399-4246-AC69-D6B4DF8E98BA}"/>
              </a:ext>
            </a:extLst>
          </p:cNvPr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880FAED-30B8-4F42-B4C3-D1FF6DD36147}"/>
              </a:ext>
            </a:extLst>
          </p:cNvPr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FBCE2A-BFA1-4D45-A4C9-6DD9684121C2}"/>
              </a:ext>
            </a:extLst>
          </p:cNvPr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A6B4266-D68E-470E-8EEF-D74E4A390ED9}"/>
              </a:ext>
            </a:extLst>
          </p:cNvPr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A748C71-19DF-41E5-B6AE-E0B257E27C52}"/>
              </a:ext>
            </a:extLst>
          </p:cNvPr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DB3E662-86A0-46CE-B0A3-54E1D688D893}"/>
              </a:ext>
            </a:extLst>
          </p:cNvPr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>
            <a:extLst>
              <a:ext uri="{FF2B5EF4-FFF2-40B4-BE49-F238E27FC236}">
                <a16:creationId xmlns:a16="http://schemas.microsoft.com/office/drawing/2014/main" id="{6E0147FC-0DBC-4925-97E5-C31159065717}"/>
              </a:ext>
            </a:extLst>
          </p:cNvPr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>
            <a:extLst>
              <a:ext uri="{FF2B5EF4-FFF2-40B4-BE49-F238E27FC236}">
                <a16:creationId xmlns:a16="http://schemas.microsoft.com/office/drawing/2014/main" id="{F4598BCA-BE01-4298-BA23-E659916D01B7}"/>
              </a:ext>
            </a:extLst>
          </p:cNvPr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90ECC85D-4571-40C3-A14C-5CE84A2DA5AF}"/>
              </a:ext>
            </a:extLst>
          </p:cNvPr>
          <p:cNvSpPr/>
          <p:nvPr/>
        </p:nvSpPr>
        <p:spPr>
          <a:xfrm flipH="1">
            <a:off x="6362463" y="5188145"/>
            <a:ext cx="5242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汇报人：谢萌</a:t>
            </a:r>
          </a:p>
        </p:txBody>
      </p:sp>
      <p:sp>
        <p:nvSpPr>
          <p:cNvPr id="21" name="任意多边形: 形状 2">
            <a:extLst>
              <a:ext uri="{FF2B5EF4-FFF2-40B4-BE49-F238E27FC236}">
                <a16:creationId xmlns:a16="http://schemas.microsoft.com/office/drawing/2014/main" id="{E4027533-6DF8-4400-B33B-0C89C9D737D9}"/>
              </a:ext>
            </a:extLst>
          </p:cNvPr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AB4D2B92-F8DB-4A34-807D-B0E131EFA660}"/>
              </a:ext>
            </a:extLst>
          </p:cNvPr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10761323" y="3768715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175" y="3860284"/>
            <a:ext cx="6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XI'AN JIAOTONG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37934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2454176" y="266844"/>
            <a:ext cx="9042500" cy="330008"/>
            <a:chOff x="5025390" y="266844"/>
            <a:chExt cx="6259830" cy="33000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587833" y="289075"/>
            <a:ext cx="1766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K4S561632C-TC75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A8837DB8-C84E-D943-C43C-BAA0BD7C0443}"/>
              </a:ext>
            </a:extLst>
          </p:cNvPr>
          <p:cNvSpPr txBox="1"/>
          <p:nvPr/>
        </p:nvSpPr>
        <p:spPr>
          <a:xfrm>
            <a:off x="487680" y="1113014"/>
            <a:ext cx="960120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主要特征</a:t>
            </a:r>
          </a:p>
        </p:txBody>
      </p:sp>
      <p:sp>
        <p:nvSpPr>
          <p:cNvPr id="22" name="学论网-www.xuelun.me">
            <a:extLst>
              <a:ext uri="{FF2B5EF4-FFF2-40B4-BE49-F238E27FC236}">
                <a16:creationId xmlns:a16="http://schemas.microsoft.com/office/drawing/2014/main" id="{DF1FBCEE-8637-C6D0-D764-F60FC21D2A45}"/>
              </a:ext>
            </a:extLst>
          </p:cNvPr>
          <p:cNvSpPr txBox="1"/>
          <p:nvPr/>
        </p:nvSpPr>
        <p:spPr>
          <a:xfrm>
            <a:off x="487680" y="1987350"/>
            <a:ext cx="5508167" cy="32913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JEDEC standard 3.3V power supply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LVTTL compatible with multiplexed address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Four banks operation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MRS cycle with address key programs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 -. CAS latency (2 &amp; 3)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 -. Burst length (1, 2, 4, 8 &amp; Full page)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 -. Burst type (Sequential &amp; Interleave)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All inputs are sampled at the positive going edge of the system clock.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Burst read single-bit write operation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DQM for masking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Auto &amp; self refresh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64ms refresh period (8K Cycle)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AD47365-0F44-144A-92F1-90F66924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78881"/>
            <a:ext cx="5400676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2454176" y="266844"/>
            <a:ext cx="9042500" cy="330008"/>
            <a:chOff x="5025390" y="266844"/>
            <a:chExt cx="6259830" cy="33000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587833" y="289075"/>
            <a:ext cx="1766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K4S561632C-TC75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A8837DB8-C84E-D943-C43C-BAA0BD7C0443}"/>
              </a:ext>
            </a:extLst>
          </p:cNvPr>
          <p:cNvSpPr txBox="1"/>
          <p:nvPr/>
        </p:nvSpPr>
        <p:spPr>
          <a:xfrm>
            <a:off x="487680" y="1041288"/>
            <a:ext cx="960120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相关参数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565BB5-19B4-F1C2-CC8F-CF8E35F4E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17230"/>
            <a:ext cx="5508252" cy="32235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5F2944-7739-18DC-576A-EE2137D57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1" y="1843901"/>
            <a:ext cx="560832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3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2454176" y="266844"/>
            <a:ext cx="9042500" cy="330008"/>
            <a:chOff x="5025390" y="266844"/>
            <a:chExt cx="6259830" cy="33000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587833" y="289075"/>
            <a:ext cx="1766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K4S561632C-TC75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A8837DB8-C84E-D943-C43C-BAA0BD7C0443}"/>
              </a:ext>
            </a:extLst>
          </p:cNvPr>
          <p:cNvSpPr txBox="1"/>
          <p:nvPr/>
        </p:nvSpPr>
        <p:spPr>
          <a:xfrm>
            <a:off x="487680" y="867835"/>
            <a:ext cx="2843349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K4S561632C-TC75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引脚设置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8E3800-D920-3B93-2241-CC01728B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14" y="1496994"/>
            <a:ext cx="2896962" cy="43647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67A1D4-8135-F7E6-C93B-8757764C2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" y="1496994"/>
            <a:ext cx="6599492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2454176" y="266844"/>
            <a:ext cx="9042500" cy="330008"/>
            <a:chOff x="5025390" y="266844"/>
            <a:chExt cx="6259830" cy="33000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587833" y="289075"/>
            <a:ext cx="1766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K4S561632C-TC75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A8837DB8-C84E-D943-C43C-BAA0BD7C0443}"/>
              </a:ext>
            </a:extLst>
          </p:cNvPr>
          <p:cNvSpPr txBox="1"/>
          <p:nvPr/>
        </p:nvSpPr>
        <p:spPr>
          <a:xfrm>
            <a:off x="484794" y="974514"/>
            <a:ext cx="3529149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K4S561632C-TC75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S3C2440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接线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C4C652-29DC-CF00-F580-6D9FD8C10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43" y="1914568"/>
            <a:ext cx="8123624" cy="3436918"/>
          </a:xfrm>
          <a:prstGeom prst="rect">
            <a:avLst/>
          </a:prstGeom>
        </p:spPr>
      </p:pic>
      <p:sp>
        <p:nvSpPr>
          <p:cNvPr id="22" name="学论网-www.xuelun.me">
            <a:extLst>
              <a:ext uri="{FF2B5EF4-FFF2-40B4-BE49-F238E27FC236}">
                <a16:creationId xmlns:a16="http://schemas.microsoft.com/office/drawing/2014/main" id="{DF1FBCEE-8637-C6D0-D764-F60FC21D2A45}"/>
              </a:ext>
            </a:extLst>
          </p:cNvPr>
          <p:cNvSpPr txBox="1"/>
          <p:nvPr/>
        </p:nvSpPr>
        <p:spPr>
          <a:xfrm>
            <a:off x="484794" y="1710353"/>
            <a:ext cx="4398491" cy="38453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两块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K4S561632C-TC75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组成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64M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32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位存储器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U4, U5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端口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DQ15~DQ0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分别接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LDATA[15:0]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及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LDATA[31:16]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A12~A0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LADDR[14:2]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（行列地址由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SDRAM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控制器分时送出）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BA1~BA0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LADDR[25:24]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LADDR[26]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空置）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nSCS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LnGCS6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nSRAS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LnSRAS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nSCAS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LnSCAS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nWE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LnWE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LDQM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LnWBE0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UDQM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LnWBE1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SCKE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LSCKE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SCLK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LSCLK0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VDD0~VDD2, VDDQ0~VDDQ3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VCC33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• VSS0~VSS2, VSSQ0~VSSQ3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接地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84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240</Words>
  <Application>Microsoft Office PowerPoint</Application>
  <PresentationFormat>宽屏</PresentationFormat>
  <Paragraphs>41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思源黑体 CN Medium</vt:lpstr>
      <vt:lpstr>思源黑体 CN Normal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Xie Meng</cp:lastModifiedBy>
  <cp:revision>41</cp:revision>
  <dcterms:created xsi:type="dcterms:W3CDTF">2021-01-31T06:17:33Z</dcterms:created>
  <dcterms:modified xsi:type="dcterms:W3CDTF">2023-04-28T13:58:58Z</dcterms:modified>
</cp:coreProperties>
</file>