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3" r:id="rId2"/>
    <p:sldId id="269" r:id="rId3"/>
    <p:sldId id="271" r:id="rId4"/>
    <p:sldId id="285" r:id="rId5"/>
    <p:sldId id="286" r:id="rId6"/>
    <p:sldId id="287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4" autoAdjust="0"/>
    <p:restoredTop sz="93320" autoAdjust="0"/>
  </p:normalViewPr>
  <p:slideViewPr>
    <p:cSldViewPr snapToGrid="0" showGuides="1">
      <p:cViewPr varScale="1">
        <p:scale>
          <a:sx n="84" d="100"/>
          <a:sy n="84" d="100"/>
        </p:scale>
        <p:origin x="374" y="48"/>
      </p:cViewPr>
      <p:guideLst>
        <p:guide orient="horz" pos="2069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8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5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D1855566-79A6-4312-BD41-24E289E3854A}"/>
              </a:ext>
            </a:extLst>
          </p:cNvPr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EB7351D-7F7E-4FF2-8A69-0E8B9A1F17A5}"/>
              </a:ext>
            </a:extLst>
          </p:cNvPr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FC7D185-F10B-4FFE-ADB0-B95FDFBD8ED1}"/>
              </a:ext>
            </a:extLst>
          </p:cNvPr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DC64EB7-F399-4246-AC69-D6B4DF8E98BA}"/>
              </a:ext>
            </a:extLst>
          </p:cNvPr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880FAED-30B8-4F42-B4C3-D1FF6DD36147}"/>
              </a:ext>
            </a:extLst>
          </p:cNvPr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FBCE2A-BFA1-4D45-A4C9-6DD9684121C2}"/>
              </a:ext>
            </a:extLst>
          </p:cNvPr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B7DB4B8-F068-4B8B-9600-9BA228B86118}"/>
              </a:ext>
            </a:extLst>
          </p:cNvPr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A6B4266-D68E-470E-8EEF-D74E4A390ED9}"/>
              </a:ext>
            </a:extLst>
          </p:cNvPr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A748C71-19DF-41E5-B6AE-E0B257E27C52}"/>
              </a:ext>
            </a:extLst>
          </p:cNvPr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DB3E662-86A0-46CE-B0A3-54E1D688D893}"/>
              </a:ext>
            </a:extLst>
          </p:cNvPr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>
            <a:extLst>
              <a:ext uri="{FF2B5EF4-FFF2-40B4-BE49-F238E27FC236}">
                <a16:creationId xmlns:a16="http://schemas.microsoft.com/office/drawing/2014/main" id="{6E0147FC-0DBC-4925-97E5-C31159065717}"/>
              </a:ext>
            </a:extLst>
          </p:cNvPr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>
            <a:extLst>
              <a:ext uri="{FF2B5EF4-FFF2-40B4-BE49-F238E27FC236}">
                <a16:creationId xmlns:a16="http://schemas.microsoft.com/office/drawing/2014/main" id="{F4598BCA-BE01-4298-BA23-E659916D01B7}"/>
              </a:ext>
            </a:extLst>
          </p:cNvPr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90ECC85D-4571-40C3-A14C-5CE84A2DA5AF}"/>
              </a:ext>
            </a:extLst>
          </p:cNvPr>
          <p:cNvSpPr/>
          <p:nvPr/>
        </p:nvSpPr>
        <p:spPr>
          <a:xfrm flipH="1">
            <a:off x="8139314" y="5276911"/>
            <a:ext cx="2040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汇报人：郭涵伟</a:t>
            </a:r>
          </a:p>
        </p:txBody>
      </p:sp>
      <p:sp>
        <p:nvSpPr>
          <p:cNvPr id="21" name="任意多边形: 形状 2">
            <a:extLst>
              <a:ext uri="{FF2B5EF4-FFF2-40B4-BE49-F238E27FC236}">
                <a16:creationId xmlns:a16="http://schemas.microsoft.com/office/drawing/2014/main" id="{E4027533-6DF8-4400-B33B-0C89C9D737D9}"/>
              </a:ext>
            </a:extLst>
          </p:cNvPr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>
            <a:extLst>
              <a:ext uri="{FF2B5EF4-FFF2-40B4-BE49-F238E27FC236}">
                <a16:creationId xmlns:a16="http://schemas.microsoft.com/office/drawing/2014/main" id="{AB4D2B92-F8DB-4A34-807D-B0E131EFA660}"/>
              </a:ext>
            </a:extLst>
          </p:cNvPr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AC9629-B983-41F4-A031-41E10DCAC179}"/>
              </a:ext>
            </a:extLst>
          </p:cNvPr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19175" y="3860284"/>
            <a:ext cx="615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XI'AN JIAOTONG UNIVERSITY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02ECD8-1CDD-49F7-8817-02AA363DE2C0}"/>
              </a:ext>
            </a:extLst>
          </p:cNvPr>
          <p:cNvSpPr txBox="1"/>
          <p:nvPr/>
        </p:nvSpPr>
        <p:spPr>
          <a:xfrm>
            <a:off x="2574499" y="2760884"/>
            <a:ext cx="73450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3. NOR FLASH</a:t>
            </a: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379341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4270261" y="996839"/>
            <a:ext cx="4434256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D97593-1DFA-0457-E2F3-12019E6C22AC}"/>
              </a:ext>
            </a:extLst>
          </p:cNvPr>
          <p:cNvSpPr txBox="1"/>
          <p:nvPr/>
        </p:nvSpPr>
        <p:spPr>
          <a:xfrm>
            <a:off x="1655963" y="1630026"/>
            <a:ext cx="233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命令时钟周期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D61D07-CFB1-9572-58EB-B232B5F21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60" y="2277518"/>
            <a:ext cx="5274309" cy="39010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7C52D6-8DDE-8679-86FA-12DBA2837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6" y="1790337"/>
            <a:ext cx="5434518" cy="30827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D927C8-F9FD-30B6-AA8E-AEA786D2C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368" y="4734266"/>
            <a:ext cx="5540884" cy="1609384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CF0B62F-5A94-51FA-E374-F2753358D932}"/>
              </a:ext>
            </a:extLst>
          </p:cNvPr>
          <p:cNvCxnSpPr>
            <a:cxnSpLocks/>
          </p:cNvCxnSpPr>
          <p:nvPr/>
        </p:nvCxnSpPr>
        <p:spPr>
          <a:xfrm>
            <a:off x="3790223" y="554554"/>
            <a:ext cx="1451872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8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3"/>
          <p:cNvSpPr>
            <a:spLocks/>
          </p:cNvSpPr>
          <p:nvPr/>
        </p:nvSpPr>
        <p:spPr bwMode="gray">
          <a:xfrm flipV="1">
            <a:off x="1523158" y="3642545"/>
            <a:ext cx="1289892" cy="1794616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4" name="箭头1"/>
          <p:cNvSpPr>
            <a:spLocks/>
          </p:cNvSpPr>
          <p:nvPr/>
        </p:nvSpPr>
        <p:spPr bwMode="gray">
          <a:xfrm>
            <a:off x="1514864" y="1682119"/>
            <a:ext cx="1289892" cy="2078883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6" name="标题1"/>
          <p:cNvSpPr>
            <a:spLocks noChangeArrowheads="1"/>
          </p:cNvSpPr>
          <p:nvPr/>
        </p:nvSpPr>
        <p:spPr bwMode="gray">
          <a:xfrm>
            <a:off x="2962058" y="1216137"/>
            <a:ext cx="6564562" cy="1418637"/>
          </a:xfrm>
          <a:prstGeom prst="roundRect">
            <a:avLst>
              <a:gd name="adj" fmla="val 11921"/>
            </a:avLst>
          </a:prstGeom>
          <a:solidFill>
            <a:srgbClr val="AC4243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ysClr val="window" lastClr="FFFFFF">
                    <a:lumMod val="95000"/>
                  </a:sys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2400" b="1" dirty="0">
              <a:solidFill>
                <a:sysClr val="window" lastClr="FFFFFF">
                  <a:lumMod val="95000"/>
                </a:sys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标题3"/>
          <p:cNvSpPr>
            <a:spLocks noChangeArrowheads="1"/>
          </p:cNvSpPr>
          <p:nvPr/>
        </p:nvSpPr>
        <p:spPr bwMode="gray">
          <a:xfrm>
            <a:off x="2962057" y="4639155"/>
            <a:ext cx="6564563" cy="1394194"/>
          </a:xfrm>
          <a:prstGeom prst="roundRect">
            <a:avLst>
              <a:gd name="adj" fmla="val 11921"/>
            </a:avLst>
          </a:prstGeom>
          <a:solidFill>
            <a:srgbClr val="AC4243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ysClr val="window" lastClr="FFFFFF">
                    <a:lumMod val="95000"/>
                  </a:sys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2400" b="1" dirty="0">
              <a:solidFill>
                <a:sysClr val="window" lastClr="FFFFFF">
                  <a:lumMod val="95000"/>
                </a:sys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Oval 19"/>
          <p:cNvSpPr>
            <a:spLocks noChangeArrowheads="1"/>
          </p:cNvSpPr>
          <p:nvPr/>
        </p:nvSpPr>
        <p:spPr bwMode="auto">
          <a:xfrm>
            <a:off x="862414" y="2938519"/>
            <a:ext cx="1404988" cy="1406744"/>
          </a:xfrm>
          <a:prstGeom prst="ellipse">
            <a:avLst/>
          </a:pr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NOR</a:t>
            </a:r>
            <a:endParaRPr lang="zh-CN" altLang="en-US" sz="2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8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1089498" y="554554"/>
            <a:ext cx="1731523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-1" y="1021081"/>
            <a:ext cx="4591455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C9FB73-8842-C221-F8B7-493E70871246}"/>
              </a:ext>
            </a:extLst>
          </p:cNvPr>
          <p:cNvSpPr txBox="1"/>
          <p:nvPr/>
        </p:nvSpPr>
        <p:spPr>
          <a:xfrm>
            <a:off x="341566" y="1707963"/>
            <a:ext cx="4249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容量：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512 K x 16-Bit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电源：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2.7-3.6v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响应时间：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90ns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封装模式：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48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引脚标准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TSOP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184DFC6F-B62C-93F4-AF52-1E1CE5224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52" y="889520"/>
            <a:ext cx="5274310" cy="296481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C1D5AFA-A9AF-3CC2-3C39-1DA185F91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3653774"/>
            <a:ext cx="527431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1089498" y="554554"/>
            <a:ext cx="1731523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2439957" y="936775"/>
            <a:ext cx="7645941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与</a:t>
            </a: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S3C2440</a:t>
            </a:r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接线</a:t>
            </a:r>
            <a:endParaRPr lang="zh-CN" altLang="zh-CN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91F2A9-33B1-C2D7-D9A6-8813E8E6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389" y="1540799"/>
            <a:ext cx="5274310" cy="40532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B2C0B4-A5F4-582A-9469-6CAA143FB3A1}"/>
              </a:ext>
            </a:extLst>
          </p:cNvPr>
          <p:cNvSpPr txBox="1"/>
          <p:nvPr/>
        </p:nvSpPr>
        <p:spPr>
          <a:xfrm>
            <a:off x="108102" y="1953973"/>
            <a:ext cx="6565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#BYTE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引脚接高电位，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以字（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位）寻址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2440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BANK0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，片选引脚接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GSC0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2440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以字节寻址，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以字（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位）寻址存放指令，故不需要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LADDR0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该条地址线，将地址线错位相连。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数据线对应连接</a:t>
            </a:r>
          </a:p>
        </p:txBody>
      </p:sp>
    </p:spTree>
    <p:extLst>
      <p:ext uri="{BB962C8B-B14F-4D97-AF65-F5344CB8AC3E}">
        <p14:creationId xmlns:p14="http://schemas.microsoft.com/office/powerpoint/2010/main" val="280504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1089498" y="554554"/>
            <a:ext cx="1731523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4270261" y="996839"/>
            <a:ext cx="4434256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F3A231-06B7-CAB1-2C39-173ACB02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89" y="2785353"/>
            <a:ext cx="6053692" cy="32717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59C1DE-7AA8-523F-B6E5-F62FBDAA6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292" y="2647139"/>
            <a:ext cx="5274310" cy="34099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D97593-1DFA-0457-E2F3-12019E6C22AC}"/>
              </a:ext>
            </a:extLst>
          </p:cNvPr>
          <p:cNvSpPr txBox="1"/>
          <p:nvPr/>
        </p:nvSpPr>
        <p:spPr>
          <a:xfrm>
            <a:off x="2295077" y="2015908"/>
            <a:ext cx="233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设备总线操作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0CC5E7-10CD-EC3D-91FA-8F5348A402C9}"/>
              </a:ext>
            </a:extLst>
          </p:cNvPr>
          <p:cNvSpPr txBox="1"/>
          <p:nvPr/>
        </p:nvSpPr>
        <p:spPr>
          <a:xfrm>
            <a:off x="8407782" y="2015908"/>
            <a:ext cx="1639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扇区划分</a:t>
            </a:r>
          </a:p>
        </p:txBody>
      </p:sp>
    </p:spTree>
    <p:extLst>
      <p:ext uri="{BB962C8B-B14F-4D97-AF65-F5344CB8AC3E}">
        <p14:creationId xmlns:p14="http://schemas.microsoft.com/office/powerpoint/2010/main" val="429426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1089498" y="554554"/>
            <a:ext cx="1731523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4270261" y="996839"/>
            <a:ext cx="4434256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D97593-1DFA-0457-E2F3-12019E6C22AC}"/>
              </a:ext>
            </a:extLst>
          </p:cNvPr>
          <p:cNvSpPr txBox="1"/>
          <p:nvPr/>
        </p:nvSpPr>
        <p:spPr>
          <a:xfrm>
            <a:off x="1655963" y="1630026"/>
            <a:ext cx="233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命令时钟周期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46775A-9C37-ED51-C74B-CDCED07F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5" y="2360020"/>
            <a:ext cx="5274310" cy="3727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4DE36D-2704-6D39-6113-87D87326D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619" y="2713267"/>
            <a:ext cx="5274310" cy="32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3813239" y="554554"/>
            <a:ext cx="1400784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642025" y="795119"/>
            <a:ext cx="3501958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C9FB73-8842-C221-F8B7-493E70871246}"/>
              </a:ext>
            </a:extLst>
          </p:cNvPr>
          <p:cNvSpPr txBox="1"/>
          <p:nvPr/>
        </p:nvSpPr>
        <p:spPr>
          <a:xfrm>
            <a:off x="341566" y="1461533"/>
            <a:ext cx="42498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容量：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128MBit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电源：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2.7-3.6v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响应时间：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25ns/Byte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封装模式：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56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引脚标准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TSOP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306096-0737-8605-0E0A-7513D6641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" y="3031193"/>
            <a:ext cx="5655014" cy="36277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725DD1-9D0B-7722-D798-5A612D01A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741" y="234267"/>
            <a:ext cx="5274310" cy="61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1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03B5480-DC7B-4FAF-92D5-C304AAD9037C}"/>
              </a:ext>
            </a:extLst>
          </p:cNvPr>
          <p:cNvCxnSpPr>
            <a:cxnSpLocks/>
          </p:cNvCxnSpPr>
          <p:nvPr/>
        </p:nvCxnSpPr>
        <p:spPr>
          <a:xfrm>
            <a:off x="3790223" y="554554"/>
            <a:ext cx="1451872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2873680" y="958819"/>
            <a:ext cx="6444639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与</a:t>
            </a: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S3C2440</a:t>
            </a:r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接线</a:t>
            </a:r>
            <a:endParaRPr lang="zh-CN" altLang="zh-CN" sz="32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B2C0B4-A5F4-582A-9469-6CAA143FB3A1}"/>
              </a:ext>
            </a:extLst>
          </p:cNvPr>
          <p:cNvSpPr txBox="1"/>
          <p:nvPr/>
        </p:nvSpPr>
        <p:spPr>
          <a:xfrm>
            <a:off x="108102" y="1953973"/>
            <a:ext cx="6565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#BYTE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引脚接高电位，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以字（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位）寻址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2440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BANK0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，片选引脚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CE0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GSC0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E28F128J3A150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相当于其他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ROM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，故对位连接。数据线对应连接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3ADA17-BF5A-7BF2-51C2-72AC6BA18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64" y="1563226"/>
            <a:ext cx="5274310" cy="50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5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/>
          <p:cNvSpPr/>
          <p:nvPr/>
        </p:nvSpPr>
        <p:spPr>
          <a:xfrm>
            <a:off x="945582" y="274736"/>
            <a:ext cx="204100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AM29LV800BB-90EC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717246" y="274736"/>
            <a:ext cx="1603323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  <a:endParaRPr lang="zh-CN" altLang="zh-CN" sz="1400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C91263F-314C-9569-3215-2BBBFDA3C8C5}"/>
              </a:ext>
            </a:extLst>
          </p:cNvPr>
          <p:cNvSpPr/>
          <p:nvPr/>
        </p:nvSpPr>
        <p:spPr>
          <a:xfrm>
            <a:off x="4555633" y="996606"/>
            <a:ext cx="3414590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E28F128J3A150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D97593-1DFA-0457-E2F3-12019E6C22AC}"/>
              </a:ext>
            </a:extLst>
          </p:cNvPr>
          <p:cNvSpPr txBox="1"/>
          <p:nvPr/>
        </p:nvSpPr>
        <p:spPr>
          <a:xfrm>
            <a:off x="2275622" y="1783116"/>
            <a:ext cx="233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设备总线操作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0CC5E7-10CD-EC3D-91FA-8F5348A402C9}"/>
              </a:ext>
            </a:extLst>
          </p:cNvPr>
          <p:cNvSpPr txBox="1"/>
          <p:nvPr/>
        </p:nvSpPr>
        <p:spPr>
          <a:xfrm>
            <a:off x="8581488" y="1783116"/>
            <a:ext cx="89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A15B61-1362-CCEC-8E6E-8E4E1B04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772" y="2605518"/>
            <a:ext cx="5772058" cy="39856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A47490-8309-8B4D-009C-4BC135F0B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72" y="2423779"/>
            <a:ext cx="5274310" cy="4349115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E0DB700-8C0F-45A8-E779-261374C230B6}"/>
              </a:ext>
            </a:extLst>
          </p:cNvPr>
          <p:cNvCxnSpPr>
            <a:cxnSpLocks/>
          </p:cNvCxnSpPr>
          <p:nvPr/>
        </p:nvCxnSpPr>
        <p:spPr>
          <a:xfrm>
            <a:off x="3790223" y="554554"/>
            <a:ext cx="1451872" cy="0"/>
          </a:xfrm>
          <a:prstGeom prst="line">
            <a:avLst/>
          </a:prstGeom>
          <a:ln w="6350">
            <a:solidFill>
              <a:srgbClr val="AC42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6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203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华文楷体</vt:lpstr>
      <vt:lpstr>思源黑体 CN Medium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涵伟 郭</cp:lastModifiedBy>
  <cp:revision>42</cp:revision>
  <dcterms:created xsi:type="dcterms:W3CDTF">2021-01-31T06:17:33Z</dcterms:created>
  <dcterms:modified xsi:type="dcterms:W3CDTF">2023-04-28T13:04:42Z</dcterms:modified>
</cp:coreProperties>
</file>