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3" r:id="rId3"/>
    <p:sldId id="286" r:id="rId4"/>
    <p:sldId id="268" r:id="rId5"/>
    <p:sldId id="311" r:id="rId6"/>
    <p:sldId id="321" r:id="rId7"/>
    <p:sldId id="312" r:id="rId8"/>
    <p:sldId id="313" r:id="rId9"/>
    <p:sldId id="320" r:id="rId10"/>
    <p:sldId id="314" r:id="rId11"/>
    <p:sldId id="284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 userDrawn="1">
          <p15:clr>
            <a:srgbClr val="A4A3A4"/>
          </p15:clr>
        </p15:guide>
        <p15:guide id="2" pos="459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4" autoAdjust="0"/>
    <p:restoredTop sz="93320" autoAdjust="0"/>
  </p:normalViewPr>
  <p:slideViewPr>
    <p:cSldViewPr snapToGrid="0" showGuides="1">
      <p:cViewPr>
        <p:scale>
          <a:sx n="100" d="100"/>
          <a:sy n="100" d="100"/>
        </p:scale>
        <p:origin x="1888" y="1188"/>
      </p:cViewPr>
      <p:guideLst>
        <p:guide orient="horz" pos="2072"/>
        <p:guide pos="459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826799" y="2753052"/>
            <a:ext cx="6538402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嵌入式实验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</a:t>
            </a:r>
            <a:endParaRPr lang="zh-CN" altLang="en-US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21" name="任意多边形: 形状 2"/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/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19175" y="3860284"/>
            <a:ext cx="615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XI'AN JIAOTONG UNIVERSITY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"/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3"/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谢谢您的聆听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 flipH="1">
            <a:off x="6362463" y="5188145"/>
            <a:ext cx="5242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汇报人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：青课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指导导师：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XX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教授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35795" y="2274461"/>
            <a:ext cx="4754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6000" kern="100" dirty="0" smtClean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RTC_Timeread</a:t>
            </a:r>
            <a:endParaRPr lang="en-US" altLang="zh-CN" sz="6000" kern="100" dirty="0" smtClean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4431" y="3436308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原理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07337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4766" y="3436308"/>
            <a:ext cx="145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寄存器</a:t>
            </a:r>
            <a:r>
              <a:rPr lang="zh-CN" altLang="en-US" sz="2000" dirty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介绍</a:t>
            </a:r>
            <a:endParaRPr lang="zh-CN" altLang="en-US" sz="2000" dirty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57672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82868" y="343630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代码解释</a:t>
            </a:r>
            <a:endParaRPr lang="zh-CN" altLang="en-US" sz="2000" dirty="0" smtClean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265774" y="3431657"/>
            <a:ext cx="417094" cy="417094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7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/>
      <p:bldP spid="9" grpId="0" bldLvl="0" animBg="1"/>
      <p:bldP spid="10" grpId="0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266700"/>
            <a:ext cx="6263005" cy="330200"/>
            <a:chOff x="5025390" y="266844"/>
            <a:chExt cx="6259830" cy="330008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10" name="图片 9" descr="1334381367_85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2875" y="927100"/>
            <a:ext cx="8629650" cy="4905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65870" y="1532890"/>
            <a:ext cx="29489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图为</a:t>
            </a:r>
            <a:r>
              <a:rPr lang="en-US" altLang="zh-CN"/>
              <a:t>S3C2440</a:t>
            </a:r>
            <a:r>
              <a:rPr lang="zh-CN" altLang="en-US"/>
              <a:t>的</a:t>
            </a:r>
            <a:r>
              <a:rPr lang="en-US" altLang="zh-CN"/>
              <a:t>RTC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zh-CN" altLang="en-US"/>
              <a:t>S3C2440处理器的RTC模块依靠外部32.768kHz晶振提供基准时钟，系统能够在断电的情况下由后备电池供电继续工作，能够将8位数据转换为BCD码的格式传送给处理器。这些数据包括秒、分、时、日期、星期、月、年。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266700"/>
            <a:ext cx="6263005" cy="330200"/>
            <a:chOff x="5025390" y="266844"/>
            <a:chExt cx="6259830" cy="330008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10" name="图片 9" descr="1334381367_85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2875" y="927100"/>
            <a:ext cx="8629650" cy="4905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37905" y="762000"/>
            <a:ext cx="3554095" cy="6059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RTC模块由基准晶振的连接引脚、时钟滴答发生器、215时钟分频器、控制和重置寄存器、闰年发生器、报警发生器以及BCD数字(秒、分、时、日期、星期、月、年)等几部分组成：XTlrtc与XTortc是连接外部晶振32.768kHz的两个引脚，为RTC内部提供输入。2</a:t>
            </a:r>
            <a:r>
              <a:rPr lang="en-US" altLang="zh-CN"/>
              <a:t>^</a:t>
            </a:r>
            <a:r>
              <a:rPr lang="zh-CN" altLang="en-US"/>
              <a:t>15时钟分频器负责对基准频率进行分频。时钟滴答发生器可以产生时钟滴答，它可以引起中断。闰年发生器按照从日期、月、年得来的BCD数据决定一个月最后一天是28、29、30还是31号(也就是计算是否是闰年)。报警发生器可以根据系统设定时间和当前时间决定是否报警。控制寄存器控制包括读/写BCD寄存器使能、时钟复位、时钟选择等。重置寄存器可以选择”秒”对”分”进位边界，提供三个可选边界：30、40或者50秒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266700"/>
            <a:ext cx="6263005" cy="330200"/>
            <a:chOff x="5025390" y="266844"/>
            <a:chExt cx="6259830" cy="330008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10" name="图片 9" descr="1334381367_85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2875" y="927100"/>
            <a:ext cx="8629650" cy="49053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80755" y="1306830"/>
            <a:ext cx="354393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内部的寄存器BCDSEC，BCDMIN，BCDHOUR，BCDDAY，BCDDATE，BCDMON和BCDYEAR分别存储了当前的秒，分，小时，星期，日，月和年，表示时间的数值都是BCD码。这些寄存器的内容可读可写，并且只有在寄存器RTCCON的第0位为1时才能进行读写操作。为了防止误操作，当不进行读写时，要把该位清零。当读取这些寄存器时，能够获知当前的时间；当写入这些寄存器时，能够改变当前的时间。另外需要注意的是，因为有所谓的“一秒误差”，因此当读取到的秒为0时，需要重新再读取一遍这些寄存器的内容，才能保证时间的正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266700"/>
            <a:ext cx="6263005" cy="330200"/>
            <a:chOff x="5025390" y="266844"/>
            <a:chExt cx="6259830" cy="330008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1920" y="596900"/>
            <a:ext cx="9182100" cy="4787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54515" y="762000"/>
            <a:ext cx="24460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RTCCON寄存器由4位组成，分别为RTCEN（他控制BCD寄存器的读写使能位）, CLKSEL, CNTSEL, 和CLKRST。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RTCEN位可以控制CPU与RTC间所有的接口，因此在系统重启后他应该设为1在RTC控制程序中来使能数据读/写。同时在断电之前RTCEN位应该清为0以防止偶然写入RTC寄存器。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266700"/>
            <a:ext cx="6263005" cy="330200"/>
            <a:chOff x="5025390" y="266844"/>
            <a:chExt cx="6259830" cy="330008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4640" y="1176655"/>
            <a:ext cx="5604510" cy="5330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99150" y="1176655"/>
            <a:ext cx="6096000" cy="3814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通过RTCCON的第一位使能RTC</a:t>
            </a:r>
            <a:r>
              <a:rPr lang="en-US" altLang="zh-CN"/>
              <a:t>,</a:t>
            </a:r>
            <a:r>
              <a:rPr lang="zh-CN" altLang="en-US"/>
              <a:t>设定初始时间，通过写相应寄存器完成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0835" y="161290"/>
            <a:ext cx="4616450" cy="6535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60950" y="611505"/>
            <a:ext cx="6096000" cy="55029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然后不断地从相应寄存器中读取RTC的值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在读BCD寄存器时，RTCCON寄存器0位必须至1，为了显示秒，分，小时，日，月，年，cpu必须从其对应的寄存器中取值（BCDSEC, BCDMIN, BCDHOUR,BCDDATE, BCDDAY, BCDMON, BCDYEAR）。多寄存器同时读取可能会产生1秒误差。例如用户从BCDMIN到BCDYEAR都进行了读，得到的结果为2059年12月31日23时59分，当读取这个结果时BCDSEC的数值在1~59之间，读到的2059年12月31日23时59分是没有问题的，但是当读取这个结果时BCDSEC的值为0，实际结果可能是2059年12月31日23时59分也可能是2060年1月1日0时0分。所以此时应重读这些寄存器，从而得到正确的数值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0" y="266700"/>
            <a:ext cx="6263005" cy="330200"/>
            <a:chOff x="5025390" y="266844"/>
            <a:chExt cx="6259830" cy="330008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1610" y="679450"/>
            <a:ext cx="5123815" cy="56241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62930" y="739140"/>
            <a:ext cx="5847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BCD</a:t>
            </a:r>
            <a:r>
              <a:rPr lang="zh-CN" altLang="en-US"/>
              <a:t>码转换为</a:t>
            </a:r>
            <a:r>
              <a:rPr lang="en-US" altLang="zh-CN"/>
              <a:t>char</a:t>
            </a:r>
            <a:r>
              <a:rPr lang="zh-CN" altLang="en-US"/>
              <a:t>字符，并将字符数组返回给</a:t>
            </a:r>
            <a:r>
              <a:rPr lang="en-US" altLang="zh-CN"/>
              <a:t>SD_Card</a:t>
            </a:r>
            <a:r>
              <a:rPr lang="zh-CN" altLang="en-US"/>
              <a:t>的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725,&quot;width&quot;:13590}"/>
</p:tagLst>
</file>

<file path=ppt/tags/tag2.xml><?xml version="1.0" encoding="utf-8"?>
<p:tagLst xmlns:p="http://schemas.openxmlformats.org/presentationml/2006/main">
  <p:tag name="KSO_WM_UNIT_PLACING_PICTURE_USER_VIEWPORT" val="{&quot;height&quot;:7725,&quot;width&quot;:13590}"/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7725,&quot;width&quot;:13590}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8fe23a96-6cb4-41e7-aafd-922fd31157d7"/>
  <p:tag name="COMMONDATA" val="eyJoZGlkIjoiOWUwOWY1OThjOTBmY2I1M2U5OGEyOWE4OWU3MTI0M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演示</Application>
  <PresentationFormat>宽屏</PresentationFormat>
  <Paragraphs>46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思源黑体 CN Medium</vt:lpstr>
      <vt:lpstr>黑体</vt:lpstr>
      <vt:lpstr>字魂59号-创粗黑</vt:lpstr>
      <vt:lpstr>思源黑体 CN Normal</vt:lpstr>
      <vt:lpstr>字魂105号-简雅黑</vt:lpstr>
      <vt:lpstr>Calibri</vt:lpstr>
      <vt:lpstr>微软雅黑</vt:lpstr>
      <vt:lpstr>造字工房悦黑体验版常规体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1231420037988</cp:lastModifiedBy>
  <cp:revision>42</cp:revision>
  <dcterms:created xsi:type="dcterms:W3CDTF">2021-01-31T06:17:00Z</dcterms:created>
  <dcterms:modified xsi:type="dcterms:W3CDTF">2023-04-27T03:37:38Z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D79BE28F9F514255A8D3571D56ADAA9B_12</vt:lpwstr>
  </property>
  <property fmtid="{D5CDD505-2E9C-101B-9397-08002B2CF9AE}" pid="3" name="KSOProductBuildVer">
    <vt:lpwstr>2052-11.1.0.14036</vt:lpwstr>
  </property>
</Properties>
</file>