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7" r:id="rId3"/>
    <p:sldId id="311" r:id="rId4"/>
    <p:sldId id="316" r:id="rId5"/>
    <p:sldId id="312" r:id="rId6"/>
    <p:sldId id="313" r:id="rId7"/>
    <p:sldId id="314" r:id="rId8"/>
    <p:sldId id="315" r:id="rId9"/>
    <p:sldId id="317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422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4" autoAdjust="0"/>
    <p:restoredTop sz="93320" autoAdjust="0"/>
  </p:normalViewPr>
  <p:slideViewPr>
    <p:cSldViewPr snapToGrid="0" showGuides="1">
      <p:cViewPr>
        <p:scale>
          <a:sx n="100" d="100"/>
          <a:sy n="100" d="100"/>
        </p:scale>
        <p:origin x="1888" y="1188"/>
      </p:cViewPr>
      <p:guideLst>
        <p:guide orient="horz" pos="2041"/>
        <p:guide pos="422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wmf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tags" Target="../tags/tag6.xml"/><Relationship Id="rId3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tags" Target="../tags/tag8.xml"/><Relationship Id="rId3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603123" y="290055"/>
            <a:ext cx="12052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电源与时钟</a:t>
            </a:r>
            <a:endParaRPr lang="zh-CN" altLang="en-US" sz="1600" b="1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56032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复位电路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003405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JATG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接口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1640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键盘中断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876758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20" name="图片 1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608" y="1253173"/>
            <a:ext cx="5273675" cy="470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263005" y="1314133"/>
            <a:ext cx="5080000" cy="4246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S3C2440里有两个PLL：MPLL和UPLL，MPLL用来产生FCLK，HCLK，PCLK的高频工作时钟，UPLL用来为USB提供工作频率。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其中FCLK主要为ARM920T内核提供工作频率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HCLK主要为S3C2440 AHB总线（Advanced High performance Bus）上挂接硬件提供工作频率，AHB总线主要挂接有内存，NAND，LCD控制器等硬件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PCLK主要为APB总线提供工作频率，由图所示，APB总线主要挂接UART串口，Watchdog等硬件控制器。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90" grpId="0"/>
      <p:bldP spid="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603123" y="290055"/>
            <a:ext cx="12052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电源与时钟</a:t>
            </a:r>
            <a:endParaRPr lang="zh-CN" altLang="en-US" sz="1600" b="1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56032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复位电路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003405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JATG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接口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1640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键盘中断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876758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4" name="图片 4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2933" y="690563"/>
            <a:ext cx="4772025" cy="5476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5" descr="IMG_25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74055" y="4785995"/>
            <a:ext cx="5829935" cy="1381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774055" y="927100"/>
            <a:ext cx="60960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）时钟源通过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OM[3:2]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引脚共同选择，对应选择方式如下表。在硬件上，已经将这两个管脚接地，即选择晶振输入，开启两个PLL。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）设置分频系数：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CLKDIVN  = 0x05;            // FCLK:HCLK:PCLK=1:4:8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）设置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MPLL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得到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500MHZ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频率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对于MPLLCON寄存器，[19:12]为MDIV，[9:4]为PDIV，[1:0]为SDIV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有如下计算公式：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S3C2440: MPLL(FCLK) = (2 * m * Fin)/(p * 2^s)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其中: m = MDIV + 8, p = PDIV + 2, s = SDIV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对于本开发板，Fin = 12MHz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90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603123" y="290055"/>
            <a:ext cx="12052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电源与时钟</a:t>
            </a:r>
            <a:endParaRPr lang="zh-CN" altLang="en-US" sz="1600" b="1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56032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复位电路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003405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JATG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接口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1640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键盘中断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876758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464899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/>
          <a:srcRect l="-2512" t="-4695" r="-2512" b="-4695"/>
          <a:stretch>
            <a:fillRect/>
          </a:stretch>
        </p:blipFill>
        <p:spPr bwMode="auto">
          <a:xfrm>
            <a:off x="1776095" y="1094740"/>
            <a:ext cx="8534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995295" y="4857750"/>
            <a:ext cx="6096000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外部振荡器电路由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12MHz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晶振和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个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15pF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的微调电容组成，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12MHz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的时钟信号经过片内的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PLL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倍频可以达到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203MHz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90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603123" y="290055"/>
            <a:ext cx="12052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电源与时钟</a:t>
            </a:r>
            <a:endParaRPr lang="zh-CN" altLang="en-US" sz="1600" b="1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56032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复位电路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003405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JATG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接口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1640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键盘中断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876758" y="554554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2" name="图片 2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69405" y="927100"/>
            <a:ext cx="4420870" cy="27184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03250" y="986790"/>
            <a:ext cx="5603875" cy="3444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zh-CN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正常模式：</a:t>
            </a:r>
            <a:r>
              <a:rPr lang="en-US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正常模式下，所有外设和基本块，包括电源管理块、CPU核心、总线控制器、内存控制器、中断控制器、DMA和外部主机都可以完全运行。但是，除了基本模块外，每个外围设备的时钟都可以通过软件选择性地停止，以降低功耗。</a:t>
            </a:r>
            <a:r>
              <a:rPr lang="en-US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r>
              <a:rPr lang="zh-CN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空闲模式：在空闲模式下，除总线控制器、内存控制器、中断控制器和电源管理块外，CPU核心时钟停止。要退出空闲模式，应激活EINT[23:0]、RTC报警中断或其他中断。(EINT在GPIO模块打开之前不可用)。</a:t>
            </a:r>
            <a:r>
              <a:rPr lang="en-US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r>
              <a:rPr lang="zh-CN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慢速模式：在慢模式下，可以通过应用慢时钟和不使用锁相环来降低功耗。FCLK是没有锁相环的输入时钟(XTIpll或EXTCLK)的divide_by_n的频率。分频比由CLKSLOW控制寄存器和CLKDIVN控制寄存器中的SLOW_VAL决定。</a:t>
            </a:r>
            <a:r>
              <a:rPr lang="en-US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r>
              <a:rPr lang="zh-CN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休眠模式：这个模块断开了内部电源。因此，在这种模式下，除了唤醒逻辑之外，没有由于CPU和内部逻辑而导致的功耗。激活睡眠模式需要两个独立的电源。两个电源中的一个为唤醒逻辑提供电源。另一个提供包括CPU在内的其他内部逻辑电源。在休眠模式下，CPU和内部逻辑的电源将被关闭，保持唤醒逻辑的电源。休眠模式下的唤醒可以通过EINT[15:0]或RTC报警中断来发出。</a:t>
            </a:r>
            <a:endParaRPr lang="zh-CN" altLang="en-US" sz="14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3975735"/>
            <a:ext cx="5737860" cy="192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90" grpId="0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669798" y="290055"/>
            <a:ext cx="1071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电源与时钟</a:t>
            </a:r>
            <a:endParaRPr lang="zh-CN" altLang="en-US" sz="14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02692" y="290055"/>
            <a:ext cx="10007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复位电路</a:t>
            </a:r>
            <a:endParaRPr lang="zh-CN" altLang="en-US" sz="16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003405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JATG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接口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1640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键盘中断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2273758" y="597099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11" name="图片 11" descr="屏幕截图 2023-04-26 2117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23953" y="844233"/>
            <a:ext cx="5272405" cy="14128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69925" y="965200"/>
            <a:ext cx="5080000" cy="5077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看门狗电路采用PCLK作为时钟源，PCLK通过两个分频器之后才是看门狗定时器的工作时钟。那看门狗定时器的时钟有如下计算公式：</a:t>
            </a:r>
            <a:r>
              <a:rPr lang="en-US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t_watchdog= 1/[ PCLK / (Prescaler value + 1) / Division_factor ]  </a:t>
            </a:r>
            <a:r>
              <a:rPr lang="zh-CN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prescaler value和division factor的取值是通过看门狗的控制寄存器WTCN来设置的，prescaler value取值范围为0~255，division factor取值有16、32、64和128。</a:t>
            </a:r>
            <a:r>
              <a:rPr lang="en-US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r>
              <a:rPr lang="zh-CN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S3C2440看门狗定时器如果是作为普通定时器来使用的话，WTCNT降为0时它可以产生定时器中断。如果是作为看门狗来使用的话，WTCNT降为0时它会产生128个PCLK周期的复位信号。</a:t>
            </a:r>
            <a:r>
              <a:rPr lang="en-US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 </a:t>
            </a:r>
            <a:r>
              <a:rPr lang="zh-CN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寄存器定义如右图：</a:t>
            </a:r>
            <a:endParaRPr lang="zh-CN" altLang="en-US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3" name="图片 13" descr="屏幕截图 2023-04-26 2212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57925" y="2257425"/>
            <a:ext cx="5238750" cy="415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90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669798" y="290055"/>
            <a:ext cx="1071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电源与时钟</a:t>
            </a:r>
            <a:endParaRPr lang="zh-CN" altLang="en-US" sz="14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02692" y="290055"/>
            <a:ext cx="10007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复位电路</a:t>
            </a:r>
            <a:endParaRPr lang="zh-CN" altLang="en-US" sz="16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003405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JATG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接口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1640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键盘中断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2273758" y="597099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14" name="图片 12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6908" y="2360295"/>
            <a:ext cx="5174615" cy="21374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831840" y="1796415"/>
            <a:ext cx="577215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当我们给第1引脚一个低电平，也就是喂狗的时候，A与非门输出高电平，此时电容C两端开始充电。同时，与非门B的两个输入端电平为高，那么输出端第4引脚就为低电平，不产生复位动作。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喂狗操作完毕之后，第1引脚为高电平，那么，A与非门输出低电平，此时电容C开始放电，当电容C的电量低于阈值时，第五，六引脚电平为低，则第4引脚输出高电平，产生复位。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我们需要操作的是在电容C放电至阈值的时间段内给第1引脚一个低电平，也就是喂狗操作，保证第4引脚持续输出低电平，这样就实现了看门狗对电路的监控功能。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670" y="4497705"/>
            <a:ext cx="41497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看门狗电路硬件原理图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ctr"/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（它由两个与非门外加阻容器件串联而成）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12260" y="4160520"/>
            <a:ext cx="1637030" cy="2514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90" grpId="0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669798" y="290055"/>
            <a:ext cx="1071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电源与时钟</a:t>
            </a:r>
            <a:endParaRPr lang="zh-CN" altLang="en-US" sz="14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56032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复位电路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003405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JATG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接口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668300" y="290055"/>
            <a:ext cx="10007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键盘中断</a:t>
            </a:r>
            <a:endParaRPr lang="zh-CN" altLang="en-US" sz="16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3839668" y="597099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17" name="图片 17" descr="键盘中断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925" y="923925"/>
            <a:ext cx="4381500" cy="5010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79745" y="1076960"/>
            <a:ext cx="591693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一共有S1、S2、S3、S4个按键（键盘按键），分别对应EINT19、EINT2、EINT0、EINT11这四个中断源。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外部振荡寄存器：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EXTINT0-EXTINT2：分别设置EINT0—EINT7、EINT8—EINT15、EINT16—EINT23的触发方式(高电平触发、低电平触发、下降沿触发、上升沿触发)。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EINTFLT0-EINTFLT3：控制滤波时钟和滤波宽度。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EINTPEND：中断挂起寄存器，清除时要写1，后面还有几个是写1清除。当一个外部中断（EINT4-EINT23）发生后，那么相应的位会被置1。为什么没有EINT0-EINT3，因为它们分别由SRCPND寄存器的后4位控制。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EINTMASK：屏蔽中断使用，也就是说位为1时，此次中断无效。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90" grpId="0"/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669798" y="290055"/>
            <a:ext cx="1071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电源与时钟</a:t>
            </a:r>
            <a:endParaRPr lang="zh-CN" altLang="en-US" sz="14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56032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复位电路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48795" y="290055"/>
            <a:ext cx="10033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JATG</a:t>
            </a:r>
            <a:r>
              <a:rPr lang="zh-CN" altLang="en-US" sz="16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接口</a:t>
            </a:r>
            <a:endParaRPr lang="zh-CN" altLang="en-US" sz="16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1640" y="290055"/>
            <a:ext cx="894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键盘中断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5119828" y="597099"/>
            <a:ext cx="657739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16" name="图片 16" descr="JATG接口电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7680" y="1479868"/>
            <a:ext cx="5270500" cy="39058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01970" y="1369695"/>
            <a:ext cx="609600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NTRST:此信号可对TAP控制器进行复位，但并非强制要求。通过TMS选择特定的时序亦可实现TAP控制器的复位操作。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TDO：此信号必不可少。TDO为数据输出接口，所有测试芯片内部特定寄存器的数据输出均是通过TDO接口由TCK驱动实现串行输出。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TDI：此信号必不可少。TDI为数据输入接口，所有需要输入测试芯片内部特定寄存器的数据均是通过TDI接口由TCK驱动实现串行输入。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TMS：此信号必不可少。TMS用来控制TAP控制器各个状态之间的转换，通过TMS控制信号可实现TAP控制器不同状态之间的转变。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TCK：此信号必不可少。TCK为TAP控制器提供时钟信号。TAP控制器的所有操作都是由TCK时钟信号驱动。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在14针及20针的接口定义中，之所以出现多个引脚地的定义，应该是为增强信号的抗干扰能力。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90" grpId="0"/>
      <p:bldP spid="93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f92b260b-bffd-4e7d-9baa-8cb9be87105b"/>
  <p:tag name="COMMONDATA" val="eyJoZGlkIjoiNzBiYjlmZDFlZTIzYzlhNDlkMWI1YWJkZjQyMWJkND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2562</Words>
  <Application>WPS 演示</Application>
  <PresentationFormat>宽屏</PresentationFormat>
  <Paragraphs>136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5" baseType="lpstr">
      <vt:lpstr>Arial</vt:lpstr>
      <vt:lpstr>宋体</vt:lpstr>
      <vt:lpstr>Wingdings</vt:lpstr>
      <vt:lpstr>思源黑体 CN Medium</vt:lpstr>
      <vt:lpstr>黑体</vt:lpstr>
      <vt:lpstr>字魂59号-创粗黑</vt:lpstr>
      <vt:lpstr>思源黑体 CN Normal</vt:lpstr>
      <vt:lpstr>字魂105号-简雅黑</vt:lpstr>
      <vt:lpstr>Calibri</vt:lpstr>
      <vt:lpstr>微软雅黑</vt:lpstr>
      <vt:lpstr>造字工房悦黑体验版常规体</vt:lpstr>
      <vt:lpstr>等线</vt:lpstr>
      <vt:lpstr>Arial Unicode MS</vt:lpstr>
      <vt:lpstr>等线 Light</vt:lpstr>
      <vt:lpstr>华文琥珀</vt:lpstr>
      <vt:lpstr>方正粗黑宋简体</vt:lpstr>
      <vt:lpstr>方正姚体</vt:lpstr>
      <vt:lpstr>新宋体</vt:lpstr>
      <vt:lpstr>微软雅黑 Light</vt:lpstr>
      <vt:lpstr>隶书</vt:lpstr>
      <vt:lpstr>华文新魏</vt:lpstr>
      <vt:lpstr>华文仿宋</vt:lpstr>
      <vt:lpstr>华文中宋</vt:lpstr>
      <vt:lpstr>方正舒体</vt:lpstr>
      <vt:lpstr>楷体</vt:lpstr>
      <vt:lpstr>Garamond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枕白梦.</cp:lastModifiedBy>
  <cp:revision>39</cp:revision>
  <dcterms:created xsi:type="dcterms:W3CDTF">2021-01-31T06:17:00Z</dcterms:created>
  <dcterms:modified xsi:type="dcterms:W3CDTF">2023-04-27T07:22:18Z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5FB486CCCAAC4108B62D9F5941E6F72E_13</vt:lpwstr>
  </property>
  <property fmtid="{D5CDD505-2E9C-101B-9397-08002B2CF9AE}" pid="3" name="KSOProductBuildVer">
    <vt:lpwstr>2052-11.1.0.14036</vt:lpwstr>
  </property>
</Properties>
</file>