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9" r:id="rId5"/>
    <p:sldId id="263" r:id="rId6"/>
    <p:sldId id="260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37" autoAdjust="0"/>
  </p:normalViewPr>
  <p:slideViewPr>
    <p:cSldViewPr snapToGrid="0">
      <p:cViewPr varScale="1">
        <p:scale>
          <a:sx n="91" d="100"/>
          <a:sy n="91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F7065-336B-430D-9C6B-2D10B0FB02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2B416-2ADA-4F63-8B4A-BCA3E3AD1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3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B416-2ADA-4F63-8B4A-BCA3E3AD11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7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C4592-5020-3FF2-71FC-5691D8A00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CA4A6E-D3A3-3CC9-CF48-BAFB84E90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1F21D-6FE6-12D5-5262-D4043F38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684-0601-483D-9B37-5A7DCBE04C5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2D682-EED8-3CA7-9BA8-61DB7562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71149-4921-46C3-812F-B4116640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024-F9C0-490A-BE8B-43217C458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4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C7103-4E00-7586-5FD3-B6D70E5A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56654-B897-1110-CFF8-567C3F891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C3A6A-E8E3-38BA-F506-78816A5C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684-0601-483D-9B37-5A7DCBE04C5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2A477-E2F1-2102-4CE8-BF19DFD6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91832-FCA2-8DFC-E218-93931F92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024-F9C0-490A-BE8B-43217C458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6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528F60-5934-835B-E92E-837EF3E14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60EF7A-4DAC-BA6D-32FF-83D8AF485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6E61C-432F-B6AA-5C3F-FCFC6420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684-0601-483D-9B37-5A7DCBE04C5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6FE70-C20F-5C49-C840-095F56C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2C4FA-49F3-5908-7F5A-CFB31ECB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024-F9C0-490A-BE8B-43217C458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4D72D-4D95-B648-34EB-94FD325D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1A79F-0B38-198D-D7D4-2DAF3AA8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CC5A-F5F0-6870-EC16-B627C8C5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684-0601-483D-9B37-5A7DCBE04C5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0CC27-AF63-4345-980B-BD89805D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43564-8F6D-6BDC-AB55-361882BA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024-F9C0-490A-BE8B-43217C458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7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41B8A-97A3-568C-1982-FFE7B06A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C4593-554D-06CC-703E-EBD7F826C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06016-D240-24A0-A4D5-44198F16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684-0601-483D-9B37-5A7DCBE04C5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09107-CC92-DD75-9622-62295F25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5A924-F651-B7DC-DFAB-8A9BCD83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024-F9C0-490A-BE8B-43217C458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3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0BF14-2507-DEC8-F1DA-CC4DFFF9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0AA8C-ED7D-F1F5-CFD8-3F8EE7D65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4B6ED-00D1-2E59-CFE3-BD7A9924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3B79E-3555-B7D2-147B-6C61C667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684-0601-483D-9B37-5A7DCBE04C5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B2717-34F6-1AEB-1FA1-470F6D2D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1C9AA-0FF4-726C-BCC8-46186C14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024-F9C0-490A-BE8B-43217C458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CF978-6404-8903-CD62-CD11CE05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03F3F-BE49-D013-9411-55B7DDC3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27E90-E098-7BDB-0330-1BBEEC770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C8DC23-B91B-7728-4495-194DF260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864252-8488-75BD-195D-7A362936F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F771A0-69C8-17E1-69B9-58EA97A1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684-0601-483D-9B37-5A7DCBE04C5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E12461-E970-4117-CF2C-4266C908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79BCFD-910C-2482-F08F-95D98442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024-F9C0-490A-BE8B-43217C458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2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ADEE2-4F7E-3D23-2A80-036A4A10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B39E03-593F-3ECF-1680-84060315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684-0601-483D-9B37-5A7DCBE04C5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06D77D-A986-F469-8EA9-F7BA478D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588304-0304-F00B-825E-65507591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024-F9C0-490A-BE8B-43217C458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503BC9-3B64-A4FA-1128-46B19E75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684-0601-483D-9B37-5A7DCBE04C5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04672C-5AFB-4AC0-4019-BE3C86A9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556483-3C0D-94E4-5770-A17F9073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024-F9C0-490A-BE8B-43217C458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3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F3142-20D6-14B6-FFA9-83693ED4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A847E-1DAF-FF55-9689-7546231B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F5F692-5A9A-558E-3D9C-F0D20D3A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2C0C6-341A-993F-C552-55A27658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684-0601-483D-9B37-5A7DCBE04C5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E074B-6670-DB6D-D8CB-A0622191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2F8F4-2B60-8AA4-286D-ECB93F66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024-F9C0-490A-BE8B-43217C458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2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1DA7B-F06E-5EB3-449E-8961B658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B198AC-0F2A-EE7E-019B-0CC01DBBB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4FC596-95D6-1924-CBA6-17ED0D105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DA100-F092-FD09-5912-7B4341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684-0601-483D-9B37-5A7DCBE04C5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51556-9B0B-5897-1726-6352C4C3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69D6E-76A7-F2F5-0DAA-0C17259F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024-F9C0-490A-BE8B-43217C458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1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6881E-7711-A19E-0F7D-E9E5075C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0E311-5703-2F13-493B-539FB52C2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74A38-6B93-04A4-2C4D-69EF8D9E0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B684-0601-483D-9B37-5A7DCBE04C5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D110C-6068-2B84-6346-DB2DC5021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27269-44F0-263E-45C7-FF72E2C84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3024-F9C0-490A-BE8B-43217C458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3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A589C6A-9111-5630-A2AF-044828BD377D}"/>
              </a:ext>
            </a:extLst>
          </p:cNvPr>
          <p:cNvSpPr txBox="1"/>
          <p:nvPr/>
        </p:nvSpPr>
        <p:spPr>
          <a:xfrm>
            <a:off x="-104274" y="0"/>
            <a:ext cx="13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V1</a:t>
            </a:r>
            <a:r>
              <a:rPr lang="zh-CN" altLang="en-US" dirty="0"/>
              <a:t>版本界面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F0A0EB4-1D77-E00F-F4BB-1147F6A24792}"/>
              </a:ext>
            </a:extLst>
          </p:cNvPr>
          <p:cNvGrpSpPr/>
          <p:nvPr/>
        </p:nvGrpSpPr>
        <p:grpSpPr>
          <a:xfrm>
            <a:off x="513346" y="529388"/>
            <a:ext cx="3276111" cy="5566611"/>
            <a:chOff x="513346" y="529388"/>
            <a:chExt cx="3276111" cy="556661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8FCBB37-7D71-7924-C51E-741391FAC9C0}"/>
                </a:ext>
              </a:extLst>
            </p:cNvPr>
            <p:cNvSpPr/>
            <p:nvPr/>
          </p:nvSpPr>
          <p:spPr>
            <a:xfrm>
              <a:off x="513348" y="529388"/>
              <a:ext cx="3048000" cy="55666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789E729-7549-A7AC-2E6B-B105BA3BF51B}"/>
                </a:ext>
              </a:extLst>
            </p:cNvPr>
            <p:cNvSpPr txBox="1"/>
            <p:nvPr/>
          </p:nvSpPr>
          <p:spPr>
            <a:xfrm>
              <a:off x="3027458" y="799604"/>
              <a:ext cx="7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设置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991BC0E-FC41-1E7F-DDE6-9BD2B4C25EB2}"/>
                </a:ext>
              </a:extLst>
            </p:cNvPr>
            <p:cNvSpPr txBox="1"/>
            <p:nvPr/>
          </p:nvSpPr>
          <p:spPr>
            <a:xfrm>
              <a:off x="1078702" y="1329793"/>
              <a:ext cx="1772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查询应用密码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95FA860-5AFC-86FA-3889-4F1906821B52}"/>
                </a:ext>
              </a:extLst>
            </p:cNvPr>
            <p:cNvSpPr txBox="1"/>
            <p:nvPr/>
          </p:nvSpPr>
          <p:spPr>
            <a:xfrm>
              <a:off x="1235241" y="5529553"/>
              <a:ext cx="191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查询重要信息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7A16679-BEA0-9F88-0505-72E977584A01}"/>
                </a:ext>
              </a:extLst>
            </p:cNvPr>
            <p:cNvSpPr txBox="1"/>
            <p:nvPr/>
          </p:nvSpPr>
          <p:spPr>
            <a:xfrm>
              <a:off x="513346" y="593376"/>
              <a:ext cx="7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主页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B5C0342-3652-AC48-A2FA-394C10EF614B}"/>
                </a:ext>
              </a:extLst>
            </p:cNvPr>
            <p:cNvSpPr txBox="1"/>
            <p:nvPr/>
          </p:nvSpPr>
          <p:spPr>
            <a:xfrm>
              <a:off x="545307" y="1633480"/>
              <a:ext cx="1228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关键词输入</a:t>
              </a:r>
              <a:r>
                <a:rPr lang="en-US" altLang="zh-CN" dirty="0"/>
                <a:t>/</a:t>
              </a:r>
              <a:r>
                <a:rPr lang="zh-CN" altLang="en-US" dirty="0"/>
                <a:t>选择框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675FDD0-9925-B29A-9A1E-3E1989DC7C32}"/>
                </a:ext>
              </a:extLst>
            </p:cNvPr>
            <p:cNvSpPr txBox="1"/>
            <p:nvPr/>
          </p:nvSpPr>
          <p:spPr>
            <a:xfrm>
              <a:off x="2656970" y="1809742"/>
              <a:ext cx="932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查询密码按钮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AF0E9BC-62EA-AF97-DF2B-FD29F8393F27}"/>
                </a:ext>
              </a:extLst>
            </p:cNvPr>
            <p:cNvSpPr txBox="1"/>
            <p:nvPr/>
          </p:nvSpPr>
          <p:spPr>
            <a:xfrm>
              <a:off x="2651966" y="1248964"/>
              <a:ext cx="932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管理界面按钮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B0B04CA-C071-222D-24B1-023B009264C5}"/>
                </a:ext>
              </a:extLst>
            </p:cNvPr>
            <p:cNvSpPr txBox="1"/>
            <p:nvPr/>
          </p:nvSpPr>
          <p:spPr>
            <a:xfrm>
              <a:off x="1127457" y="2998986"/>
              <a:ext cx="1402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密码显示框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9D41D76-5D99-51BE-8516-77C974A75A62}"/>
                </a:ext>
              </a:extLst>
            </p:cNvPr>
            <p:cNvSpPr txBox="1"/>
            <p:nvPr/>
          </p:nvSpPr>
          <p:spPr>
            <a:xfrm>
              <a:off x="1080833" y="2272627"/>
              <a:ext cx="14026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密码显示栏（上下滚动）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33BE808-DA19-04D9-F46B-3C6DB540AC59}"/>
                </a:ext>
              </a:extLst>
            </p:cNvPr>
            <p:cNvSpPr txBox="1"/>
            <p:nvPr/>
          </p:nvSpPr>
          <p:spPr>
            <a:xfrm>
              <a:off x="778040" y="3613122"/>
              <a:ext cx="1660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关键词输入框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5ED9798-E80C-CF57-5C8F-CAD2C545A10D}"/>
                </a:ext>
              </a:extLst>
            </p:cNvPr>
            <p:cNvSpPr txBox="1"/>
            <p:nvPr/>
          </p:nvSpPr>
          <p:spPr>
            <a:xfrm>
              <a:off x="778039" y="4022120"/>
              <a:ext cx="1660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密码输入框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A3A408C-564D-7BCC-493E-3D8EC7B45EF7}"/>
                </a:ext>
              </a:extLst>
            </p:cNvPr>
            <p:cNvSpPr txBox="1"/>
            <p:nvPr/>
          </p:nvSpPr>
          <p:spPr>
            <a:xfrm>
              <a:off x="778040" y="4423341"/>
              <a:ext cx="1204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用户输入框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22821B0-2E4C-CB4D-BE3A-FAD6B6E791E9}"/>
                </a:ext>
              </a:extLst>
            </p:cNvPr>
            <p:cNvSpPr txBox="1"/>
            <p:nvPr/>
          </p:nvSpPr>
          <p:spPr>
            <a:xfrm>
              <a:off x="2028828" y="4419228"/>
              <a:ext cx="932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用户选择按钮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6DAD9E5-1DAD-88D7-56C4-07D624FD72A4}"/>
                </a:ext>
              </a:extLst>
            </p:cNvPr>
            <p:cNvSpPr txBox="1"/>
            <p:nvPr/>
          </p:nvSpPr>
          <p:spPr>
            <a:xfrm>
              <a:off x="3009652" y="4386842"/>
              <a:ext cx="368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添加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6953D50-D866-D270-8039-AFDB5BB12452}"/>
                </a:ext>
              </a:extLst>
            </p:cNvPr>
            <p:cNvSpPr txBox="1"/>
            <p:nvPr/>
          </p:nvSpPr>
          <p:spPr>
            <a:xfrm>
              <a:off x="2483516" y="561195"/>
              <a:ext cx="1037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导航栏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242FC86-CB40-6FDB-FA20-C84193412214}"/>
                </a:ext>
              </a:extLst>
            </p:cNvPr>
            <p:cNvSpPr txBox="1"/>
            <p:nvPr/>
          </p:nvSpPr>
          <p:spPr>
            <a:xfrm>
              <a:off x="1630130" y="1627438"/>
              <a:ext cx="1228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选择关联解密用户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579A4A9-1C8D-540D-6584-114CD2513442}"/>
              </a:ext>
            </a:extLst>
          </p:cNvPr>
          <p:cNvGrpSpPr/>
          <p:nvPr/>
        </p:nvGrpSpPr>
        <p:grpSpPr>
          <a:xfrm>
            <a:off x="7074569" y="529387"/>
            <a:ext cx="1556085" cy="5566611"/>
            <a:chOff x="7892719" y="529387"/>
            <a:chExt cx="3048001" cy="556661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2ED6251-A02A-E182-B915-CF138DB12983}"/>
                </a:ext>
              </a:extLst>
            </p:cNvPr>
            <p:cNvSpPr txBox="1"/>
            <p:nvPr/>
          </p:nvSpPr>
          <p:spPr>
            <a:xfrm>
              <a:off x="7972928" y="577335"/>
              <a:ext cx="1917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重要信息管理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2DFAF46-83A9-6DA6-DCC0-2DAA2115891B}"/>
                </a:ext>
              </a:extLst>
            </p:cNvPr>
            <p:cNvSpPr/>
            <p:nvPr/>
          </p:nvSpPr>
          <p:spPr>
            <a:xfrm>
              <a:off x="7892719" y="529387"/>
              <a:ext cx="3048001" cy="55666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AD78656-CCAD-EB0A-F2A1-A14F8A7BB65A}"/>
              </a:ext>
            </a:extLst>
          </p:cNvPr>
          <p:cNvGrpSpPr/>
          <p:nvPr/>
        </p:nvGrpSpPr>
        <p:grpSpPr>
          <a:xfrm>
            <a:off x="3793958" y="529388"/>
            <a:ext cx="3094121" cy="5566611"/>
            <a:chOff x="3793958" y="529388"/>
            <a:chExt cx="3094121" cy="556661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3DA184E-0BAE-DA4D-CF5E-46C94E727380}"/>
                </a:ext>
              </a:extLst>
            </p:cNvPr>
            <p:cNvGrpSpPr/>
            <p:nvPr/>
          </p:nvGrpSpPr>
          <p:grpSpPr>
            <a:xfrm>
              <a:off x="3793958" y="529388"/>
              <a:ext cx="3048001" cy="5566611"/>
              <a:chOff x="4203033" y="529388"/>
              <a:chExt cx="3048001" cy="55666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113FA3D-0541-CDC4-84F1-A758D33A62A0}"/>
                  </a:ext>
                </a:extLst>
              </p:cNvPr>
              <p:cNvSpPr/>
              <p:nvPr/>
            </p:nvSpPr>
            <p:spPr>
              <a:xfrm>
                <a:off x="4203033" y="529388"/>
                <a:ext cx="3048001" cy="55666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3E7D33-8F9E-7BE3-CB79-5B3C6C81142A}"/>
                  </a:ext>
                </a:extLst>
              </p:cNvPr>
              <p:cNvSpPr txBox="1"/>
              <p:nvPr/>
            </p:nvSpPr>
            <p:spPr>
              <a:xfrm>
                <a:off x="4323347" y="577335"/>
                <a:ext cx="1772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应用密码管理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6836B5B-2203-9C3C-DC61-B5415B5E450C}"/>
                </a:ext>
              </a:extLst>
            </p:cNvPr>
            <p:cNvSpPr txBox="1"/>
            <p:nvPr/>
          </p:nvSpPr>
          <p:spPr>
            <a:xfrm>
              <a:off x="3994483" y="1154670"/>
              <a:ext cx="88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数据表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8E76E8D-740C-9402-9829-03E84CE74FA4}"/>
                </a:ext>
              </a:extLst>
            </p:cNvPr>
            <p:cNvSpPr txBox="1"/>
            <p:nvPr/>
          </p:nvSpPr>
          <p:spPr>
            <a:xfrm>
              <a:off x="4158916" y="1572130"/>
              <a:ext cx="1435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输入框们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7336DF6-44D0-0908-56DB-9A20567FDE0F}"/>
                </a:ext>
              </a:extLst>
            </p:cNvPr>
            <p:cNvSpPr txBox="1"/>
            <p:nvPr/>
          </p:nvSpPr>
          <p:spPr>
            <a:xfrm>
              <a:off x="6236368" y="1572130"/>
              <a:ext cx="645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添加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C045BF4-3EB9-B333-2A12-A63DB4BEA0D6}"/>
                </a:ext>
              </a:extLst>
            </p:cNvPr>
            <p:cNvSpPr txBox="1"/>
            <p:nvPr/>
          </p:nvSpPr>
          <p:spPr>
            <a:xfrm>
              <a:off x="5590675" y="1556092"/>
              <a:ext cx="645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查询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07E185D-30F4-F4D6-41F1-562C091523A6}"/>
                </a:ext>
              </a:extLst>
            </p:cNvPr>
            <p:cNvSpPr txBox="1"/>
            <p:nvPr/>
          </p:nvSpPr>
          <p:spPr>
            <a:xfrm>
              <a:off x="3793959" y="2149469"/>
              <a:ext cx="509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序号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141F870-1EC0-528C-E2DF-E071DA7AC5F4}"/>
                </a:ext>
              </a:extLst>
            </p:cNvPr>
            <p:cNvSpPr txBox="1"/>
            <p:nvPr/>
          </p:nvSpPr>
          <p:spPr>
            <a:xfrm>
              <a:off x="4164931" y="2149468"/>
              <a:ext cx="701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关键词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F36FB44-7337-5F8F-6822-F3C2F31C55F3}"/>
                </a:ext>
              </a:extLst>
            </p:cNvPr>
            <p:cNvSpPr txBox="1"/>
            <p:nvPr/>
          </p:nvSpPr>
          <p:spPr>
            <a:xfrm>
              <a:off x="5352044" y="2149468"/>
              <a:ext cx="790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加密密码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5E64A3C-65ED-B91C-222F-7D75163217A8}"/>
                </a:ext>
              </a:extLst>
            </p:cNvPr>
            <p:cNvSpPr txBox="1"/>
            <p:nvPr/>
          </p:nvSpPr>
          <p:spPr>
            <a:xfrm>
              <a:off x="6242386" y="2998986"/>
              <a:ext cx="645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删除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B4076F0-52C0-1CB2-1EAD-FFA24256E4B8}"/>
                </a:ext>
              </a:extLst>
            </p:cNvPr>
            <p:cNvSpPr txBox="1"/>
            <p:nvPr/>
          </p:nvSpPr>
          <p:spPr>
            <a:xfrm>
              <a:off x="5867397" y="2149468"/>
              <a:ext cx="790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解密密码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731F729-958D-9857-4F8C-7B9B4F9D6C7C}"/>
                </a:ext>
              </a:extLst>
            </p:cNvPr>
            <p:cNvSpPr txBox="1"/>
            <p:nvPr/>
          </p:nvSpPr>
          <p:spPr>
            <a:xfrm>
              <a:off x="4836690" y="2161678"/>
              <a:ext cx="790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关联用户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00E0986-BAA8-B901-27C2-5D566B2BBD0A}"/>
              </a:ext>
            </a:extLst>
          </p:cNvPr>
          <p:cNvGrpSpPr/>
          <p:nvPr/>
        </p:nvGrpSpPr>
        <p:grpSpPr>
          <a:xfrm>
            <a:off x="8871285" y="529388"/>
            <a:ext cx="3048001" cy="5566611"/>
            <a:chOff x="7892719" y="529387"/>
            <a:chExt cx="3048001" cy="556661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468D6CE-D4D3-C735-7358-F6698D54E176}"/>
                </a:ext>
              </a:extLst>
            </p:cNvPr>
            <p:cNvSpPr txBox="1"/>
            <p:nvPr/>
          </p:nvSpPr>
          <p:spPr>
            <a:xfrm>
              <a:off x="7972928" y="577335"/>
              <a:ext cx="70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设置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259D471-EDB1-BBA5-6831-82028E163FBF}"/>
                </a:ext>
              </a:extLst>
            </p:cNvPr>
            <p:cNvSpPr/>
            <p:nvPr/>
          </p:nvSpPr>
          <p:spPr>
            <a:xfrm>
              <a:off x="7892719" y="529387"/>
              <a:ext cx="3048001" cy="55666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80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F442E1-7B2C-8301-6430-EB5078753FEA}"/>
              </a:ext>
            </a:extLst>
          </p:cNvPr>
          <p:cNvSpPr txBox="1"/>
          <p:nvPr/>
        </p:nvSpPr>
        <p:spPr>
          <a:xfrm>
            <a:off x="-577" y="0"/>
            <a:ext cx="13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V2</a:t>
            </a:r>
            <a:r>
              <a:rPr lang="zh-CN" altLang="en-US" dirty="0"/>
              <a:t>版本架构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8D45C8-7A80-1131-4A66-00CE1088B08E}"/>
              </a:ext>
            </a:extLst>
          </p:cNvPr>
          <p:cNvSpPr/>
          <p:nvPr/>
        </p:nvSpPr>
        <p:spPr>
          <a:xfrm>
            <a:off x="6141464" y="188182"/>
            <a:ext cx="3157980" cy="246746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38AC93-C5D9-19C8-A388-51ED8A96AFDB}"/>
              </a:ext>
            </a:extLst>
          </p:cNvPr>
          <p:cNvSpPr txBox="1"/>
          <p:nvPr/>
        </p:nvSpPr>
        <p:spPr>
          <a:xfrm>
            <a:off x="6141465" y="188182"/>
            <a:ext cx="8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E8CD80-6E1B-7020-9893-538ED8460B50}"/>
              </a:ext>
            </a:extLst>
          </p:cNvPr>
          <p:cNvSpPr txBox="1"/>
          <p:nvPr/>
        </p:nvSpPr>
        <p:spPr>
          <a:xfrm>
            <a:off x="1993670" y="188182"/>
            <a:ext cx="8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312562-AF3F-7C12-3186-EBA2BE0AD309}"/>
              </a:ext>
            </a:extLst>
          </p:cNvPr>
          <p:cNvSpPr/>
          <p:nvPr/>
        </p:nvSpPr>
        <p:spPr>
          <a:xfrm>
            <a:off x="2021951" y="188182"/>
            <a:ext cx="3157980" cy="246746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52850D3-5A08-6876-CAEF-36EB62BE2578}"/>
              </a:ext>
            </a:extLst>
          </p:cNvPr>
          <p:cNvCxnSpPr>
            <a:cxnSpLocks/>
          </p:cNvCxnSpPr>
          <p:nvPr/>
        </p:nvCxnSpPr>
        <p:spPr>
          <a:xfrm>
            <a:off x="3199862" y="1247011"/>
            <a:ext cx="2935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B388AE7-774E-2038-99B6-F922C941656A}"/>
              </a:ext>
            </a:extLst>
          </p:cNvPr>
          <p:cNvCxnSpPr>
            <a:cxnSpLocks/>
          </p:cNvCxnSpPr>
          <p:nvPr/>
        </p:nvCxnSpPr>
        <p:spPr>
          <a:xfrm>
            <a:off x="7319716" y="1752675"/>
            <a:ext cx="2533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5F12C8E-FF4B-8388-0C8B-008A388F2E64}"/>
              </a:ext>
            </a:extLst>
          </p:cNvPr>
          <p:cNvSpPr txBox="1"/>
          <p:nvPr/>
        </p:nvSpPr>
        <p:spPr>
          <a:xfrm>
            <a:off x="6273439" y="1038065"/>
            <a:ext cx="8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公钥簿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1097D-5D82-A9B8-9B24-3A633D3988F3}"/>
              </a:ext>
            </a:extLst>
          </p:cNvPr>
          <p:cNvSpPr txBox="1"/>
          <p:nvPr/>
        </p:nvSpPr>
        <p:spPr>
          <a:xfrm>
            <a:off x="7218380" y="233814"/>
            <a:ext cx="187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用户公钥管理</a:t>
            </a:r>
            <a:endParaRPr lang="en-US" altLang="zh-CN" dirty="0"/>
          </a:p>
          <a:p>
            <a:r>
              <a:rPr lang="zh-CN" altLang="en-US" dirty="0"/>
              <a:t>密码消息转发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D71009-858C-9DD8-B94C-9ED427F35DEE}"/>
              </a:ext>
            </a:extLst>
          </p:cNvPr>
          <p:cNvSpPr txBox="1"/>
          <p:nvPr/>
        </p:nvSpPr>
        <p:spPr>
          <a:xfrm>
            <a:off x="2994088" y="236437"/>
            <a:ext cx="187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用户注册登录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/>
              <a:t>/</a:t>
            </a:r>
            <a:r>
              <a:rPr lang="zh-CN" altLang="en-US" dirty="0"/>
              <a:t>查询密码</a:t>
            </a:r>
            <a:endParaRPr lang="en-US" altLang="zh-CN" dirty="0"/>
          </a:p>
          <a:p>
            <a:r>
              <a:rPr lang="zh-CN" altLang="en-US" dirty="0"/>
              <a:t>密码管理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AAB862-7C8A-9658-F8C4-02BA2BBDF0A8}"/>
              </a:ext>
            </a:extLst>
          </p:cNvPr>
          <p:cNvSpPr txBox="1"/>
          <p:nvPr/>
        </p:nvSpPr>
        <p:spPr>
          <a:xfrm>
            <a:off x="4485940" y="1790409"/>
            <a:ext cx="69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消息代理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F31230-D15B-F82C-10E1-31835CF386DD}"/>
              </a:ext>
            </a:extLst>
          </p:cNvPr>
          <p:cNvSpPr txBox="1"/>
          <p:nvPr/>
        </p:nvSpPr>
        <p:spPr>
          <a:xfrm>
            <a:off x="6184294" y="1545362"/>
            <a:ext cx="1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消息代理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CC7DE0-20AB-4887-AFF4-86E5ECAB8268}"/>
              </a:ext>
            </a:extLst>
          </p:cNvPr>
          <p:cNvSpPr txBox="1"/>
          <p:nvPr/>
        </p:nvSpPr>
        <p:spPr>
          <a:xfrm>
            <a:off x="2142682" y="1179339"/>
            <a:ext cx="121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密码存储</a:t>
            </a:r>
            <a:endParaRPr lang="en-US" altLang="zh-CN" dirty="0"/>
          </a:p>
        </p:txBody>
      </p:sp>
      <p:pic>
        <p:nvPicPr>
          <p:cNvPr id="27" name="图形 26" descr="纸张">
            <a:extLst>
              <a:ext uri="{FF2B5EF4-FFF2-40B4-BE49-F238E27FC236}">
                <a16:creationId xmlns:a16="http://schemas.microsoft.com/office/drawing/2014/main" id="{4E5B5F2A-C754-85DB-9783-EE4D7EB0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799" y="0"/>
            <a:ext cx="914400" cy="914400"/>
          </a:xfrm>
          <a:prstGeom prst="rect">
            <a:avLst/>
          </a:prstGeom>
        </p:spPr>
      </p:pic>
      <p:pic>
        <p:nvPicPr>
          <p:cNvPr id="29" name="图形 28" descr="数据库">
            <a:extLst>
              <a:ext uri="{FF2B5EF4-FFF2-40B4-BE49-F238E27FC236}">
                <a16:creationId xmlns:a16="http://schemas.microsoft.com/office/drawing/2014/main" id="{06BE0F53-0AED-57E1-E115-391335FBB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774" y="600164"/>
            <a:ext cx="914400" cy="914400"/>
          </a:xfrm>
          <a:prstGeom prst="rect">
            <a:avLst/>
          </a:prstGeom>
        </p:spPr>
      </p:pic>
      <p:pic>
        <p:nvPicPr>
          <p:cNvPr id="31" name="图形 30" descr="打开文件夹">
            <a:extLst>
              <a:ext uri="{FF2B5EF4-FFF2-40B4-BE49-F238E27FC236}">
                <a16:creationId xmlns:a16="http://schemas.microsoft.com/office/drawing/2014/main" id="{DA76AEA6-D938-3159-739C-A480C5844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B233451-2EBB-67C0-FFC7-D4444B7565D6}"/>
              </a:ext>
            </a:extLst>
          </p:cNvPr>
          <p:cNvSpPr txBox="1"/>
          <p:nvPr/>
        </p:nvSpPr>
        <p:spPr>
          <a:xfrm>
            <a:off x="2149215" y="2028917"/>
            <a:ext cx="121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密码使用</a:t>
            </a:r>
            <a:endParaRPr lang="en-US" altLang="zh-CN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97FB374-4F25-6F50-485A-BD906C4C78F7}"/>
              </a:ext>
            </a:extLst>
          </p:cNvPr>
          <p:cNvCxnSpPr>
            <a:cxnSpLocks/>
          </p:cNvCxnSpPr>
          <p:nvPr/>
        </p:nvCxnSpPr>
        <p:spPr>
          <a:xfrm>
            <a:off x="3206395" y="2054394"/>
            <a:ext cx="1275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1F94B43-153D-822D-EBB0-FC78E15ED67D}"/>
              </a:ext>
            </a:extLst>
          </p:cNvPr>
          <p:cNvSpPr txBox="1"/>
          <p:nvPr/>
        </p:nvSpPr>
        <p:spPr>
          <a:xfrm>
            <a:off x="3193447" y="1685062"/>
            <a:ext cx="137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受保护密码</a:t>
            </a:r>
            <a:endParaRPr lang="en-US" altLang="zh-CN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3CC7A21-9AB5-D263-2495-7FE2FABDF173}"/>
              </a:ext>
            </a:extLst>
          </p:cNvPr>
          <p:cNvCxnSpPr>
            <a:cxnSpLocks/>
          </p:cNvCxnSpPr>
          <p:nvPr/>
        </p:nvCxnSpPr>
        <p:spPr>
          <a:xfrm>
            <a:off x="5168765" y="2051923"/>
            <a:ext cx="966166" cy="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6B4670D-64FB-38BB-B3BB-523CD3E76E35}"/>
              </a:ext>
            </a:extLst>
          </p:cNvPr>
          <p:cNvSpPr txBox="1"/>
          <p:nvPr/>
        </p:nvSpPr>
        <p:spPr>
          <a:xfrm>
            <a:off x="5106033" y="1675817"/>
            <a:ext cx="1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解密请求</a:t>
            </a:r>
            <a:endParaRPr lang="en-US" altLang="zh-CN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3CCE1B1-EC5C-C299-9B67-54C063CDE2A2}"/>
              </a:ext>
            </a:extLst>
          </p:cNvPr>
          <p:cNvSpPr txBox="1"/>
          <p:nvPr/>
        </p:nvSpPr>
        <p:spPr>
          <a:xfrm>
            <a:off x="7646220" y="1401206"/>
            <a:ext cx="170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解密请求转发</a:t>
            </a:r>
            <a:endParaRPr lang="en-US" altLang="zh-CN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E7A5778-7464-6E78-D845-196D7FA91A32}"/>
              </a:ext>
            </a:extLst>
          </p:cNvPr>
          <p:cNvCxnSpPr>
            <a:cxnSpLocks/>
          </p:cNvCxnSpPr>
          <p:nvPr/>
        </p:nvCxnSpPr>
        <p:spPr>
          <a:xfrm flipH="1">
            <a:off x="3206120" y="1375492"/>
            <a:ext cx="31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9ACF41B-D276-8C12-DCA8-7074C9046852}"/>
              </a:ext>
            </a:extLst>
          </p:cNvPr>
          <p:cNvSpPr txBox="1"/>
          <p:nvPr/>
        </p:nvSpPr>
        <p:spPr>
          <a:xfrm>
            <a:off x="9908503" y="1770538"/>
            <a:ext cx="11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初步解密</a:t>
            </a:r>
            <a:endParaRPr lang="en-US" altLang="zh-CN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65E66DC-3BB7-1703-DF82-F558419B2FF8}"/>
              </a:ext>
            </a:extLst>
          </p:cNvPr>
          <p:cNvSpPr txBox="1"/>
          <p:nvPr/>
        </p:nvSpPr>
        <p:spPr>
          <a:xfrm>
            <a:off x="4056236" y="1371916"/>
            <a:ext cx="109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回复公钥</a:t>
            </a:r>
            <a:endParaRPr lang="en-US" altLang="zh-CN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46DFCE6-0296-5E2E-CAB5-0EE741098C7C}"/>
              </a:ext>
            </a:extLst>
          </p:cNvPr>
          <p:cNvSpPr txBox="1"/>
          <p:nvPr/>
        </p:nvSpPr>
        <p:spPr>
          <a:xfrm>
            <a:off x="4045330" y="877678"/>
            <a:ext cx="11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请求公钥</a:t>
            </a:r>
            <a:endParaRPr lang="en-US" altLang="zh-CN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5C833E2-DAA3-E5CC-761B-A36DA03C2BD1}"/>
              </a:ext>
            </a:extLst>
          </p:cNvPr>
          <p:cNvCxnSpPr>
            <a:cxnSpLocks/>
          </p:cNvCxnSpPr>
          <p:nvPr/>
        </p:nvCxnSpPr>
        <p:spPr>
          <a:xfrm flipH="1">
            <a:off x="7332846" y="2204072"/>
            <a:ext cx="2520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7FA2356-7A4F-ED2C-215F-2E66B52BAEDE}"/>
              </a:ext>
            </a:extLst>
          </p:cNvPr>
          <p:cNvSpPr txBox="1"/>
          <p:nvPr/>
        </p:nvSpPr>
        <p:spPr>
          <a:xfrm>
            <a:off x="7646220" y="1869728"/>
            <a:ext cx="170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回复解密请求</a:t>
            </a:r>
            <a:endParaRPr lang="en-US" altLang="zh-CN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D24AFB1-1D71-8EE3-4A3C-4F135CBFDBA1}"/>
              </a:ext>
            </a:extLst>
          </p:cNvPr>
          <p:cNvCxnSpPr>
            <a:cxnSpLocks/>
          </p:cNvCxnSpPr>
          <p:nvPr/>
        </p:nvCxnSpPr>
        <p:spPr>
          <a:xfrm flipH="1">
            <a:off x="5179931" y="2453681"/>
            <a:ext cx="961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9C7A96B-3D19-6880-4A94-C343B0518D61}"/>
              </a:ext>
            </a:extLst>
          </p:cNvPr>
          <p:cNvSpPr txBox="1"/>
          <p:nvPr/>
        </p:nvSpPr>
        <p:spPr>
          <a:xfrm>
            <a:off x="5208400" y="2119747"/>
            <a:ext cx="96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初步解密密文</a:t>
            </a:r>
            <a:endParaRPr lang="en-US" altLang="zh-CN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4046130-3565-71B2-E919-0950DE29033B}"/>
              </a:ext>
            </a:extLst>
          </p:cNvPr>
          <p:cNvCxnSpPr>
            <a:cxnSpLocks/>
          </p:cNvCxnSpPr>
          <p:nvPr/>
        </p:nvCxnSpPr>
        <p:spPr>
          <a:xfrm flipH="1">
            <a:off x="3171393" y="2436740"/>
            <a:ext cx="1310953" cy="1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7E91A92-8ACF-DC88-2EE3-9CFBBFC30E74}"/>
              </a:ext>
            </a:extLst>
          </p:cNvPr>
          <p:cNvSpPr txBox="1"/>
          <p:nvPr/>
        </p:nvSpPr>
        <p:spPr>
          <a:xfrm>
            <a:off x="3096385" y="2095128"/>
            <a:ext cx="156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初步解密密文</a:t>
            </a:r>
            <a:endParaRPr lang="en-US" altLang="zh-CN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A0E89B6-C591-FD44-3B84-8DD5E7B6CB5F}"/>
              </a:ext>
            </a:extLst>
          </p:cNvPr>
          <p:cNvSpPr txBox="1"/>
          <p:nvPr/>
        </p:nvSpPr>
        <p:spPr>
          <a:xfrm>
            <a:off x="1526161" y="2286316"/>
            <a:ext cx="16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解密得到密码</a:t>
            </a:r>
            <a:endParaRPr lang="en-US" altLang="zh-CN" dirty="0"/>
          </a:p>
        </p:txBody>
      </p:sp>
      <p:pic>
        <p:nvPicPr>
          <p:cNvPr id="97" name="图形 96" descr="解除锁定">
            <a:extLst>
              <a:ext uri="{FF2B5EF4-FFF2-40B4-BE49-F238E27FC236}">
                <a16:creationId xmlns:a16="http://schemas.microsoft.com/office/drawing/2014/main" id="{52AE6889-9E08-CC55-A006-8199D7D74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3140" y="1057364"/>
            <a:ext cx="603319" cy="603319"/>
          </a:xfrm>
          <a:prstGeom prst="rect">
            <a:avLst/>
          </a:prstGeom>
        </p:spPr>
      </p:pic>
      <p:pic>
        <p:nvPicPr>
          <p:cNvPr id="109" name="图形 108" descr="锁定">
            <a:extLst>
              <a:ext uri="{FF2B5EF4-FFF2-40B4-BE49-F238E27FC236}">
                <a16:creationId xmlns:a16="http://schemas.microsoft.com/office/drawing/2014/main" id="{1B2AD441-ACCB-2DFF-8882-88D4E8D629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553" y="1803419"/>
            <a:ext cx="629930" cy="629930"/>
          </a:xfrm>
          <a:prstGeom prst="rect">
            <a:avLst/>
          </a:prstGeom>
        </p:spPr>
      </p:pic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00A1D6CB-A7FC-3596-9AEA-B4400BDB0961}"/>
              </a:ext>
            </a:extLst>
          </p:cNvPr>
          <p:cNvGrpSpPr/>
          <p:nvPr/>
        </p:nvGrpSpPr>
        <p:grpSpPr>
          <a:xfrm>
            <a:off x="969535" y="2685412"/>
            <a:ext cx="9791417" cy="3566157"/>
            <a:chOff x="969535" y="2685412"/>
            <a:chExt cx="9791417" cy="3566157"/>
          </a:xfrm>
        </p:grpSpPr>
        <p:pic>
          <p:nvPicPr>
            <p:cNvPr id="19" name="图形 18" descr="用户">
              <a:extLst>
                <a:ext uri="{FF2B5EF4-FFF2-40B4-BE49-F238E27FC236}">
                  <a16:creationId xmlns:a16="http://schemas.microsoft.com/office/drawing/2014/main" id="{947BDD9F-1222-BB6E-F339-240DBBD18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69535" y="2766557"/>
              <a:ext cx="914400" cy="914400"/>
            </a:xfrm>
            <a:prstGeom prst="rect">
              <a:avLst/>
            </a:prstGeom>
          </p:spPr>
        </p:pic>
        <p:pic>
          <p:nvPicPr>
            <p:cNvPr id="21" name="图形 20" descr="计算机">
              <a:extLst>
                <a:ext uri="{FF2B5EF4-FFF2-40B4-BE49-F238E27FC236}">
                  <a16:creationId xmlns:a16="http://schemas.microsoft.com/office/drawing/2014/main" id="{0733D144-B54E-F153-9073-B91D3C413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801294" y="2690456"/>
              <a:ext cx="914400" cy="914400"/>
            </a:xfrm>
            <a:prstGeom prst="rect">
              <a:avLst/>
            </a:prstGeom>
          </p:spPr>
        </p:pic>
        <p:pic>
          <p:nvPicPr>
            <p:cNvPr id="68" name="图形 67" descr="用户">
              <a:extLst>
                <a:ext uri="{FF2B5EF4-FFF2-40B4-BE49-F238E27FC236}">
                  <a16:creationId xmlns:a16="http://schemas.microsoft.com/office/drawing/2014/main" id="{EF34BAE8-3077-EF07-CC94-5D8A9F8F5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39231" y="2685412"/>
              <a:ext cx="914400" cy="914400"/>
            </a:xfrm>
            <a:prstGeom prst="rect">
              <a:avLst/>
            </a:prstGeom>
          </p:spPr>
        </p:pic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9139DAC-2DC8-051F-D9CA-C292C2BC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987412" y="3899689"/>
              <a:ext cx="4510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52A4079-8DFD-37F0-E3BB-DFBC99CE4F1E}"/>
                </a:ext>
              </a:extLst>
            </p:cNvPr>
            <p:cNvCxnSpPr>
              <a:cxnSpLocks/>
            </p:cNvCxnSpPr>
            <p:nvPr/>
          </p:nvCxnSpPr>
          <p:spPr>
            <a:xfrm>
              <a:off x="7736289" y="5117819"/>
              <a:ext cx="16151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2ABA3468-7B62-D206-F322-12D038B7FD75}"/>
                </a:ext>
              </a:extLst>
            </p:cNvPr>
            <p:cNvGrpSpPr/>
            <p:nvPr/>
          </p:nvGrpSpPr>
          <p:grpSpPr>
            <a:xfrm>
              <a:off x="6729660" y="3517635"/>
              <a:ext cx="1304366" cy="887001"/>
              <a:chOff x="6581319" y="3519541"/>
              <a:chExt cx="1304366" cy="887001"/>
            </a:xfrm>
          </p:grpSpPr>
          <p:pic>
            <p:nvPicPr>
              <p:cNvPr id="25" name="图形 24" descr="文档">
                <a:extLst>
                  <a:ext uri="{FF2B5EF4-FFF2-40B4-BE49-F238E27FC236}">
                    <a16:creationId xmlns:a16="http://schemas.microsoft.com/office/drawing/2014/main" id="{302C8BE8-9673-BFED-ED38-A2E28A35C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869059" y="3519541"/>
                <a:ext cx="603319" cy="603319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5D19C87-0708-2813-4834-42120E007B82}"/>
                  </a:ext>
                </a:extLst>
              </p:cNvPr>
              <p:cNvSpPr txBox="1"/>
              <p:nvPr/>
            </p:nvSpPr>
            <p:spPr>
              <a:xfrm>
                <a:off x="6581319" y="4037210"/>
                <a:ext cx="1304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A95E1A2-4FFA-7FD1-05D4-8955F0BDDC08}"/>
                </a:ext>
              </a:extLst>
            </p:cNvPr>
            <p:cNvSpPr txBox="1"/>
            <p:nvPr/>
          </p:nvSpPr>
          <p:spPr>
            <a:xfrm>
              <a:off x="1058409" y="3712957"/>
              <a:ext cx="977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95A37BBE-05C8-E05F-1545-D19E703CFAB0}"/>
                </a:ext>
              </a:extLst>
            </p:cNvPr>
            <p:cNvSpPr txBox="1"/>
            <p:nvPr/>
          </p:nvSpPr>
          <p:spPr>
            <a:xfrm>
              <a:off x="1135407" y="4928929"/>
              <a:ext cx="682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46028477-41A7-DDF9-22F9-0BFC30EF2B44}"/>
                </a:ext>
              </a:extLst>
            </p:cNvPr>
            <p:cNvCxnSpPr>
              <a:cxnSpLocks/>
            </p:cNvCxnSpPr>
            <p:nvPr/>
          </p:nvCxnSpPr>
          <p:spPr>
            <a:xfrm>
              <a:off x="1974334" y="5081607"/>
              <a:ext cx="2070996" cy="15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B33FC55-67A7-C54C-7FF4-56FE1B2CE9CD}"/>
                </a:ext>
              </a:extLst>
            </p:cNvPr>
            <p:cNvSpPr txBox="1"/>
            <p:nvPr/>
          </p:nvSpPr>
          <p:spPr>
            <a:xfrm>
              <a:off x="2167524" y="4636135"/>
              <a:ext cx="2047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99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 protected</a:t>
              </a: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996E075-D866-F424-CAFE-B01EBDD05321}"/>
                </a:ext>
              </a:extLst>
            </p:cNvPr>
            <p:cNvCxnSpPr>
              <a:cxnSpLocks/>
            </p:cNvCxnSpPr>
            <p:nvPr/>
          </p:nvCxnSpPr>
          <p:spPr>
            <a:xfrm>
              <a:off x="4808909" y="5096448"/>
              <a:ext cx="2057056" cy="1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55E6C43-582D-9344-40C3-F2E7DF8B53AC}"/>
                </a:ext>
              </a:extLst>
            </p:cNvPr>
            <p:cNvSpPr txBox="1"/>
            <p:nvPr/>
          </p:nvSpPr>
          <p:spPr>
            <a:xfrm>
              <a:off x="4979883" y="4699470"/>
              <a:ext cx="1760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 request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EE87B6E-B28F-AD8D-B35E-31D965FA453C}"/>
                </a:ext>
              </a:extLst>
            </p:cNvPr>
            <p:cNvSpPr txBox="1"/>
            <p:nvPr/>
          </p:nvSpPr>
          <p:spPr>
            <a:xfrm>
              <a:off x="7715694" y="4726078"/>
              <a:ext cx="1900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 forward</a:t>
              </a: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98A2FDD7-0D4C-AC72-43D2-1A0C435C8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3670" y="4022935"/>
              <a:ext cx="4479986" cy="5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8E5B17F-C9EC-CBAF-63A6-8D7838610EF1}"/>
                </a:ext>
              </a:extLst>
            </p:cNvPr>
            <p:cNvSpPr txBox="1"/>
            <p:nvPr/>
          </p:nvSpPr>
          <p:spPr>
            <a:xfrm>
              <a:off x="9726612" y="5078808"/>
              <a:ext cx="1034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decrypt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D0790BB-FF27-12FA-A505-40571FD120C0}"/>
                </a:ext>
              </a:extLst>
            </p:cNvPr>
            <p:cNvSpPr txBox="1"/>
            <p:nvPr/>
          </p:nvSpPr>
          <p:spPr>
            <a:xfrm>
              <a:off x="3091521" y="3498371"/>
              <a:ext cx="2070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Ask for public key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76230A73-3AF6-3177-A868-AAE1CF54C3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9044" y="5609048"/>
              <a:ext cx="1632444" cy="10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4CDEFE95-6071-16CC-7F3D-04A4DE20984E}"/>
                </a:ext>
              </a:extLst>
            </p:cNvPr>
            <p:cNvSpPr txBox="1"/>
            <p:nvPr/>
          </p:nvSpPr>
          <p:spPr>
            <a:xfrm>
              <a:off x="7833963" y="5211956"/>
              <a:ext cx="1705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Reply request</a:t>
              </a:r>
            </a:p>
          </p:txBody>
        </p: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39E2C2ED-F6E1-7FE5-4EB8-BDBA3D8D814F}"/>
                </a:ext>
              </a:extLst>
            </p:cNvPr>
            <p:cNvGrpSpPr/>
            <p:nvPr/>
          </p:nvGrpSpPr>
          <p:grpSpPr>
            <a:xfrm>
              <a:off x="1918502" y="5871290"/>
              <a:ext cx="1469172" cy="380279"/>
              <a:chOff x="489556" y="5621503"/>
              <a:chExt cx="1469172" cy="380279"/>
            </a:xfrm>
          </p:grpSpPr>
          <p:pic>
            <p:nvPicPr>
              <p:cNvPr id="23" name="图形 22" descr="钥匙">
                <a:extLst>
                  <a:ext uri="{FF2B5EF4-FFF2-40B4-BE49-F238E27FC236}">
                    <a16:creationId xmlns:a16="http://schemas.microsoft.com/office/drawing/2014/main" id="{BB9ECA50-DEE1-7221-20D1-84051A400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89556" y="5641782"/>
                <a:ext cx="360000" cy="360000"/>
              </a:xfrm>
              <a:prstGeom prst="rect">
                <a:avLst/>
              </a:prstGeom>
            </p:spPr>
          </p:pic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5656046C-6CC7-E59D-A419-4EF1E54394D9}"/>
                  </a:ext>
                </a:extLst>
              </p:cNvPr>
              <p:cNvSpPr txBox="1"/>
              <p:nvPr/>
            </p:nvSpPr>
            <p:spPr>
              <a:xfrm>
                <a:off x="806349" y="5621503"/>
                <a:ext cx="1152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password</a:t>
                </a: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EB07A5CE-6B81-B7A9-719E-C720904C3E9C}"/>
                </a:ext>
              </a:extLst>
            </p:cNvPr>
            <p:cNvGrpSpPr/>
            <p:nvPr/>
          </p:nvGrpSpPr>
          <p:grpSpPr>
            <a:xfrm>
              <a:off x="6925317" y="4816742"/>
              <a:ext cx="761700" cy="881656"/>
              <a:chOff x="6828734" y="4739791"/>
              <a:chExt cx="761700" cy="881656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45D235D-47DD-CA75-9639-82AEB5983577}"/>
                  </a:ext>
                </a:extLst>
              </p:cNvPr>
              <p:cNvSpPr txBox="1"/>
              <p:nvPr/>
            </p:nvSpPr>
            <p:spPr>
              <a:xfrm>
                <a:off x="6828734" y="5252115"/>
                <a:ext cx="76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Proxy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95" name="图形 94" descr="机器人">
                <a:extLst>
                  <a:ext uri="{FF2B5EF4-FFF2-40B4-BE49-F238E27FC236}">
                    <a16:creationId xmlns:a16="http://schemas.microsoft.com/office/drawing/2014/main" id="{BDF8C325-EE3B-3900-1B7E-7D7BAB862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934544" y="473979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8A85964C-17E9-6427-4D8C-8973FDB2CC5A}"/>
                </a:ext>
              </a:extLst>
            </p:cNvPr>
            <p:cNvGrpSpPr/>
            <p:nvPr/>
          </p:nvGrpSpPr>
          <p:grpSpPr>
            <a:xfrm>
              <a:off x="4056236" y="4783690"/>
              <a:ext cx="781058" cy="865970"/>
              <a:chOff x="4097603" y="4761117"/>
              <a:chExt cx="781058" cy="865970"/>
            </a:xfrm>
          </p:grpSpPr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8E88338-EA96-AE54-4490-4DE38FAF047D}"/>
                  </a:ext>
                </a:extLst>
              </p:cNvPr>
              <p:cNvSpPr txBox="1"/>
              <p:nvPr/>
            </p:nvSpPr>
            <p:spPr>
              <a:xfrm>
                <a:off x="4097603" y="5257755"/>
                <a:ext cx="781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Proxy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96" name="图形 95" descr="机器人">
                <a:extLst>
                  <a:ext uri="{FF2B5EF4-FFF2-40B4-BE49-F238E27FC236}">
                    <a16:creationId xmlns:a16="http://schemas.microsoft.com/office/drawing/2014/main" id="{D4F38FA2-8AF2-0C03-0CE5-EE2DE738CF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199393" y="4761117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FA8A8D2E-37E2-F407-99D8-069FE7122C0C}"/>
                </a:ext>
              </a:extLst>
            </p:cNvPr>
            <p:cNvGrpSpPr/>
            <p:nvPr/>
          </p:nvGrpSpPr>
          <p:grpSpPr>
            <a:xfrm>
              <a:off x="3271525" y="4036879"/>
              <a:ext cx="1607135" cy="371302"/>
              <a:chOff x="2922344" y="4283672"/>
              <a:chExt cx="1607135" cy="371302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530478F-A10E-609B-8121-366834D114AB}"/>
                  </a:ext>
                </a:extLst>
              </p:cNvPr>
              <p:cNvSpPr txBox="1"/>
              <p:nvPr/>
            </p:nvSpPr>
            <p:spPr>
              <a:xfrm>
                <a:off x="3253528" y="4283672"/>
                <a:ext cx="1275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</a:t>
                </a:r>
              </a:p>
            </p:txBody>
          </p:sp>
          <p:pic>
            <p:nvPicPr>
              <p:cNvPr id="99" name="图形 98" descr="钥匙">
                <a:extLst>
                  <a:ext uri="{FF2B5EF4-FFF2-40B4-BE49-F238E27FC236}">
                    <a16:creationId xmlns:a16="http://schemas.microsoft.com/office/drawing/2014/main" id="{2AA228AA-27FE-2DD7-BA3B-56958DA9E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922344" y="429497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EABCAF13-D001-2C96-6C5B-18EA1B0269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01985" y="4640801"/>
              <a:ext cx="392413" cy="360000"/>
              <a:chOff x="2678653" y="2780194"/>
              <a:chExt cx="545454" cy="501115"/>
            </a:xfrm>
          </p:grpSpPr>
          <p:pic>
            <p:nvPicPr>
              <p:cNvPr id="110" name="图形 109" descr="锁定">
                <a:extLst>
                  <a:ext uri="{FF2B5EF4-FFF2-40B4-BE49-F238E27FC236}">
                    <a16:creationId xmlns:a16="http://schemas.microsoft.com/office/drawing/2014/main" id="{25B4894A-4CC8-666D-C5C6-528C47B14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678653" y="2780194"/>
                <a:ext cx="450201" cy="450201"/>
              </a:xfrm>
              <a:prstGeom prst="rect">
                <a:avLst/>
              </a:prstGeom>
            </p:spPr>
          </p:pic>
          <p:pic>
            <p:nvPicPr>
              <p:cNvPr id="111" name="图形 110" descr="锁定">
                <a:extLst>
                  <a:ext uri="{FF2B5EF4-FFF2-40B4-BE49-F238E27FC236}">
                    <a16:creationId xmlns:a16="http://schemas.microsoft.com/office/drawing/2014/main" id="{A43668BF-BC5F-F23A-DDD4-091D7A990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748352" y="2805554"/>
                <a:ext cx="475755" cy="475755"/>
              </a:xfrm>
              <a:prstGeom prst="rect">
                <a:avLst/>
              </a:prstGeom>
            </p:spPr>
          </p:pic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42DFB86B-6C0B-1FD5-91F4-DC32BC859B1A}"/>
                </a:ext>
              </a:extLst>
            </p:cNvPr>
            <p:cNvGrpSpPr/>
            <p:nvPr/>
          </p:nvGrpSpPr>
          <p:grpSpPr>
            <a:xfrm>
              <a:off x="1918502" y="5219687"/>
              <a:ext cx="2323391" cy="406188"/>
              <a:chOff x="1918502" y="5219687"/>
              <a:chExt cx="2323391" cy="406188"/>
            </a:xfrm>
          </p:grpSpPr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C9FE82F5-C406-1D79-0B37-977E06780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334" y="5612681"/>
                <a:ext cx="2070996" cy="1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0666696C-A250-6D15-49A9-8FE9A8A75DD8}"/>
                  </a:ext>
                </a:extLst>
              </p:cNvPr>
              <p:cNvGrpSpPr/>
              <p:nvPr/>
            </p:nvGrpSpPr>
            <p:grpSpPr>
              <a:xfrm>
                <a:off x="1918502" y="5219687"/>
                <a:ext cx="2323391" cy="369332"/>
                <a:chOff x="1918502" y="5219687"/>
                <a:chExt cx="2323391" cy="369332"/>
              </a:xfrm>
            </p:grpSpPr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A728685E-D15F-6AAA-0348-686D71802AD2}"/>
                    </a:ext>
                  </a:extLst>
                </p:cNvPr>
                <p:cNvSpPr txBox="1"/>
                <p:nvPr/>
              </p:nvSpPr>
              <p:spPr>
                <a:xfrm>
                  <a:off x="2170897" y="5219687"/>
                  <a:ext cx="2070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Password protected</a:t>
                  </a:r>
                </a:p>
              </p:txBody>
            </p:sp>
            <p:pic>
              <p:nvPicPr>
                <p:cNvPr id="119" name="图形 118" descr="锁定">
                  <a:extLst>
                    <a:ext uri="{FF2B5EF4-FFF2-40B4-BE49-F238E27FC236}">
                      <a16:creationId xmlns:a16="http://schemas.microsoft.com/office/drawing/2014/main" id="{B1443D17-81E2-E6D7-6D72-BAF74F7E95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8502" y="5226089"/>
                  <a:ext cx="323886" cy="3234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FD4AE343-79C1-4CD1-81D6-D7A70528D7B3}"/>
                </a:ext>
              </a:extLst>
            </p:cNvPr>
            <p:cNvGrpSpPr/>
            <p:nvPr/>
          </p:nvGrpSpPr>
          <p:grpSpPr>
            <a:xfrm>
              <a:off x="4739137" y="5228509"/>
              <a:ext cx="2323391" cy="406188"/>
              <a:chOff x="1918502" y="5219687"/>
              <a:chExt cx="2323391" cy="406188"/>
            </a:xfrm>
          </p:grpSpPr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D2464AE1-42B7-64AC-F7DD-C73A00EC0E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334" y="5612681"/>
                <a:ext cx="2070996" cy="1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9EB73263-E4B3-E401-10FD-274F304135FE}"/>
                  </a:ext>
                </a:extLst>
              </p:cNvPr>
              <p:cNvGrpSpPr/>
              <p:nvPr/>
            </p:nvGrpSpPr>
            <p:grpSpPr>
              <a:xfrm>
                <a:off x="1918502" y="5219687"/>
                <a:ext cx="2323391" cy="369332"/>
                <a:chOff x="1918502" y="5219687"/>
                <a:chExt cx="2323391" cy="369332"/>
              </a:xfrm>
            </p:grpSpPr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5B813248-8563-33E9-68C7-21A3AFCE7834}"/>
                    </a:ext>
                  </a:extLst>
                </p:cNvPr>
                <p:cNvSpPr txBox="1"/>
                <p:nvPr/>
              </p:nvSpPr>
              <p:spPr>
                <a:xfrm>
                  <a:off x="2170897" y="5219687"/>
                  <a:ext cx="2070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Password protected</a:t>
                  </a:r>
                </a:p>
              </p:txBody>
            </p:sp>
            <p:pic>
              <p:nvPicPr>
                <p:cNvPr id="127" name="图形 126" descr="锁定">
                  <a:extLst>
                    <a:ext uri="{FF2B5EF4-FFF2-40B4-BE49-F238E27FC236}">
                      <a16:creationId xmlns:a16="http://schemas.microsoft.com/office/drawing/2014/main" id="{339F11EE-8925-E8F6-9212-29033124E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8502" y="5226089"/>
                  <a:ext cx="323886" cy="32342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6" name="图形 135" descr="锁定">
              <a:extLst>
                <a:ext uri="{FF2B5EF4-FFF2-40B4-BE49-F238E27FC236}">
                  <a16:creationId xmlns:a16="http://schemas.microsoft.com/office/drawing/2014/main" id="{82B4F2D7-2D5C-7608-C746-3D12FADA9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481267" y="5073305"/>
              <a:ext cx="323886" cy="323423"/>
            </a:xfrm>
            <a:prstGeom prst="rect">
              <a:avLst/>
            </a:prstGeom>
          </p:spPr>
        </p:pic>
        <p:pic>
          <p:nvPicPr>
            <p:cNvPr id="66" name="图形 65" descr="解除锁定">
              <a:extLst>
                <a:ext uri="{FF2B5EF4-FFF2-40B4-BE49-F238E27FC236}">
                  <a16:creationId xmlns:a16="http://schemas.microsoft.com/office/drawing/2014/main" id="{80E6D522-B2D3-D2BB-7029-B0532EFDE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572434" y="5204424"/>
              <a:ext cx="260570" cy="260570"/>
            </a:xfrm>
            <a:prstGeom prst="rect">
              <a:avLst/>
            </a:prstGeom>
          </p:spPr>
        </p:pic>
        <p:cxnSp>
          <p:nvCxnSpPr>
            <p:cNvPr id="142" name="连接符: 肘形 141">
              <a:extLst>
                <a:ext uri="{FF2B5EF4-FFF2-40B4-BE49-F238E27FC236}">
                  <a16:creationId xmlns:a16="http://schemas.microsoft.com/office/drawing/2014/main" id="{03A16E4C-CD4D-58CA-9C21-478E267C7263}"/>
                </a:ext>
              </a:extLst>
            </p:cNvPr>
            <p:cNvCxnSpPr>
              <a:cxnSpLocks/>
              <a:stCxn id="77" idx="1"/>
              <a:endCxn id="23" idx="1"/>
            </p:cNvCxnSpPr>
            <p:nvPr/>
          </p:nvCxnSpPr>
          <p:spPr>
            <a:xfrm rot="10800000" flipH="1" flipV="1">
              <a:off x="1135406" y="5159761"/>
              <a:ext cx="783095" cy="911807"/>
            </a:xfrm>
            <a:prstGeom prst="bentConnector3">
              <a:avLst>
                <a:gd name="adj1" fmla="val -2919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416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6AD3B7-3BD3-C17B-3235-BE83D9BAEBAF}"/>
              </a:ext>
            </a:extLst>
          </p:cNvPr>
          <p:cNvSpPr txBox="1"/>
          <p:nvPr/>
        </p:nvSpPr>
        <p:spPr>
          <a:xfrm>
            <a:off x="17731" y="0"/>
            <a:ext cx="226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V2</a:t>
            </a:r>
            <a:r>
              <a:rPr lang="zh-CN" altLang="en-US" dirty="0"/>
              <a:t>版本界面设计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878A561-1C63-AB71-B271-9E45E7F9F82D}"/>
              </a:ext>
            </a:extLst>
          </p:cNvPr>
          <p:cNvSpPr/>
          <p:nvPr/>
        </p:nvSpPr>
        <p:spPr>
          <a:xfrm>
            <a:off x="1514521" y="1316088"/>
            <a:ext cx="3048001" cy="812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B73B859-98D8-7A13-9059-9532B1658DD4}"/>
              </a:ext>
            </a:extLst>
          </p:cNvPr>
          <p:cNvSpPr/>
          <p:nvPr/>
        </p:nvSpPr>
        <p:spPr>
          <a:xfrm>
            <a:off x="1516774" y="2304729"/>
            <a:ext cx="1399129" cy="1915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EB15F6B-30F1-B041-ECAE-31E3DA1B3A74}"/>
              </a:ext>
            </a:extLst>
          </p:cNvPr>
          <p:cNvSpPr/>
          <p:nvPr/>
        </p:nvSpPr>
        <p:spPr>
          <a:xfrm>
            <a:off x="2562976" y="1343891"/>
            <a:ext cx="705853" cy="409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230D796-2BFB-6790-60C9-F62B228759D0}"/>
              </a:ext>
            </a:extLst>
          </p:cNvPr>
          <p:cNvSpPr/>
          <p:nvPr/>
        </p:nvSpPr>
        <p:spPr>
          <a:xfrm>
            <a:off x="3545290" y="1343893"/>
            <a:ext cx="987448" cy="409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72C4444-40FD-1E7E-2F99-DF688AC62F5B}"/>
              </a:ext>
            </a:extLst>
          </p:cNvPr>
          <p:cNvSpPr txBox="1"/>
          <p:nvPr/>
        </p:nvSpPr>
        <p:spPr>
          <a:xfrm>
            <a:off x="1684035" y="1384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主页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050CB52-C803-1C8D-DAAD-571087DAE19D}"/>
              </a:ext>
            </a:extLst>
          </p:cNvPr>
          <p:cNvSpPr txBox="1"/>
          <p:nvPr/>
        </p:nvSpPr>
        <p:spPr>
          <a:xfrm>
            <a:off x="1545536" y="22872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453A8EF-CB21-9702-26A4-0903AC474CA0}"/>
              </a:ext>
            </a:extLst>
          </p:cNvPr>
          <p:cNvSpPr txBox="1"/>
          <p:nvPr/>
        </p:nvSpPr>
        <p:spPr>
          <a:xfrm>
            <a:off x="1684035" y="26677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C425C4A-9215-BB98-9A45-6B75E5AB3047}"/>
              </a:ext>
            </a:extLst>
          </p:cNvPr>
          <p:cNvSpPr txBox="1"/>
          <p:nvPr/>
        </p:nvSpPr>
        <p:spPr>
          <a:xfrm>
            <a:off x="1799450" y="30520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密码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A813EDC-84BE-5C74-30DB-C5F47521F425}"/>
              </a:ext>
            </a:extLst>
          </p:cNvPr>
          <p:cNvSpPr/>
          <p:nvPr/>
        </p:nvSpPr>
        <p:spPr>
          <a:xfrm>
            <a:off x="3154281" y="2283484"/>
            <a:ext cx="1399129" cy="1915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B8309F3-2716-2DE8-6D76-D69AD38E9F12}"/>
              </a:ext>
            </a:extLst>
          </p:cNvPr>
          <p:cNvSpPr txBox="1"/>
          <p:nvPr/>
        </p:nvSpPr>
        <p:spPr>
          <a:xfrm>
            <a:off x="3185296" y="22872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BAFCA9D-9E34-F3AC-7FE7-61BC927D9698}"/>
              </a:ext>
            </a:extLst>
          </p:cNvPr>
          <p:cNvSpPr txBox="1"/>
          <p:nvPr/>
        </p:nvSpPr>
        <p:spPr>
          <a:xfrm>
            <a:off x="3323795" y="26677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E301D1-1FBC-2174-1FCD-81F04D7119B9}"/>
              </a:ext>
            </a:extLst>
          </p:cNvPr>
          <p:cNvSpPr txBox="1"/>
          <p:nvPr/>
        </p:nvSpPr>
        <p:spPr>
          <a:xfrm>
            <a:off x="3439210" y="31721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密码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5D46872-079E-23E8-0680-ABC6B1745758}"/>
              </a:ext>
            </a:extLst>
          </p:cNvPr>
          <p:cNvSpPr txBox="1"/>
          <p:nvPr/>
        </p:nvSpPr>
        <p:spPr>
          <a:xfrm>
            <a:off x="1827613" y="3459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确认密码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2CAA62D-7C7B-02DA-6DDB-3639B8438446}"/>
              </a:ext>
            </a:extLst>
          </p:cNvPr>
          <p:cNvSpPr/>
          <p:nvPr/>
        </p:nvSpPr>
        <p:spPr>
          <a:xfrm>
            <a:off x="2430245" y="2372630"/>
            <a:ext cx="419405" cy="42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52FA6906-2562-CD54-AB80-E62978E31E47}"/>
              </a:ext>
            </a:extLst>
          </p:cNvPr>
          <p:cNvSpPr/>
          <p:nvPr/>
        </p:nvSpPr>
        <p:spPr>
          <a:xfrm>
            <a:off x="4050299" y="2335562"/>
            <a:ext cx="419405" cy="42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F15376D-759D-E703-9A0A-31FEFA7CB19E}"/>
              </a:ext>
            </a:extLst>
          </p:cNvPr>
          <p:cNvCxnSpPr>
            <a:cxnSpLocks/>
          </p:cNvCxnSpPr>
          <p:nvPr/>
        </p:nvCxnSpPr>
        <p:spPr>
          <a:xfrm flipV="1">
            <a:off x="4662055" y="1995055"/>
            <a:ext cx="2639290" cy="80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44639C1-C6FA-E1CA-7927-7CEA15DA3F89}"/>
              </a:ext>
            </a:extLst>
          </p:cNvPr>
          <p:cNvCxnSpPr>
            <a:cxnSpLocks/>
          </p:cNvCxnSpPr>
          <p:nvPr/>
        </p:nvCxnSpPr>
        <p:spPr>
          <a:xfrm>
            <a:off x="4662055" y="3421405"/>
            <a:ext cx="2639290" cy="167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4868B42-BD9C-F145-9719-52F31D3A5EFE}"/>
              </a:ext>
            </a:extLst>
          </p:cNvPr>
          <p:cNvSpPr txBox="1"/>
          <p:nvPr/>
        </p:nvSpPr>
        <p:spPr>
          <a:xfrm>
            <a:off x="5604164" y="25397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9C4499-FA49-63F8-AAA9-33F39F115D6A}"/>
              </a:ext>
            </a:extLst>
          </p:cNvPr>
          <p:cNvSpPr txBox="1"/>
          <p:nvPr/>
        </p:nvSpPr>
        <p:spPr>
          <a:xfrm>
            <a:off x="5319838" y="4426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BED46C-E00A-9377-E7F5-7A48F8A8D3C8}"/>
              </a:ext>
            </a:extLst>
          </p:cNvPr>
          <p:cNvSpPr txBox="1"/>
          <p:nvPr/>
        </p:nvSpPr>
        <p:spPr>
          <a:xfrm>
            <a:off x="7578436" y="19327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97EA86-248A-57BD-F687-CFD68CAFF78F}"/>
              </a:ext>
            </a:extLst>
          </p:cNvPr>
          <p:cNvSpPr txBox="1"/>
          <p:nvPr/>
        </p:nvSpPr>
        <p:spPr>
          <a:xfrm>
            <a:off x="7516091" y="5334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264433-9604-B4D7-35CA-5D2DD8CC3C26}"/>
              </a:ext>
            </a:extLst>
          </p:cNvPr>
          <p:cNvSpPr txBox="1"/>
          <p:nvPr/>
        </p:nvSpPr>
        <p:spPr>
          <a:xfrm>
            <a:off x="3154281" y="4577018"/>
            <a:ext cx="2292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/Login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username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endParaRPr lang="en-US" altLang="zh-C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B17A6A-EF76-908D-2291-87CF64281848}"/>
              </a:ext>
            </a:extLst>
          </p:cNvPr>
          <p:cNvSpPr txBox="1"/>
          <p:nvPr/>
        </p:nvSpPr>
        <p:spPr>
          <a:xfrm>
            <a:off x="445531" y="4370043"/>
            <a:ext cx="2189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/Register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username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endParaRPr lang="en-US" altLang="zh-C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9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72187-F9E8-4FEF-16E2-25EAE6B7F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53A79328-DCCE-03C1-0242-3AB207E8EAED}"/>
              </a:ext>
            </a:extLst>
          </p:cNvPr>
          <p:cNvSpPr/>
          <p:nvPr/>
        </p:nvSpPr>
        <p:spPr>
          <a:xfrm>
            <a:off x="386469" y="518606"/>
            <a:ext cx="3048001" cy="965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90C9DD-AF5F-4C27-B941-699EDFBC4750}"/>
              </a:ext>
            </a:extLst>
          </p:cNvPr>
          <p:cNvSpPr txBox="1"/>
          <p:nvPr/>
        </p:nvSpPr>
        <p:spPr>
          <a:xfrm>
            <a:off x="17731" y="0"/>
            <a:ext cx="226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V2</a:t>
            </a:r>
            <a:r>
              <a:rPr lang="zh-CN" altLang="en-US" dirty="0"/>
              <a:t>版本界面设计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BCF06E7-F996-83D9-2E3D-45CE537AD648}"/>
              </a:ext>
            </a:extLst>
          </p:cNvPr>
          <p:cNvGrpSpPr/>
          <p:nvPr/>
        </p:nvGrpSpPr>
        <p:grpSpPr>
          <a:xfrm>
            <a:off x="386470" y="529386"/>
            <a:ext cx="3048001" cy="4782809"/>
            <a:chOff x="7892719" y="529387"/>
            <a:chExt cx="3048001" cy="5566611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740843-DC56-5E2B-75D8-F1D0AA3D376C}"/>
                </a:ext>
              </a:extLst>
            </p:cNvPr>
            <p:cNvSpPr txBox="1"/>
            <p:nvPr/>
          </p:nvSpPr>
          <p:spPr>
            <a:xfrm>
              <a:off x="7972928" y="577335"/>
              <a:ext cx="70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主页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79CEA47-D5A5-D57F-91F9-A57B24C98794}"/>
                </a:ext>
              </a:extLst>
            </p:cNvPr>
            <p:cNvSpPr/>
            <p:nvPr/>
          </p:nvSpPr>
          <p:spPr>
            <a:xfrm>
              <a:off x="7892719" y="529387"/>
              <a:ext cx="3048001" cy="55666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D7EDE68C-8AAE-F5B9-C2F3-ACEA4845E1A3}"/>
              </a:ext>
            </a:extLst>
          </p:cNvPr>
          <p:cNvGrpSpPr/>
          <p:nvPr/>
        </p:nvGrpSpPr>
        <p:grpSpPr>
          <a:xfrm>
            <a:off x="636221" y="3262944"/>
            <a:ext cx="2425501" cy="1686540"/>
            <a:chOff x="603038" y="4368594"/>
            <a:chExt cx="2425501" cy="168654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DE41497-6AB6-3667-1D4C-7851226001EF}"/>
                </a:ext>
              </a:extLst>
            </p:cNvPr>
            <p:cNvSpPr/>
            <p:nvPr/>
          </p:nvSpPr>
          <p:spPr>
            <a:xfrm>
              <a:off x="603038" y="4368594"/>
              <a:ext cx="2425501" cy="16865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7809E75-940F-A1F0-196C-BF8437181AD6}"/>
                </a:ext>
              </a:extLst>
            </p:cNvPr>
            <p:cNvSpPr txBox="1"/>
            <p:nvPr/>
          </p:nvSpPr>
          <p:spPr>
            <a:xfrm>
              <a:off x="666903" y="448361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添加密码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B98E4FF-09B1-BB23-F107-87E314EE31F7}"/>
                </a:ext>
              </a:extLst>
            </p:cNvPr>
            <p:cNvSpPr/>
            <p:nvPr/>
          </p:nvSpPr>
          <p:spPr>
            <a:xfrm>
              <a:off x="682155" y="4973095"/>
              <a:ext cx="1421732" cy="298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应用名输入框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553BA5E-3451-D64A-A007-AD2528058101}"/>
                </a:ext>
              </a:extLst>
            </p:cNvPr>
            <p:cNvSpPr/>
            <p:nvPr/>
          </p:nvSpPr>
          <p:spPr>
            <a:xfrm>
              <a:off x="708259" y="5330296"/>
              <a:ext cx="1468294" cy="298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关联用户输入框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DEA0671-ED27-DE2A-F2F8-E06E886A7526}"/>
                </a:ext>
              </a:extLst>
            </p:cNvPr>
            <p:cNvSpPr/>
            <p:nvPr/>
          </p:nvSpPr>
          <p:spPr>
            <a:xfrm>
              <a:off x="721929" y="5713681"/>
              <a:ext cx="1421732" cy="298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密码输入框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96CA9CD-708D-9B26-7546-7AFDB2DE52F7}"/>
                </a:ext>
              </a:extLst>
            </p:cNvPr>
            <p:cNvSpPr/>
            <p:nvPr/>
          </p:nvSpPr>
          <p:spPr>
            <a:xfrm>
              <a:off x="2385143" y="4557035"/>
              <a:ext cx="419405" cy="4271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B42E4841-9620-3BC8-CC69-1FF740CEFF9D}"/>
              </a:ext>
            </a:extLst>
          </p:cNvPr>
          <p:cNvSpPr/>
          <p:nvPr/>
        </p:nvSpPr>
        <p:spPr>
          <a:xfrm>
            <a:off x="1358042" y="564590"/>
            <a:ext cx="648131" cy="357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11BAF98-668C-CC54-9292-B59145494861}"/>
              </a:ext>
            </a:extLst>
          </p:cNvPr>
          <p:cNvSpPr/>
          <p:nvPr/>
        </p:nvSpPr>
        <p:spPr>
          <a:xfrm>
            <a:off x="2238114" y="508617"/>
            <a:ext cx="1003049" cy="501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应用密钥管理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D785EB48-27E8-C10C-E964-13258F33B913}"/>
              </a:ext>
            </a:extLst>
          </p:cNvPr>
          <p:cNvGrpSpPr/>
          <p:nvPr/>
        </p:nvGrpSpPr>
        <p:grpSpPr>
          <a:xfrm>
            <a:off x="636221" y="1545805"/>
            <a:ext cx="2425501" cy="1426876"/>
            <a:chOff x="603039" y="2757197"/>
            <a:chExt cx="2425501" cy="1426876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F5718A2-8816-D1FC-21A3-7B098B058F5D}"/>
                </a:ext>
              </a:extLst>
            </p:cNvPr>
            <p:cNvSpPr/>
            <p:nvPr/>
          </p:nvSpPr>
          <p:spPr>
            <a:xfrm>
              <a:off x="603039" y="2757197"/>
              <a:ext cx="2425501" cy="1426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2DDFA76-75F9-EEA3-5A05-52ED99679F42}"/>
                </a:ext>
              </a:extLst>
            </p:cNvPr>
            <p:cNvSpPr/>
            <p:nvPr/>
          </p:nvSpPr>
          <p:spPr>
            <a:xfrm>
              <a:off x="782783" y="3269296"/>
              <a:ext cx="1421732" cy="298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应用名输入框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8FBC4E2-FD13-A623-C167-F18AE4F2609E}"/>
                </a:ext>
              </a:extLst>
            </p:cNvPr>
            <p:cNvSpPr txBox="1"/>
            <p:nvPr/>
          </p:nvSpPr>
          <p:spPr>
            <a:xfrm>
              <a:off x="682155" y="2837882"/>
              <a:ext cx="1543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查询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93ADE35-BAB8-EC08-35F6-3EA034470244}"/>
                </a:ext>
              </a:extLst>
            </p:cNvPr>
            <p:cNvSpPr/>
            <p:nvPr/>
          </p:nvSpPr>
          <p:spPr>
            <a:xfrm>
              <a:off x="766694" y="3691426"/>
              <a:ext cx="1468294" cy="298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关联用户输入框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AFB5E83-24F1-761A-50D9-7D75C38A8CB4}"/>
                </a:ext>
              </a:extLst>
            </p:cNvPr>
            <p:cNvSpPr/>
            <p:nvPr/>
          </p:nvSpPr>
          <p:spPr>
            <a:xfrm>
              <a:off x="2412082" y="2849552"/>
              <a:ext cx="419405" cy="4271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212DB78-BAA7-6DAB-1F1E-2238397E92B0}"/>
              </a:ext>
            </a:extLst>
          </p:cNvPr>
          <p:cNvSpPr/>
          <p:nvPr/>
        </p:nvSpPr>
        <p:spPr>
          <a:xfrm>
            <a:off x="557848" y="938228"/>
            <a:ext cx="968983" cy="528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消息通知管理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B9FCE6C-0BBC-0C75-D013-290A1B59B232}"/>
              </a:ext>
            </a:extLst>
          </p:cNvPr>
          <p:cNvSpPr txBox="1"/>
          <p:nvPr/>
        </p:nvSpPr>
        <p:spPr>
          <a:xfrm>
            <a:off x="6096000" y="40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B940FA1-9695-919D-8860-95E2A0B2E258}"/>
              </a:ext>
            </a:extLst>
          </p:cNvPr>
          <p:cNvSpPr txBox="1"/>
          <p:nvPr/>
        </p:nvSpPr>
        <p:spPr>
          <a:xfrm>
            <a:off x="3753251" y="376767"/>
            <a:ext cx="22924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SearchPassword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app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connect_user</a:t>
            </a:r>
            <a:endParaRPr lang="en-US" altLang="zh-C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33AF6E0-8BAD-646F-B0D2-47C8A592CDF6}"/>
              </a:ext>
            </a:extLst>
          </p:cNvPr>
          <p:cNvSpPr txBox="1"/>
          <p:nvPr/>
        </p:nvSpPr>
        <p:spPr>
          <a:xfrm>
            <a:off x="359817" y="5288205"/>
            <a:ext cx="30135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AddPassword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app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connect_user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3C1E741-8BCD-9F62-7C44-498F26CAD9DA}"/>
              </a:ext>
            </a:extLst>
          </p:cNvPr>
          <p:cNvSpPr/>
          <p:nvPr/>
        </p:nvSpPr>
        <p:spPr>
          <a:xfrm>
            <a:off x="6058850" y="475197"/>
            <a:ext cx="3569856" cy="63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668FD5-8BC2-6960-D1DC-4FA0AF4FC242}"/>
              </a:ext>
            </a:extLst>
          </p:cNvPr>
          <p:cNvSpPr/>
          <p:nvPr/>
        </p:nvSpPr>
        <p:spPr>
          <a:xfrm>
            <a:off x="6009997" y="1233671"/>
            <a:ext cx="3401585" cy="2137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2AB5C0E-B9D1-D56A-7DCC-BDD34A8728C1}"/>
              </a:ext>
            </a:extLst>
          </p:cNvPr>
          <p:cNvGrpSpPr/>
          <p:nvPr/>
        </p:nvGrpSpPr>
        <p:grpSpPr>
          <a:xfrm>
            <a:off x="6058850" y="5034472"/>
            <a:ext cx="3423499" cy="1372928"/>
            <a:chOff x="3715728" y="3989677"/>
            <a:chExt cx="2515594" cy="137292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4C8685B-6B2F-7E5E-27A6-D7162BC2D928}"/>
                </a:ext>
              </a:extLst>
            </p:cNvPr>
            <p:cNvSpPr/>
            <p:nvPr/>
          </p:nvSpPr>
          <p:spPr>
            <a:xfrm>
              <a:off x="3715728" y="3989677"/>
              <a:ext cx="2491108" cy="13729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19646F2-FBED-25E8-D19F-7C04ECD11903}"/>
                </a:ext>
              </a:extLst>
            </p:cNvPr>
            <p:cNvSpPr/>
            <p:nvPr/>
          </p:nvSpPr>
          <p:spPr>
            <a:xfrm>
              <a:off x="3849998" y="4428096"/>
              <a:ext cx="515605" cy="4822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应用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6DE7000-C5E2-28D6-4F09-5B2725D58926}"/>
                </a:ext>
              </a:extLst>
            </p:cNvPr>
            <p:cNvSpPr txBox="1"/>
            <p:nvPr/>
          </p:nvSpPr>
          <p:spPr>
            <a:xfrm>
              <a:off x="3944031" y="4058764"/>
              <a:ext cx="1543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查询结果表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6738BEE-5108-1E3C-770C-34F23E791990}"/>
                </a:ext>
              </a:extLst>
            </p:cNvPr>
            <p:cNvSpPr/>
            <p:nvPr/>
          </p:nvSpPr>
          <p:spPr>
            <a:xfrm>
              <a:off x="5346428" y="4418276"/>
              <a:ext cx="515604" cy="4822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密码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71AEAD2-8D58-DD63-1961-1A0132CF254A}"/>
                </a:ext>
              </a:extLst>
            </p:cNvPr>
            <p:cNvSpPr txBox="1"/>
            <p:nvPr/>
          </p:nvSpPr>
          <p:spPr>
            <a:xfrm>
              <a:off x="4567044" y="4993273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54" name="乘号 53">
              <a:extLst>
                <a:ext uri="{FF2B5EF4-FFF2-40B4-BE49-F238E27FC236}">
                  <a16:creationId xmlns:a16="http://schemas.microsoft.com/office/drawing/2014/main" id="{279E8140-7062-F928-55EF-08614A8E77F5}"/>
                </a:ext>
              </a:extLst>
            </p:cNvPr>
            <p:cNvSpPr/>
            <p:nvPr/>
          </p:nvSpPr>
          <p:spPr>
            <a:xfrm>
              <a:off x="5865944" y="4419931"/>
              <a:ext cx="365378" cy="447794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3C79ABC9-5AA2-859D-9656-AB91E01E89ED}"/>
              </a:ext>
            </a:extLst>
          </p:cNvPr>
          <p:cNvSpPr/>
          <p:nvPr/>
        </p:nvSpPr>
        <p:spPr>
          <a:xfrm>
            <a:off x="6069962" y="1383352"/>
            <a:ext cx="1240221" cy="616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应用名输入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973FB58-643A-72EF-C9CE-09D5AA3F1C42}"/>
              </a:ext>
            </a:extLst>
          </p:cNvPr>
          <p:cNvSpPr/>
          <p:nvPr/>
        </p:nvSpPr>
        <p:spPr>
          <a:xfrm>
            <a:off x="7579792" y="1383351"/>
            <a:ext cx="1240221" cy="616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关联用户名输入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C905ACE-EFB1-8D4E-1C12-14F9A5001056}"/>
              </a:ext>
            </a:extLst>
          </p:cNvPr>
          <p:cNvSpPr/>
          <p:nvPr/>
        </p:nvSpPr>
        <p:spPr>
          <a:xfrm>
            <a:off x="6069962" y="2276647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index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61AE43A-CD06-EB2A-F387-3808526ADA5D}"/>
              </a:ext>
            </a:extLst>
          </p:cNvPr>
          <p:cNvSpPr/>
          <p:nvPr/>
        </p:nvSpPr>
        <p:spPr>
          <a:xfrm>
            <a:off x="7123066" y="2276647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FF6C77E-E581-16F4-C80A-7A25C1EA0FD8}"/>
              </a:ext>
            </a:extLst>
          </p:cNvPr>
          <p:cNvSpPr/>
          <p:nvPr/>
        </p:nvSpPr>
        <p:spPr>
          <a:xfrm>
            <a:off x="8081492" y="2292435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用户</a:t>
            </a:r>
          </a:p>
        </p:txBody>
      </p:sp>
      <p:sp>
        <p:nvSpPr>
          <p:cNvPr id="71" name="乘号 70">
            <a:extLst>
              <a:ext uri="{FF2B5EF4-FFF2-40B4-BE49-F238E27FC236}">
                <a16:creationId xmlns:a16="http://schemas.microsoft.com/office/drawing/2014/main" id="{42155CCD-07B1-DE5E-E3AE-3F3065C321D8}"/>
              </a:ext>
            </a:extLst>
          </p:cNvPr>
          <p:cNvSpPr/>
          <p:nvPr/>
        </p:nvSpPr>
        <p:spPr>
          <a:xfrm>
            <a:off x="9015374" y="2264777"/>
            <a:ext cx="365378" cy="44779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1F83C45-6F20-5442-144E-23E2F13F5D08}"/>
              </a:ext>
            </a:extLst>
          </p:cNvPr>
          <p:cNvSpPr txBox="1"/>
          <p:nvPr/>
        </p:nvSpPr>
        <p:spPr>
          <a:xfrm>
            <a:off x="7310183" y="29161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AFDF1FB-105D-D1A9-C007-C8E8568737BF}"/>
              </a:ext>
            </a:extLst>
          </p:cNvPr>
          <p:cNvSpPr/>
          <p:nvPr/>
        </p:nvSpPr>
        <p:spPr>
          <a:xfrm>
            <a:off x="8951323" y="1442875"/>
            <a:ext cx="419405" cy="42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203B1F3-F701-31A3-703D-C792B9241A58}"/>
              </a:ext>
            </a:extLst>
          </p:cNvPr>
          <p:cNvSpPr txBox="1"/>
          <p:nvPr/>
        </p:nvSpPr>
        <p:spPr>
          <a:xfrm>
            <a:off x="6928983" y="6978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应用密钥管理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BEC67DD-7F1A-C66D-22EF-B903AE645C5A}"/>
              </a:ext>
            </a:extLst>
          </p:cNvPr>
          <p:cNvGrpSpPr/>
          <p:nvPr/>
        </p:nvGrpSpPr>
        <p:grpSpPr>
          <a:xfrm>
            <a:off x="6063216" y="3487452"/>
            <a:ext cx="2425501" cy="1426876"/>
            <a:chOff x="603039" y="2757197"/>
            <a:chExt cx="2425501" cy="142687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202C741-D031-0636-CA27-13ABE285FDF0}"/>
                </a:ext>
              </a:extLst>
            </p:cNvPr>
            <p:cNvSpPr/>
            <p:nvPr/>
          </p:nvSpPr>
          <p:spPr>
            <a:xfrm>
              <a:off x="603039" y="2757197"/>
              <a:ext cx="2425501" cy="1426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CAFF2B8-F31F-C7CD-8081-1D3F002EF3BD}"/>
                </a:ext>
              </a:extLst>
            </p:cNvPr>
            <p:cNvSpPr/>
            <p:nvPr/>
          </p:nvSpPr>
          <p:spPr>
            <a:xfrm>
              <a:off x="782783" y="3269296"/>
              <a:ext cx="1421732" cy="298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应用名输入框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E591FC7-8FFE-30F9-FC5A-224FBB24F385}"/>
                </a:ext>
              </a:extLst>
            </p:cNvPr>
            <p:cNvSpPr txBox="1"/>
            <p:nvPr/>
          </p:nvSpPr>
          <p:spPr>
            <a:xfrm>
              <a:off x="682155" y="2837882"/>
              <a:ext cx="1543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查询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286DDB8C-669E-3B49-EBD1-D189BEF657ED}"/>
                </a:ext>
              </a:extLst>
            </p:cNvPr>
            <p:cNvSpPr/>
            <p:nvPr/>
          </p:nvSpPr>
          <p:spPr>
            <a:xfrm>
              <a:off x="766694" y="3691426"/>
              <a:ext cx="1468294" cy="298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关联用户输入框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8AAABE0-6B84-B8A7-1AD7-E7BF097F1A1D}"/>
                </a:ext>
              </a:extLst>
            </p:cNvPr>
            <p:cNvSpPr/>
            <p:nvPr/>
          </p:nvSpPr>
          <p:spPr>
            <a:xfrm>
              <a:off x="2412082" y="2849552"/>
              <a:ext cx="419405" cy="4271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312F90AB-09A3-B396-B379-109B3F4A1B61}"/>
              </a:ext>
            </a:extLst>
          </p:cNvPr>
          <p:cNvGrpSpPr/>
          <p:nvPr/>
        </p:nvGrpSpPr>
        <p:grpSpPr>
          <a:xfrm>
            <a:off x="6225406" y="6465009"/>
            <a:ext cx="2425501" cy="1686540"/>
            <a:chOff x="603038" y="4368594"/>
            <a:chExt cx="2425501" cy="1686540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FAC730D6-7779-36EA-8DED-728AB39DB541}"/>
                </a:ext>
              </a:extLst>
            </p:cNvPr>
            <p:cNvSpPr/>
            <p:nvPr/>
          </p:nvSpPr>
          <p:spPr>
            <a:xfrm>
              <a:off x="603038" y="4368594"/>
              <a:ext cx="2425501" cy="16865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E14C0D25-066C-B363-8BF0-AE4A15B9D980}"/>
                </a:ext>
              </a:extLst>
            </p:cNvPr>
            <p:cNvSpPr txBox="1"/>
            <p:nvPr/>
          </p:nvSpPr>
          <p:spPr>
            <a:xfrm>
              <a:off x="666903" y="448361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添加密码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E1D2245-7F3F-8E6D-EF2E-09B0C4795419}"/>
                </a:ext>
              </a:extLst>
            </p:cNvPr>
            <p:cNvSpPr/>
            <p:nvPr/>
          </p:nvSpPr>
          <p:spPr>
            <a:xfrm>
              <a:off x="682155" y="4973095"/>
              <a:ext cx="1421732" cy="298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应用名输入框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1510980-97BC-CEE3-20D6-0E6B35C3BF73}"/>
                </a:ext>
              </a:extLst>
            </p:cNvPr>
            <p:cNvSpPr/>
            <p:nvPr/>
          </p:nvSpPr>
          <p:spPr>
            <a:xfrm>
              <a:off x="708259" y="5330296"/>
              <a:ext cx="1468294" cy="298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关联用户输入框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48A5F3F-13CF-1AD4-014F-89B9749529BE}"/>
                </a:ext>
              </a:extLst>
            </p:cNvPr>
            <p:cNvSpPr/>
            <p:nvPr/>
          </p:nvSpPr>
          <p:spPr>
            <a:xfrm>
              <a:off x="721929" y="5713681"/>
              <a:ext cx="1421732" cy="298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密码输入框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0AE9FBE-19F9-9698-F0FC-56BE5A4C0A4A}"/>
                </a:ext>
              </a:extLst>
            </p:cNvPr>
            <p:cNvSpPr/>
            <p:nvPr/>
          </p:nvSpPr>
          <p:spPr>
            <a:xfrm>
              <a:off x="2385143" y="4557035"/>
              <a:ext cx="419405" cy="4271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5EBE71ED-5C72-C797-0C41-3FA9E8924791}"/>
              </a:ext>
            </a:extLst>
          </p:cNvPr>
          <p:cNvSpPr/>
          <p:nvPr/>
        </p:nvSpPr>
        <p:spPr>
          <a:xfrm>
            <a:off x="7024228" y="5461313"/>
            <a:ext cx="1169142" cy="482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状态（是否完成）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CA34C86-54A0-FA6C-DC80-81AD4BD16951}"/>
              </a:ext>
            </a:extLst>
          </p:cNvPr>
          <p:cNvSpPr/>
          <p:nvPr/>
        </p:nvSpPr>
        <p:spPr>
          <a:xfrm>
            <a:off x="6241579" y="5994204"/>
            <a:ext cx="701692" cy="482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C425F59-0CA0-8E7A-E179-39E7A44F8C9B}"/>
              </a:ext>
            </a:extLst>
          </p:cNvPr>
          <p:cNvSpPr/>
          <p:nvPr/>
        </p:nvSpPr>
        <p:spPr>
          <a:xfrm>
            <a:off x="8031682" y="2815129"/>
            <a:ext cx="1208603" cy="457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SearchAll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958F1F8-057A-DE91-0665-FF261EF3FF56}"/>
              </a:ext>
            </a:extLst>
          </p:cNvPr>
          <p:cNvSpPr txBox="1"/>
          <p:nvPr/>
        </p:nvSpPr>
        <p:spPr>
          <a:xfrm>
            <a:off x="10478276" y="2743400"/>
            <a:ext cx="35019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/Password-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SearchAll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A00E5698-0116-958C-07A3-6C756C681BBC}"/>
              </a:ext>
            </a:extLst>
          </p:cNvPr>
          <p:cNvCxnSpPr>
            <a:cxnSpLocks/>
          </p:cNvCxnSpPr>
          <p:nvPr/>
        </p:nvCxnSpPr>
        <p:spPr>
          <a:xfrm>
            <a:off x="9240285" y="3023648"/>
            <a:ext cx="1116498" cy="11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1DDB175-B87F-8196-0BD6-5C61CCE36629}"/>
              </a:ext>
            </a:extLst>
          </p:cNvPr>
          <p:cNvCxnSpPr/>
          <p:nvPr/>
        </p:nvCxnSpPr>
        <p:spPr>
          <a:xfrm flipV="1">
            <a:off x="9370728" y="697828"/>
            <a:ext cx="745424" cy="9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CBFD3AF-C4FF-A9C7-45C1-B884DAE89F8F}"/>
              </a:ext>
            </a:extLst>
          </p:cNvPr>
          <p:cNvSpPr txBox="1"/>
          <p:nvPr/>
        </p:nvSpPr>
        <p:spPr>
          <a:xfrm>
            <a:off x="10198083" y="197242"/>
            <a:ext cx="35019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/Password-Search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Attr:connect_user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app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A88E8A95-7C71-AF9F-024C-91C1BFE557FC}"/>
              </a:ext>
            </a:extLst>
          </p:cNvPr>
          <p:cNvCxnSpPr>
            <a:cxnSpLocks/>
            <a:stCxn id="71" idx="1"/>
          </p:cNvCxnSpPr>
          <p:nvPr/>
        </p:nvCxnSpPr>
        <p:spPr>
          <a:xfrm flipV="1">
            <a:off x="9292997" y="2009888"/>
            <a:ext cx="823155" cy="36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CB39CA0-E710-74F9-482A-46E1E0B45CC1}"/>
              </a:ext>
            </a:extLst>
          </p:cNvPr>
          <p:cNvSpPr txBox="1"/>
          <p:nvPr/>
        </p:nvSpPr>
        <p:spPr>
          <a:xfrm>
            <a:off x="10283667" y="1483723"/>
            <a:ext cx="35019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PasswordManage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/Password-Delete</a:t>
            </a:r>
          </a:p>
          <a:p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Attr:connect_user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app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68AAAB32-B918-263F-8F48-1186C1AC311C}"/>
              </a:ext>
            </a:extLst>
          </p:cNvPr>
          <p:cNvCxnSpPr>
            <a:stCxn id="70" idx="6"/>
          </p:cNvCxnSpPr>
          <p:nvPr/>
        </p:nvCxnSpPr>
        <p:spPr>
          <a:xfrm flipV="1">
            <a:off x="2864669" y="1233671"/>
            <a:ext cx="777368" cy="61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8B1B00E-95F6-EFE8-7AA1-2C324D155926}"/>
              </a:ext>
            </a:extLst>
          </p:cNvPr>
          <p:cNvCxnSpPr/>
          <p:nvPr/>
        </p:nvCxnSpPr>
        <p:spPr>
          <a:xfrm flipH="1">
            <a:off x="2283314" y="3937469"/>
            <a:ext cx="279980" cy="15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BFB3729-9B42-E2DC-6544-70019E641F76}"/>
              </a:ext>
            </a:extLst>
          </p:cNvPr>
          <p:cNvCxnSpPr/>
          <p:nvPr/>
        </p:nvCxnSpPr>
        <p:spPr>
          <a:xfrm flipH="1" flipV="1">
            <a:off x="5707781" y="3285485"/>
            <a:ext cx="2164478" cy="46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7062961-BAF6-54EB-DBE1-56097877F8A5}"/>
              </a:ext>
            </a:extLst>
          </p:cNvPr>
          <p:cNvSpPr txBox="1"/>
          <p:nvPr/>
        </p:nvSpPr>
        <p:spPr>
          <a:xfrm>
            <a:off x="3587244" y="2158694"/>
            <a:ext cx="22924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SearchPassword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app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connect_user</a:t>
            </a:r>
            <a:endParaRPr lang="en-US" altLang="zh-C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FECACB9-1ED1-D45D-D308-CF35CAB18FBC}"/>
              </a:ext>
            </a:extLst>
          </p:cNvPr>
          <p:cNvCxnSpPr>
            <a:cxnSpLocks/>
          </p:cNvCxnSpPr>
          <p:nvPr/>
        </p:nvCxnSpPr>
        <p:spPr>
          <a:xfrm flipH="1" flipV="1">
            <a:off x="5330773" y="6201499"/>
            <a:ext cx="2676738" cy="60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A88AFCF-4F90-E9FC-AAEF-CE9F909EDC62}"/>
              </a:ext>
            </a:extLst>
          </p:cNvPr>
          <p:cNvSpPr txBox="1"/>
          <p:nvPr/>
        </p:nvSpPr>
        <p:spPr>
          <a:xfrm>
            <a:off x="3464988" y="4447173"/>
            <a:ext cx="26279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AddPassword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app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connect_user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E7805A4-CE2E-0109-2E9C-ECA19F402E0A}"/>
              </a:ext>
            </a:extLst>
          </p:cNvPr>
          <p:cNvSpPr/>
          <p:nvPr/>
        </p:nvSpPr>
        <p:spPr>
          <a:xfrm>
            <a:off x="8184104" y="4853783"/>
            <a:ext cx="1208603" cy="457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SearchAll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C23E343E-5165-9F05-DBD0-470CD46FB6F3}"/>
              </a:ext>
            </a:extLst>
          </p:cNvPr>
          <p:cNvSpPr/>
          <p:nvPr/>
        </p:nvSpPr>
        <p:spPr>
          <a:xfrm>
            <a:off x="8653178" y="6000549"/>
            <a:ext cx="419405" cy="42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A9DE6DA-D89D-FAAD-0A62-20104341A9FD}"/>
              </a:ext>
            </a:extLst>
          </p:cNvPr>
          <p:cNvSpPr txBox="1"/>
          <p:nvPr/>
        </p:nvSpPr>
        <p:spPr>
          <a:xfrm>
            <a:off x="10471575" y="3766250"/>
            <a:ext cx="35019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PasswordManage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/Result-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SearchAll</a:t>
            </a:r>
            <a:endParaRPr lang="en-US" altLang="zh-CN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CEA716DB-F88A-6989-5462-161809748146}"/>
              </a:ext>
            </a:extLst>
          </p:cNvPr>
          <p:cNvCxnSpPr>
            <a:endCxn id="147" idx="1"/>
          </p:cNvCxnSpPr>
          <p:nvPr/>
        </p:nvCxnSpPr>
        <p:spPr>
          <a:xfrm flipV="1">
            <a:off x="9411582" y="4227915"/>
            <a:ext cx="1059993" cy="80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41DC18D-0A05-7430-99B4-37A3DDDEBA3C}"/>
              </a:ext>
            </a:extLst>
          </p:cNvPr>
          <p:cNvSpPr txBox="1"/>
          <p:nvPr/>
        </p:nvSpPr>
        <p:spPr>
          <a:xfrm>
            <a:off x="10116152" y="6465009"/>
            <a:ext cx="35019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PasswordManage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/Result-Search</a:t>
            </a:r>
          </a:p>
          <a:p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Attr:connect_user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app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stage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：已完成、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：未完成、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：全部）</a:t>
            </a:r>
            <a:endParaRPr lang="en-US" altLang="zh-CN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021598D-BEDE-D8D0-6140-2E7893F88600}"/>
              </a:ext>
            </a:extLst>
          </p:cNvPr>
          <p:cNvCxnSpPr>
            <a:stCxn id="146" idx="5"/>
          </p:cNvCxnSpPr>
          <p:nvPr/>
        </p:nvCxnSpPr>
        <p:spPr>
          <a:xfrm>
            <a:off x="9011163" y="6365177"/>
            <a:ext cx="1104989" cy="58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282FBC6-BE04-E20D-F036-C9EF7F3E10B4}"/>
              </a:ext>
            </a:extLst>
          </p:cNvPr>
          <p:cNvSpPr txBox="1"/>
          <p:nvPr/>
        </p:nvSpPr>
        <p:spPr>
          <a:xfrm>
            <a:off x="10274373" y="4749411"/>
            <a:ext cx="35019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/Result-Delete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Attr:connect_user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app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stage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：已完成、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：未完成、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：全部）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F8781FFB-9E24-6F2E-8921-0C874C15FC59}"/>
              </a:ext>
            </a:extLst>
          </p:cNvPr>
          <p:cNvCxnSpPr>
            <a:stCxn id="40" idx="3"/>
            <a:endCxn id="153" idx="1"/>
          </p:cNvCxnSpPr>
          <p:nvPr/>
        </p:nvCxnSpPr>
        <p:spPr>
          <a:xfrm flipV="1">
            <a:off x="9449026" y="5626574"/>
            <a:ext cx="825347" cy="9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37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6626E1-E3ED-A911-06EA-291517AF0B3F}"/>
              </a:ext>
            </a:extLst>
          </p:cNvPr>
          <p:cNvSpPr txBox="1"/>
          <p:nvPr/>
        </p:nvSpPr>
        <p:spPr>
          <a:xfrm>
            <a:off x="1138989" y="121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5002728-AD3B-A153-4640-47EE74B3D1E1}"/>
              </a:ext>
            </a:extLst>
          </p:cNvPr>
          <p:cNvGrpSpPr/>
          <p:nvPr/>
        </p:nvGrpSpPr>
        <p:grpSpPr>
          <a:xfrm>
            <a:off x="262835" y="675998"/>
            <a:ext cx="1399129" cy="875023"/>
            <a:chOff x="7892719" y="529387"/>
            <a:chExt cx="3048001" cy="556661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828F424-6AD1-C43C-4800-2963B49B92B3}"/>
                </a:ext>
              </a:extLst>
            </p:cNvPr>
            <p:cNvSpPr txBox="1"/>
            <p:nvPr/>
          </p:nvSpPr>
          <p:spPr>
            <a:xfrm>
              <a:off x="7972928" y="577335"/>
              <a:ext cx="1917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重要信息管理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1BF2DEE-FFB0-A59B-9736-B26BDE262929}"/>
                </a:ext>
              </a:extLst>
            </p:cNvPr>
            <p:cNvSpPr/>
            <p:nvPr/>
          </p:nvSpPr>
          <p:spPr>
            <a:xfrm>
              <a:off x="7892719" y="529387"/>
              <a:ext cx="3048001" cy="55666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C337CA1-8213-A368-126F-72CA35715F35}"/>
              </a:ext>
            </a:extLst>
          </p:cNvPr>
          <p:cNvGrpSpPr/>
          <p:nvPr/>
        </p:nvGrpSpPr>
        <p:grpSpPr>
          <a:xfrm>
            <a:off x="1902595" y="676000"/>
            <a:ext cx="3048001" cy="2677826"/>
            <a:chOff x="7892719" y="529387"/>
            <a:chExt cx="3048001" cy="556661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22146E-1560-7236-1CDC-512DB8388333}"/>
                </a:ext>
              </a:extLst>
            </p:cNvPr>
            <p:cNvSpPr txBox="1"/>
            <p:nvPr/>
          </p:nvSpPr>
          <p:spPr>
            <a:xfrm>
              <a:off x="7972928" y="577335"/>
              <a:ext cx="70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设置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BFD19C0-A0F2-20EE-DE39-69F54AB81551}"/>
                </a:ext>
              </a:extLst>
            </p:cNvPr>
            <p:cNvSpPr/>
            <p:nvPr/>
          </p:nvSpPr>
          <p:spPr>
            <a:xfrm>
              <a:off x="7892719" y="529387"/>
              <a:ext cx="3048001" cy="55666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4114247-D3C0-4990-CE81-25BB1A293FE2}"/>
              </a:ext>
            </a:extLst>
          </p:cNvPr>
          <p:cNvSpPr/>
          <p:nvPr/>
        </p:nvSpPr>
        <p:spPr>
          <a:xfrm>
            <a:off x="-47514" y="3508241"/>
            <a:ext cx="12239514" cy="2035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FE0BF8-D575-75A0-DDA1-B5AFC1250B7E}"/>
              </a:ext>
            </a:extLst>
          </p:cNvPr>
          <p:cNvSpPr txBox="1"/>
          <p:nvPr/>
        </p:nvSpPr>
        <p:spPr>
          <a:xfrm>
            <a:off x="413144" y="36489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消息通知管理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BB3D2B-7B4C-6D92-72A4-508E6FF92153}"/>
              </a:ext>
            </a:extLst>
          </p:cNvPr>
          <p:cNvSpPr/>
          <p:nvPr/>
        </p:nvSpPr>
        <p:spPr>
          <a:xfrm>
            <a:off x="363672" y="4547677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F20AF7-49D5-06B9-6F12-DBE0A6FC1AD4}"/>
              </a:ext>
            </a:extLst>
          </p:cNvPr>
          <p:cNvSpPr/>
          <p:nvPr/>
        </p:nvSpPr>
        <p:spPr>
          <a:xfrm>
            <a:off x="1506593" y="4547677"/>
            <a:ext cx="725224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CA63303-7956-6388-55EF-5AC86A1054C8}"/>
              </a:ext>
            </a:extLst>
          </p:cNvPr>
          <p:cNvSpPr/>
          <p:nvPr/>
        </p:nvSpPr>
        <p:spPr>
          <a:xfrm>
            <a:off x="3251397" y="4502056"/>
            <a:ext cx="419405" cy="42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93C3295-267E-CA86-8FCA-FD98F7E0560E}"/>
              </a:ext>
            </a:extLst>
          </p:cNvPr>
          <p:cNvSpPr/>
          <p:nvPr/>
        </p:nvSpPr>
        <p:spPr>
          <a:xfrm>
            <a:off x="3950254" y="4518818"/>
            <a:ext cx="419405" cy="42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424C01-2667-B178-5843-498582C1201A}"/>
              </a:ext>
            </a:extLst>
          </p:cNvPr>
          <p:cNvSpPr/>
          <p:nvPr/>
        </p:nvSpPr>
        <p:spPr>
          <a:xfrm>
            <a:off x="7334894" y="4804157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247335-55FD-2AF8-274E-27E173827548}"/>
              </a:ext>
            </a:extLst>
          </p:cNvPr>
          <p:cNvSpPr txBox="1"/>
          <p:nvPr/>
        </p:nvSpPr>
        <p:spPr>
          <a:xfrm>
            <a:off x="2213920" y="4534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解密请求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D984F8-2E3D-1DD4-17EB-7535B179B308}"/>
              </a:ext>
            </a:extLst>
          </p:cNvPr>
          <p:cNvSpPr/>
          <p:nvPr/>
        </p:nvSpPr>
        <p:spPr>
          <a:xfrm>
            <a:off x="8468770" y="4804157"/>
            <a:ext cx="725224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CDAF711-229C-1940-EF88-929020762E18}"/>
              </a:ext>
            </a:extLst>
          </p:cNvPr>
          <p:cNvSpPr txBox="1"/>
          <p:nvPr/>
        </p:nvSpPr>
        <p:spPr>
          <a:xfrm>
            <a:off x="9394441" y="4770764"/>
            <a:ext cx="67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加密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8F3ED6B-D186-D169-B29E-74A36847CEE8}"/>
              </a:ext>
            </a:extLst>
          </p:cNvPr>
          <p:cNvSpPr/>
          <p:nvPr/>
        </p:nvSpPr>
        <p:spPr>
          <a:xfrm>
            <a:off x="10266154" y="4715650"/>
            <a:ext cx="419405" cy="42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61E664-EE47-3DE2-3745-6C5C03D11CAC}"/>
              </a:ext>
            </a:extLst>
          </p:cNvPr>
          <p:cNvSpPr/>
          <p:nvPr/>
        </p:nvSpPr>
        <p:spPr>
          <a:xfrm>
            <a:off x="1991990" y="1081779"/>
            <a:ext cx="2688717" cy="2145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022BEE-E8C3-DA91-C80E-AC6F79230B40}"/>
              </a:ext>
            </a:extLst>
          </p:cNvPr>
          <p:cNvSpPr/>
          <p:nvPr/>
        </p:nvSpPr>
        <p:spPr>
          <a:xfrm>
            <a:off x="2112654" y="1484741"/>
            <a:ext cx="1012317" cy="524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用户名输入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15CF53-8135-F0FD-B17D-2242805739A7}"/>
              </a:ext>
            </a:extLst>
          </p:cNvPr>
          <p:cNvSpPr/>
          <p:nvPr/>
        </p:nvSpPr>
        <p:spPr>
          <a:xfrm>
            <a:off x="2082003" y="2207237"/>
            <a:ext cx="747205" cy="31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index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9D8BBCA-6C65-6603-241C-48618492B16A}"/>
              </a:ext>
            </a:extLst>
          </p:cNvPr>
          <p:cNvSpPr/>
          <p:nvPr/>
        </p:nvSpPr>
        <p:spPr>
          <a:xfrm>
            <a:off x="3032766" y="2207237"/>
            <a:ext cx="680990" cy="31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用户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E6C22F-20D6-4844-0580-91FF037D4E68}"/>
              </a:ext>
            </a:extLst>
          </p:cNvPr>
          <p:cNvSpPr/>
          <p:nvPr/>
        </p:nvSpPr>
        <p:spPr>
          <a:xfrm>
            <a:off x="2074171" y="2648600"/>
            <a:ext cx="680990" cy="31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公钥</a:t>
            </a:r>
          </a:p>
        </p:txBody>
      </p:sp>
      <p:sp>
        <p:nvSpPr>
          <p:cNvPr id="27" name="乘号 26">
            <a:extLst>
              <a:ext uri="{FF2B5EF4-FFF2-40B4-BE49-F238E27FC236}">
                <a16:creationId xmlns:a16="http://schemas.microsoft.com/office/drawing/2014/main" id="{E731AFCB-B403-B5B2-2C78-B32CFFFEC509}"/>
              </a:ext>
            </a:extLst>
          </p:cNvPr>
          <p:cNvSpPr/>
          <p:nvPr/>
        </p:nvSpPr>
        <p:spPr>
          <a:xfrm>
            <a:off x="4080102" y="2363614"/>
            <a:ext cx="298236" cy="38071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261CAFF-C3CD-D9DB-906A-44B65570F3F4}"/>
              </a:ext>
            </a:extLst>
          </p:cNvPr>
          <p:cNvSpPr txBox="1"/>
          <p:nvPr/>
        </p:nvSpPr>
        <p:spPr>
          <a:xfrm>
            <a:off x="2681437" y="1119991"/>
            <a:ext cx="136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公钥管理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CA5CA07-D5AA-CAE1-582D-5C0436131CE5}"/>
              </a:ext>
            </a:extLst>
          </p:cNvPr>
          <p:cNvSpPr/>
          <p:nvPr/>
        </p:nvSpPr>
        <p:spPr>
          <a:xfrm>
            <a:off x="3817621" y="1551021"/>
            <a:ext cx="342335" cy="363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F47D14-74FF-FF63-0717-990B59F92EE2}"/>
              </a:ext>
            </a:extLst>
          </p:cNvPr>
          <p:cNvSpPr txBox="1"/>
          <p:nvPr/>
        </p:nvSpPr>
        <p:spPr>
          <a:xfrm>
            <a:off x="3032766" y="2882992"/>
            <a:ext cx="97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3F74A6-CF49-51E6-9B39-6EC7A3846FCE}"/>
              </a:ext>
            </a:extLst>
          </p:cNvPr>
          <p:cNvSpPr/>
          <p:nvPr/>
        </p:nvSpPr>
        <p:spPr>
          <a:xfrm>
            <a:off x="3561499" y="2840270"/>
            <a:ext cx="1208603" cy="457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SearchAll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058CAA-1F8E-295A-A1C7-61C8642672D8}"/>
              </a:ext>
            </a:extLst>
          </p:cNvPr>
          <p:cNvSpPr txBox="1"/>
          <p:nvPr/>
        </p:nvSpPr>
        <p:spPr>
          <a:xfrm>
            <a:off x="5986552" y="28000"/>
            <a:ext cx="48803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/Config/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PublicKey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-Search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Attr:connect_user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3E833-C39D-D782-9E13-216D3ABBFE13}"/>
              </a:ext>
            </a:extLst>
          </p:cNvPr>
          <p:cNvSpPr txBox="1"/>
          <p:nvPr/>
        </p:nvSpPr>
        <p:spPr>
          <a:xfrm>
            <a:off x="6128168" y="2487541"/>
            <a:ext cx="4880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/Config/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PublicKey-SearchAll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138AE2-F01A-6AD9-D45B-76BFA6E0A355}"/>
              </a:ext>
            </a:extLst>
          </p:cNvPr>
          <p:cNvCxnSpPr>
            <a:stCxn id="6" idx="3"/>
            <a:endCxn id="34" idx="1"/>
          </p:cNvCxnSpPr>
          <p:nvPr/>
        </p:nvCxnSpPr>
        <p:spPr>
          <a:xfrm flipV="1">
            <a:off x="4770102" y="2949206"/>
            <a:ext cx="1358066" cy="11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7FE4CEA-5BDC-42B8-3BAB-B84B0E23FAE3}"/>
              </a:ext>
            </a:extLst>
          </p:cNvPr>
          <p:cNvCxnSpPr>
            <a:stCxn id="29" idx="7"/>
            <a:endCxn id="11" idx="1"/>
          </p:cNvCxnSpPr>
          <p:nvPr/>
        </p:nvCxnSpPr>
        <p:spPr>
          <a:xfrm flipV="1">
            <a:off x="4109822" y="628165"/>
            <a:ext cx="1876730" cy="97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276BFE2-0C83-B17B-730C-8A762567D048}"/>
              </a:ext>
            </a:extLst>
          </p:cNvPr>
          <p:cNvSpPr txBox="1"/>
          <p:nvPr/>
        </p:nvSpPr>
        <p:spPr>
          <a:xfrm>
            <a:off x="5931601" y="1206069"/>
            <a:ext cx="48803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/Config/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PublicKey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-Delete</a:t>
            </a:r>
          </a:p>
          <a:p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Attr:connect_user</a:t>
            </a:r>
            <a:endParaRPr lang="en-US" altLang="zh-CN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22D9173-EB46-87D8-4513-03AA884D0D06}"/>
              </a:ext>
            </a:extLst>
          </p:cNvPr>
          <p:cNvCxnSpPr/>
          <p:nvPr/>
        </p:nvCxnSpPr>
        <p:spPr>
          <a:xfrm flipV="1">
            <a:off x="4369659" y="2009113"/>
            <a:ext cx="1561942" cy="54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E86B6944-0151-1F54-F354-78AE126773A1}"/>
              </a:ext>
            </a:extLst>
          </p:cNvPr>
          <p:cNvSpPr/>
          <p:nvPr/>
        </p:nvSpPr>
        <p:spPr>
          <a:xfrm>
            <a:off x="363672" y="4071687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用户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71C52E9-35E2-C926-63B0-DEC2AF917A34}"/>
              </a:ext>
            </a:extLst>
          </p:cNvPr>
          <p:cNvSpPr/>
          <p:nvPr/>
        </p:nvSpPr>
        <p:spPr>
          <a:xfrm>
            <a:off x="1486545" y="4049074"/>
            <a:ext cx="725224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43AF248-80EB-0BC4-715D-28E90FAFECB0}"/>
              </a:ext>
            </a:extLst>
          </p:cNvPr>
          <p:cNvSpPr/>
          <p:nvPr/>
        </p:nvSpPr>
        <p:spPr>
          <a:xfrm>
            <a:off x="2658040" y="3991557"/>
            <a:ext cx="342335" cy="363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D9C7D7D-B628-60DC-6BB0-A06478DD10B1}"/>
              </a:ext>
            </a:extLst>
          </p:cNvPr>
          <p:cNvSpPr/>
          <p:nvPr/>
        </p:nvSpPr>
        <p:spPr>
          <a:xfrm>
            <a:off x="3472104" y="3887148"/>
            <a:ext cx="1208603" cy="457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SearchAll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C2877E-A70A-E499-C6CD-DF21D3C4E0A1}"/>
              </a:ext>
            </a:extLst>
          </p:cNvPr>
          <p:cNvSpPr/>
          <p:nvPr/>
        </p:nvSpPr>
        <p:spPr>
          <a:xfrm>
            <a:off x="7100073" y="3983307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用户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0C5A0F3-836F-779A-F81E-E08CC62764F9}"/>
              </a:ext>
            </a:extLst>
          </p:cNvPr>
          <p:cNvSpPr/>
          <p:nvPr/>
        </p:nvSpPr>
        <p:spPr>
          <a:xfrm>
            <a:off x="8222946" y="3960694"/>
            <a:ext cx="725224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2963F2F-2177-8664-9EE7-F0BE2774CB7C}"/>
              </a:ext>
            </a:extLst>
          </p:cNvPr>
          <p:cNvSpPr/>
          <p:nvPr/>
        </p:nvSpPr>
        <p:spPr>
          <a:xfrm>
            <a:off x="9394441" y="3903177"/>
            <a:ext cx="342335" cy="363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63B7D35-A16F-8661-F0E0-1F6B66F4B1DF}"/>
              </a:ext>
            </a:extLst>
          </p:cNvPr>
          <p:cNvSpPr/>
          <p:nvPr/>
        </p:nvSpPr>
        <p:spPr>
          <a:xfrm>
            <a:off x="10208505" y="3798768"/>
            <a:ext cx="1208603" cy="457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SearchAll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0F84C1E-9A9D-673D-1A7E-A6170231BE90}"/>
              </a:ext>
            </a:extLst>
          </p:cNvPr>
          <p:cNvSpPr txBox="1"/>
          <p:nvPr/>
        </p:nvSpPr>
        <p:spPr>
          <a:xfrm>
            <a:off x="11476614" y="3529892"/>
            <a:ext cx="4880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/Announcement/Add-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SearchAll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B4A07E1-D04A-51DE-5F54-C136E954A39D}"/>
              </a:ext>
            </a:extLst>
          </p:cNvPr>
          <p:cNvSpPr txBox="1"/>
          <p:nvPr/>
        </p:nvSpPr>
        <p:spPr>
          <a:xfrm>
            <a:off x="11295363" y="1806233"/>
            <a:ext cx="35019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 Announcement/Add-Search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Attr:connect_user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app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66EF59B-7A4A-2C45-B6AF-A9856F2B4A97}"/>
              </a:ext>
            </a:extLst>
          </p:cNvPr>
          <p:cNvCxnSpPr>
            <a:stCxn id="49" idx="7"/>
          </p:cNvCxnSpPr>
          <p:nvPr/>
        </p:nvCxnSpPr>
        <p:spPr>
          <a:xfrm flipV="1">
            <a:off x="9686642" y="2762813"/>
            <a:ext cx="1518463" cy="11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2C762AF-5949-3B48-AEB0-E2F0A05B3F4F}"/>
              </a:ext>
            </a:extLst>
          </p:cNvPr>
          <p:cNvSpPr txBox="1"/>
          <p:nvPr/>
        </p:nvSpPr>
        <p:spPr>
          <a:xfrm>
            <a:off x="9036429" y="5196185"/>
            <a:ext cx="48803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/Announcement/Add-Delete</a:t>
            </a:r>
          </a:p>
          <a:p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Attr:connect_user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app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D4717F-3D0D-D018-54B3-BA31C6A8CC68}"/>
              </a:ext>
            </a:extLst>
          </p:cNvPr>
          <p:cNvCxnSpPr/>
          <p:nvPr/>
        </p:nvCxnSpPr>
        <p:spPr>
          <a:xfrm>
            <a:off x="10685559" y="5080769"/>
            <a:ext cx="0" cy="34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3CA6901-F794-C880-1174-3889517158B0}"/>
              </a:ext>
            </a:extLst>
          </p:cNvPr>
          <p:cNvSpPr txBox="1"/>
          <p:nvPr/>
        </p:nvSpPr>
        <p:spPr>
          <a:xfrm>
            <a:off x="5405695" y="5276172"/>
            <a:ext cx="3388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/Announcement/Request-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SearchAll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C1BBE82-B32E-6236-0177-A59F1E3495EA}"/>
              </a:ext>
            </a:extLst>
          </p:cNvPr>
          <p:cNvCxnSpPr/>
          <p:nvPr/>
        </p:nvCxnSpPr>
        <p:spPr>
          <a:xfrm>
            <a:off x="4680707" y="4266370"/>
            <a:ext cx="969322" cy="100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6049D02B-849C-C951-676D-F8B67B45BDB5}"/>
              </a:ext>
            </a:extLst>
          </p:cNvPr>
          <p:cNvSpPr txBox="1"/>
          <p:nvPr/>
        </p:nvSpPr>
        <p:spPr>
          <a:xfrm>
            <a:off x="-456686" y="5161655"/>
            <a:ext cx="35019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 Announcement/Request-Search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Attr:connect_user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app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93AB327-53DF-7F8C-3193-0F82B6C992AF}"/>
              </a:ext>
            </a:extLst>
          </p:cNvPr>
          <p:cNvCxnSpPr/>
          <p:nvPr/>
        </p:nvCxnSpPr>
        <p:spPr>
          <a:xfrm flipH="1">
            <a:off x="1780674" y="4319549"/>
            <a:ext cx="907983" cy="8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BE040B9-6EE5-1723-3E6C-8B1ACD68DE05}"/>
              </a:ext>
            </a:extLst>
          </p:cNvPr>
          <p:cNvSpPr txBox="1"/>
          <p:nvPr/>
        </p:nvSpPr>
        <p:spPr>
          <a:xfrm>
            <a:off x="168816" y="6570052"/>
            <a:ext cx="35019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/ Announcement/Request-Agree</a:t>
            </a:r>
          </a:p>
          <a:p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Attr:connect_user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app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3C50BF3-9869-B7C4-F19B-AA1A0DB8B6B5}"/>
              </a:ext>
            </a:extLst>
          </p:cNvPr>
          <p:cNvSpPr txBox="1"/>
          <p:nvPr/>
        </p:nvSpPr>
        <p:spPr>
          <a:xfrm>
            <a:off x="3817621" y="6609139"/>
            <a:ext cx="35019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2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/ Announcement/Request-Disagree</a:t>
            </a:r>
          </a:p>
          <a:p>
            <a:r>
              <a:rPr lang="en-US" altLang="zh-CN" dirty="0" err="1">
                <a:solidFill>
                  <a:schemeClr val="accent2"/>
                </a:solidFill>
                <a:latin typeface="Consolas" panose="020B0609020204030204" pitchFamily="49" charset="0"/>
              </a:rPr>
              <a:t>Attr:connect_user</a:t>
            </a:r>
            <a:r>
              <a:rPr lang="zh-CN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app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A2428D2-8A53-86BC-7025-3DF0ED2B46C6}"/>
              </a:ext>
            </a:extLst>
          </p:cNvPr>
          <p:cNvCxnSpPr>
            <a:stCxn id="9" idx="4"/>
          </p:cNvCxnSpPr>
          <p:nvPr/>
        </p:nvCxnSpPr>
        <p:spPr>
          <a:xfrm flipH="1">
            <a:off x="2618812" y="4929244"/>
            <a:ext cx="842288" cy="169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5A35861-9E20-18CE-D8B0-5B883A85692C}"/>
              </a:ext>
            </a:extLst>
          </p:cNvPr>
          <p:cNvCxnSpPr/>
          <p:nvPr/>
        </p:nvCxnSpPr>
        <p:spPr>
          <a:xfrm>
            <a:off x="4180222" y="4955430"/>
            <a:ext cx="691223" cy="165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9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706E4-5033-CB45-D77D-5916F836C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13459FF4-2D32-8C33-F6B2-0F002880EEF6}"/>
              </a:ext>
            </a:extLst>
          </p:cNvPr>
          <p:cNvSpPr/>
          <p:nvPr/>
        </p:nvSpPr>
        <p:spPr>
          <a:xfrm>
            <a:off x="8871285" y="529387"/>
            <a:ext cx="3048001" cy="1021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DC86D-C1D4-DAAF-9709-FB274B22BAC5}"/>
              </a:ext>
            </a:extLst>
          </p:cNvPr>
          <p:cNvSpPr txBox="1"/>
          <p:nvPr/>
        </p:nvSpPr>
        <p:spPr>
          <a:xfrm>
            <a:off x="17731" y="0"/>
            <a:ext cx="226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V2</a:t>
            </a:r>
            <a:r>
              <a:rPr lang="zh-CN" altLang="en-US" dirty="0"/>
              <a:t>版本界面设计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546467-A98A-C778-8EAE-FF27C92AF675}"/>
              </a:ext>
            </a:extLst>
          </p:cNvPr>
          <p:cNvSpPr/>
          <p:nvPr/>
        </p:nvSpPr>
        <p:spPr>
          <a:xfrm>
            <a:off x="8871285" y="529388"/>
            <a:ext cx="3048001" cy="1428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62FC92-B089-30FA-0A4F-ACB2B241ACDD}"/>
              </a:ext>
            </a:extLst>
          </p:cNvPr>
          <p:cNvSpPr txBox="1"/>
          <p:nvPr/>
        </p:nvSpPr>
        <p:spPr>
          <a:xfrm>
            <a:off x="6096000" y="40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D2109E-D2D8-E4EE-AB91-EB39CEC173CD}"/>
              </a:ext>
            </a:extLst>
          </p:cNvPr>
          <p:cNvSpPr/>
          <p:nvPr/>
        </p:nvSpPr>
        <p:spPr>
          <a:xfrm>
            <a:off x="9850273" y="557193"/>
            <a:ext cx="705853" cy="409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公钥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8A4CA88-F0C7-17F8-6413-E9F9CBA2DD19}"/>
              </a:ext>
            </a:extLst>
          </p:cNvPr>
          <p:cNvSpPr/>
          <p:nvPr/>
        </p:nvSpPr>
        <p:spPr>
          <a:xfrm>
            <a:off x="10719269" y="557193"/>
            <a:ext cx="1170233" cy="409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暂存消息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AB3B3B-CE03-677C-FE24-B4AED493AB0A}"/>
              </a:ext>
            </a:extLst>
          </p:cNvPr>
          <p:cNvSpPr/>
          <p:nvPr/>
        </p:nvSpPr>
        <p:spPr>
          <a:xfrm>
            <a:off x="4892144" y="776608"/>
            <a:ext cx="3569856" cy="2858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DA9740F-87C4-66AB-11B8-5C3BFA1630BE}"/>
              </a:ext>
            </a:extLst>
          </p:cNvPr>
          <p:cNvSpPr/>
          <p:nvPr/>
        </p:nvSpPr>
        <p:spPr>
          <a:xfrm>
            <a:off x="5294360" y="1327682"/>
            <a:ext cx="1240221" cy="616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用户名输入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E23423D-23EC-4860-2AD2-D107DED36F41}"/>
              </a:ext>
            </a:extLst>
          </p:cNvPr>
          <p:cNvSpPr/>
          <p:nvPr/>
        </p:nvSpPr>
        <p:spPr>
          <a:xfrm>
            <a:off x="5064146" y="2365897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index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A752648-F51E-FED1-356D-AF04BDBD17F7}"/>
              </a:ext>
            </a:extLst>
          </p:cNvPr>
          <p:cNvSpPr/>
          <p:nvPr/>
        </p:nvSpPr>
        <p:spPr>
          <a:xfrm>
            <a:off x="6117250" y="2365897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用户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ABBC430-8976-B943-F305-31E49904271E}"/>
              </a:ext>
            </a:extLst>
          </p:cNvPr>
          <p:cNvSpPr/>
          <p:nvPr/>
        </p:nvSpPr>
        <p:spPr>
          <a:xfrm>
            <a:off x="7075676" y="2381685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公钥</a:t>
            </a:r>
          </a:p>
        </p:txBody>
      </p:sp>
      <p:sp>
        <p:nvSpPr>
          <p:cNvPr id="78" name="乘号 77">
            <a:extLst>
              <a:ext uri="{FF2B5EF4-FFF2-40B4-BE49-F238E27FC236}">
                <a16:creationId xmlns:a16="http://schemas.microsoft.com/office/drawing/2014/main" id="{69309338-C844-F2FA-CEB1-080E0AF6EC09}"/>
              </a:ext>
            </a:extLst>
          </p:cNvPr>
          <p:cNvSpPr/>
          <p:nvPr/>
        </p:nvSpPr>
        <p:spPr>
          <a:xfrm>
            <a:off x="8009558" y="2354027"/>
            <a:ext cx="365378" cy="44779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524E714-7E23-9E6E-02B4-5738F1A0B347}"/>
              </a:ext>
            </a:extLst>
          </p:cNvPr>
          <p:cNvSpPr txBox="1"/>
          <p:nvPr/>
        </p:nvSpPr>
        <p:spPr>
          <a:xfrm>
            <a:off x="6209075" y="8555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公钥管理</a:t>
            </a: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60EECC3-5368-B6EB-FD84-0243B625C619}"/>
              </a:ext>
            </a:extLst>
          </p:cNvPr>
          <p:cNvSpPr/>
          <p:nvPr/>
        </p:nvSpPr>
        <p:spPr>
          <a:xfrm>
            <a:off x="7569032" y="1101448"/>
            <a:ext cx="419405" cy="42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1F3B838-C804-D2A3-1A63-1B7855C4BEAD}"/>
              </a:ext>
            </a:extLst>
          </p:cNvPr>
          <p:cNvSpPr/>
          <p:nvPr/>
        </p:nvSpPr>
        <p:spPr>
          <a:xfrm>
            <a:off x="422514" y="966809"/>
            <a:ext cx="4250828" cy="3636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400EA7C-C8A0-DF10-5A0E-C3BBD1422061}"/>
              </a:ext>
            </a:extLst>
          </p:cNvPr>
          <p:cNvSpPr/>
          <p:nvPr/>
        </p:nvSpPr>
        <p:spPr>
          <a:xfrm>
            <a:off x="531169" y="1935690"/>
            <a:ext cx="1240221" cy="616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源用户名输入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1ECE65-951E-EB50-99CC-FEF05ECC0A5A}"/>
              </a:ext>
            </a:extLst>
          </p:cNvPr>
          <p:cNvSpPr/>
          <p:nvPr/>
        </p:nvSpPr>
        <p:spPr>
          <a:xfrm>
            <a:off x="531169" y="3176546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index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1619AA5-9005-A4E3-2188-35F13B9FCC80}"/>
              </a:ext>
            </a:extLst>
          </p:cNvPr>
          <p:cNvSpPr/>
          <p:nvPr/>
        </p:nvSpPr>
        <p:spPr>
          <a:xfrm>
            <a:off x="2209374" y="3115358"/>
            <a:ext cx="764981" cy="616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源用户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16990BA-B1C5-E31B-62B8-D50A97D96627}"/>
              </a:ext>
            </a:extLst>
          </p:cNvPr>
          <p:cNvSpPr/>
          <p:nvPr/>
        </p:nvSpPr>
        <p:spPr>
          <a:xfrm>
            <a:off x="3164838" y="3124272"/>
            <a:ext cx="834302" cy="555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目的用户</a:t>
            </a:r>
          </a:p>
        </p:txBody>
      </p:sp>
      <p:sp>
        <p:nvSpPr>
          <p:cNvPr id="86" name="乘号 85">
            <a:extLst>
              <a:ext uri="{FF2B5EF4-FFF2-40B4-BE49-F238E27FC236}">
                <a16:creationId xmlns:a16="http://schemas.microsoft.com/office/drawing/2014/main" id="{C4BB3B33-38C8-58C4-3E42-7812770C6E49}"/>
              </a:ext>
            </a:extLst>
          </p:cNvPr>
          <p:cNvSpPr/>
          <p:nvPr/>
        </p:nvSpPr>
        <p:spPr>
          <a:xfrm flipH="1">
            <a:off x="4096457" y="3179174"/>
            <a:ext cx="386402" cy="45631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931B45F-EBC6-9836-9765-042643529CE0}"/>
              </a:ext>
            </a:extLst>
          </p:cNvPr>
          <p:cNvSpPr txBox="1"/>
          <p:nvPr/>
        </p:nvSpPr>
        <p:spPr>
          <a:xfrm>
            <a:off x="1486265" y="12179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暂存消息管理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D96F993-1431-5D4D-59FF-6490C9A0C5DC}"/>
              </a:ext>
            </a:extLst>
          </p:cNvPr>
          <p:cNvSpPr/>
          <p:nvPr/>
        </p:nvSpPr>
        <p:spPr>
          <a:xfrm>
            <a:off x="3319131" y="1998005"/>
            <a:ext cx="419405" cy="42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AE3196D-3AAB-A018-BDAD-8BEEA702C313}"/>
              </a:ext>
            </a:extLst>
          </p:cNvPr>
          <p:cNvSpPr/>
          <p:nvPr/>
        </p:nvSpPr>
        <p:spPr>
          <a:xfrm>
            <a:off x="1961427" y="1957445"/>
            <a:ext cx="1240221" cy="616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目的用户名输入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7CA1240-4BE1-1299-7D73-EA91E63DCCEA}"/>
              </a:ext>
            </a:extLst>
          </p:cNvPr>
          <p:cNvSpPr/>
          <p:nvPr/>
        </p:nvSpPr>
        <p:spPr>
          <a:xfrm>
            <a:off x="1429220" y="3179174"/>
            <a:ext cx="680574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4C7DE26-A83E-F26D-3494-59A60995A3FD}"/>
              </a:ext>
            </a:extLst>
          </p:cNvPr>
          <p:cNvSpPr txBox="1"/>
          <p:nvPr/>
        </p:nvSpPr>
        <p:spPr>
          <a:xfrm>
            <a:off x="6346276" y="305827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09C0657-173E-EBE9-1561-0AD36047BF4A}"/>
              </a:ext>
            </a:extLst>
          </p:cNvPr>
          <p:cNvSpPr txBox="1"/>
          <p:nvPr/>
        </p:nvSpPr>
        <p:spPr>
          <a:xfrm>
            <a:off x="2083391" y="415199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55ED749-4238-10CA-8661-14A243415628}"/>
              </a:ext>
            </a:extLst>
          </p:cNvPr>
          <p:cNvSpPr txBox="1"/>
          <p:nvPr/>
        </p:nvSpPr>
        <p:spPr>
          <a:xfrm>
            <a:off x="9040799" y="5974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主页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18D6C52-81FD-021D-A7DF-52D65BCF8A80}"/>
              </a:ext>
            </a:extLst>
          </p:cNvPr>
          <p:cNvSpPr/>
          <p:nvPr/>
        </p:nvSpPr>
        <p:spPr>
          <a:xfrm>
            <a:off x="10035948" y="1033084"/>
            <a:ext cx="1268437" cy="409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用户密码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FC7EE8C-7C34-66F6-661B-6D11959534A6}"/>
              </a:ext>
            </a:extLst>
          </p:cNvPr>
          <p:cNvSpPr/>
          <p:nvPr/>
        </p:nvSpPr>
        <p:spPr>
          <a:xfrm>
            <a:off x="4892144" y="3807576"/>
            <a:ext cx="3569856" cy="2858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64528BB-2780-5130-A979-0ECFED99DA97}"/>
              </a:ext>
            </a:extLst>
          </p:cNvPr>
          <p:cNvSpPr/>
          <p:nvPr/>
        </p:nvSpPr>
        <p:spPr>
          <a:xfrm>
            <a:off x="5294360" y="4358650"/>
            <a:ext cx="1240221" cy="616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用户名输入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27EE59F-1672-7DFD-6FD9-DFCEE02F3EB2}"/>
              </a:ext>
            </a:extLst>
          </p:cNvPr>
          <p:cNvSpPr/>
          <p:nvPr/>
        </p:nvSpPr>
        <p:spPr>
          <a:xfrm>
            <a:off x="5064146" y="5396865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index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4391160-B7A1-AA1C-791E-88E31BB16180}"/>
              </a:ext>
            </a:extLst>
          </p:cNvPr>
          <p:cNvSpPr/>
          <p:nvPr/>
        </p:nvSpPr>
        <p:spPr>
          <a:xfrm>
            <a:off x="6117250" y="5396865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用户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7D6119A-CA8B-0D1A-695F-C3C40946342D}"/>
              </a:ext>
            </a:extLst>
          </p:cNvPr>
          <p:cNvSpPr/>
          <p:nvPr/>
        </p:nvSpPr>
        <p:spPr>
          <a:xfrm>
            <a:off x="7088192" y="5396204"/>
            <a:ext cx="834302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密码</a:t>
            </a:r>
          </a:p>
        </p:txBody>
      </p:sp>
      <p:sp>
        <p:nvSpPr>
          <p:cNvPr id="124" name="乘号 123">
            <a:extLst>
              <a:ext uri="{FF2B5EF4-FFF2-40B4-BE49-F238E27FC236}">
                <a16:creationId xmlns:a16="http://schemas.microsoft.com/office/drawing/2014/main" id="{63CEF6B6-5CDE-A9B2-7324-48DCCD9E4114}"/>
              </a:ext>
            </a:extLst>
          </p:cNvPr>
          <p:cNvSpPr/>
          <p:nvPr/>
        </p:nvSpPr>
        <p:spPr>
          <a:xfrm>
            <a:off x="8009558" y="5384995"/>
            <a:ext cx="365378" cy="44779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0827178-13C7-9ECD-1E1D-2B34E2441B92}"/>
              </a:ext>
            </a:extLst>
          </p:cNvPr>
          <p:cNvSpPr txBox="1"/>
          <p:nvPr/>
        </p:nvSpPr>
        <p:spPr>
          <a:xfrm>
            <a:off x="6209075" y="3886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用户密码管理</a:t>
            </a: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03B7C27B-7F43-DE7A-5875-EB17533CDD0B}"/>
              </a:ext>
            </a:extLst>
          </p:cNvPr>
          <p:cNvSpPr/>
          <p:nvPr/>
        </p:nvSpPr>
        <p:spPr>
          <a:xfrm>
            <a:off x="7471434" y="4434484"/>
            <a:ext cx="419405" cy="42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3502CFC-D667-6294-01DC-F57DC203BA72}"/>
              </a:ext>
            </a:extLst>
          </p:cNvPr>
          <p:cNvSpPr txBox="1"/>
          <p:nvPr/>
        </p:nvSpPr>
        <p:spPr>
          <a:xfrm>
            <a:off x="6346276" y="60892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AB8657-6AE4-BED8-19CC-3D8B984DA8DF}"/>
              </a:ext>
            </a:extLst>
          </p:cNvPr>
          <p:cNvSpPr/>
          <p:nvPr/>
        </p:nvSpPr>
        <p:spPr>
          <a:xfrm>
            <a:off x="7174432" y="1691613"/>
            <a:ext cx="1208603" cy="457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SearchAll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1EEF83-89A4-BB75-E9B1-CEA7B5EE5F5E}"/>
              </a:ext>
            </a:extLst>
          </p:cNvPr>
          <p:cNvSpPr txBox="1"/>
          <p:nvPr/>
        </p:nvSpPr>
        <p:spPr>
          <a:xfrm>
            <a:off x="4635491" y="-1140323"/>
            <a:ext cx="4335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PublicKeyManage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PublicKey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-Search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Attr:connect_user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F2AA8C-28F5-4962-6E79-2F4D7DD9AEE1}"/>
              </a:ext>
            </a:extLst>
          </p:cNvPr>
          <p:cNvSpPr txBox="1"/>
          <p:nvPr/>
        </p:nvSpPr>
        <p:spPr>
          <a:xfrm>
            <a:off x="8873364" y="2035820"/>
            <a:ext cx="4880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PublicKeyManage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PublicKey-SearchAll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E4031DB-55DC-1454-E5A3-D85A6BAC85E8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7225124" y="-173255"/>
            <a:ext cx="553611" cy="127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2AB4DAB-8C47-D8E3-5AC7-F11ED084E609}"/>
              </a:ext>
            </a:extLst>
          </p:cNvPr>
          <p:cNvSpPr txBox="1"/>
          <p:nvPr/>
        </p:nvSpPr>
        <p:spPr>
          <a:xfrm>
            <a:off x="9751660" y="-1165720"/>
            <a:ext cx="4335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PublicKeyManage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PublicKey-Delte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Attr:connect_user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36FF9CA-0FA9-5BFD-C90E-78FC9F674FFA}"/>
              </a:ext>
            </a:extLst>
          </p:cNvPr>
          <p:cNvCxnSpPr>
            <a:stCxn id="78" idx="0"/>
          </p:cNvCxnSpPr>
          <p:nvPr/>
        </p:nvCxnSpPr>
        <p:spPr>
          <a:xfrm flipV="1">
            <a:off x="8097313" y="-269507"/>
            <a:ext cx="1589817" cy="27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91C2EE-EA32-69F7-4F2E-A1BBBB13EB34}"/>
              </a:ext>
            </a:extLst>
          </p:cNvPr>
          <p:cNvCxnSpPr/>
          <p:nvPr/>
        </p:nvCxnSpPr>
        <p:spPr>
          <a:xfrm>
            <a:off x="8228556" y="1886345"/>
            <a:ext cx="552022" cy="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84A9C72-9091-1C24-5724-FC912046FA9C}"/>
              </a:ext>
            </a:extLst>
          </p:cNvPr>
          <p:cNvSpPr/>
          <p:nvPr/>
        </p:nvSpPr>
        <p:spPr>
          <a:xfrm>
            <a:off x="7014177" y="6081392"/>
            <a:ext cx="1208603" cy="457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SearchAll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E0B36C-2A3E-7A91-B29C-3DC3F0D3212B}"/>
              </a:ext>
            </a:extLst>
          </p:cNvPr>
          <p:cNvSpPr txBox="1"/>
          <p:nvPr/>
        </p:nvSpPr>
        <p:spPr>
          <a:xfrm>
            <a:off x="9216471" y="3321001"/>
            <a:ext cx="4335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/Password-Search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Attr:connect_user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04C87F-5529-C7D5-5D61-E9BD055F2F16}"/>
              </a:ext>
            </a:extLst>
          </p:cNvPr>
          <p:cNvSpPr txBox="1"/>
          <p:nvPr/>
        </p:nvSpPr>
        <p:spPr>
          <a:xfrm>
            <a:off x="9216471" y="4958634"/>
            <a:ext cx="4335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/Password-Delete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Attr:connect_user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4B718C0-9708-FB8F-C536-29B90BF48654}"/>
              </a:ext>
            </a:extLst>
          </p:cNvPr>
          <p:cNvSpPr txBox="1"/>
          <p:nvPr/>
        </p:nvSpPr>
        <p:spPr>
          <a:xfrm>
            <a:off x="7582617" y="6610774"/>
            <a:ext cx="4335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/Password-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SearchAll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E3BC72-BA28-11E1-6C78-3FD7AFF05F75}"/>
              </a:ext>
            </a:extLst>
          </p:cNvPr>
          <p:cNvCxnSpPr/>
          <p:nvPr/>
        </p:nvCxnSpPr>
        <p:spPr>
          <a:xfrm flipV="1">
            <a:off x="7778733" y="4071231"/>
            <a:ext cx="1437738" cy="53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1349C92-E161-12BB-A3EB-9CC2A7EF3478}"/>
              </a:ext>
            </a:extLst>
          </p:cNvPr>
          <p:cNvCxnSpPr>
            <a:endCxn id="19" idx="1"/>
          </p:cNvCxnSpPr>
          <p:nvPr/>
        </p:nvCxnSpPr>
        <p:spPr>
          <a:xfrm flipV="1">
            <a:off x="8222780" y="5558799"/>
            <a:ext cx="993691" cy="5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129D016-9326-D988-4AFF-F49031ACCB6C}"/>
              </a:ext>
            </a:extLst>
          </p:cNvPr>
          <p:cNvSpPr/>
          <p:nvPr/>
        </p:nvSpPr>
        <p:spPr>
          <a:xfrm>
            <a:off x="2951272" y="4001312"/>
            <a:ext cx="1208603" cy="457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SearchAll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786D09-30BA-9B30-A114-7D89F3989985}"/>
              </a:ext>
            </a:extLst>
          </p:cNvPr>
          <p:cNvSpPr txBox="1"/>
          <p:nvPr/>
        </p:nvSpPr>
        <p:spPr>
          <a:xfrm>
            <a:off x="-1715812" y="215970"/>
            <a:ext cx="4335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MessageManage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/Message-Search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Attr:dst_user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src_user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40A1A6B-B86C-714F-E412-36FA94747D31}"/>
              </a:ext>
            </a:extLst>
          </p:cNvPr>
          <p:cNvCxnSpPr/>
          <p:nvPr/>
        </p:nvCxnSpPr>
        <p:spPr>
          <a:xfrm flipH="1" flipV="1">
            <a:off x="1831918" y="1086708"/>
            <a:ext cx="1622996" cy="87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39B9BC7-CBCA-7789-580C-9B6FEFAD0F12}"/>
              </a:ext>
            </a:extLst>
          </p:cNvPr>
          <p:cNvSpPr txBox="1"/>
          <p:nvPr/>
        </p:nvSpPr>
        <p:spPr>
          <a:xfrm>
            <a:off x="351659" y="4486331"/>
            <a:ext cx="4335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MessageManage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/Message-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SearchAll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018D6-0A45-4D97-20D6-A21FE64B2DB2}"/>
              </a:ext>
            </a:extLst>
          </p:cNvPr>
          <p:cNvSpPr txBox="1"/>
          <p:nvPr/>
        </p:nvSpPr>
        <p:spPr>
          <a:xfrm>
            <a:off x="-2073247" y="2611521"/>
            <a:ext cx="4335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ServerHomePage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MessageManage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/Message-Delete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Attr:dst_user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src_user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67D33E5-02EC-3E47-6420-2BE7AF75840A}"/>
              </a:ext>
            </a:extLst>
          </p:cNvPr>
          <p:cNvCxnSpPr>
            <a:stCxn id="86" idx="1"/>
          </p:cNvCxnSpPr>
          <p:nvPr/>
        </p:nvCxnSpPr>
        <p:spPr>
          <a:xfrm flipH="1" flipV="1">
            <a:off x="2279672" y="3058278"/>
            <a:ext cx="1909589" cy="23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2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10F294-8C7A-CFB0-D0E3-0D2645DEA6D3}"/>
              </a:ext>
            </a:extLst>
          </p:cNvPr>
          <p:cNvSpPr txBox="1"/>
          <p:nvPr/>
        </p:nvSpPr>
        <p:spPr>
          <a:xfrm>
            <a:off x="-577" y="0"/>
            <a:ext cx="13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V3</a:t>
            </a:r>
            <a:r>
              <a:rPr lang="zh-CN" altLang="en-US" dirty="0"/>
              <a:t>版本展望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B8566B-04B6-AA99-F957-44686CE8BAB6}"/>
              </a:ext>
            </a:extLst>
          </p:cNvPr>
          <p:cNvSpPr txBox="1"/>
          <p:nvPr/>
        </p:nvSpPr>
        <p:spPr>
          <a:xfrm>
            <a:off x="263374" y="678730"/>
            <a:ext cx="45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、网页版、桌面端（</a:t>
            </a:r>
            <a:r>
              <a:rPr lang="en-US" altLang="zh-CN" dirty="0" err="1"/>
              <a:t>vue+Electron</a:t>
            </a:r>
            <a:r>
              <a:rPr lang="zh-CN" altLang="en-US" dirty="0"/>
              <a:t>）、移动端界面（？）支持</a:t>
            </a:r>
          </a:p>
        </p:txBody>
      </p:sp>
    </p:spTree>
    <p:extLst>
      <p:ext uri="{BB962C8B-B14F-4D97-AF65-F5344CB8AC3E}">
        <p14:creationId xmlns:p14="http://schemas.microsoft.com/office/powerpoint/2010/main" val="100331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791</Words>
  <Application>Microsoft Office PowerPoint</Application>
  <PresentationFormat>宽屏</PresentationFormat>
  <Paragraphs>231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绅 尹</dc:creator>
  <cp:lastModifiedBy>JINYU FU</cp:lastModifiedBy>
  <cp:revision>20</cp:revision>
  <dcterms:created xsi:type="dcterms:W3CDTF">2024-02-15T03:10:22Z</dcterms:created>
  <dcterms:modified xsi:type="dcterms:W3CDTF">2024-03-17T12:36:30Z</dcterms:modified>
</cp:coreProperties>
</file>