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7" r:id="rId7"/>
    <p:sldId id="268" r:id="rId8"/>
    <p:sldId id="269" r:id="rId9"/>
    <p:sldId id="260" r:id="rId10"/>
    <p:sldId id="261" r:id="rId11"/>
    <p:sldId id="265" r:id="rId12"/>
    <p:sldId id="266" r:id="rId13"/>
    <p:sldId id="270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A4CEA-FFE9-EB99-024E-0E1C071DF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47E862-2534-23D5-353A-58BBAA183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44A4F-372D-DD7A-4AF0-1EDEF92A2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6C4F-AB45-4E43-9AC2-2D5C47C665E2}" type="datetimeFigureOut">
              <a:rPr lang="en-SG" smtClean="0"/>
              <a:t>2/6/2023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4226F-C636-B345-C84E-543B40199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BF705-2DE6-3B32-F270-DB770103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E9F8-B5EA-4759-8D32-678983FAA9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33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68BB-861D-69C6-D4EE-ADDEB4DE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47656-EC17-91E4-E170-39C36956B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529F3-405E-245E-2CE7-88F3FA2F7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6C4F-AB45-4E43-9AC2-2D5C47C665E2}" type="datetimeFigureOut">
              <a:rPr lang="en-SG" smtClean="0"/>
              <a:t>2/6/2023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0CC90-8423-563A-D7A2-A8D57DFF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A4911-C555-9FE3-4C76-B7457A1C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E9F8-B5EA-4759-8D32-678983FAA9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8770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A397B2-6FE1-E643-10A2-AD215BA60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F2F10-9CB9-1B29-7EFC-8155549EF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E43FD-B552-886C-7C0C-DEBFF69FC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6C4F-AB45-4E43-9AC2-2D5C47C665E2}" type="datetimeFigureOut">
              <a:rPr lang="en-SG" smtClean="0"/>
              <a:t>2/6/2023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742FD-FCE0-217D-3BAB-B43E49936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07B5F-7933-E24C-DF05-AFA2DAC08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E9F8-B5EA-4759-8D32-678983FAA9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938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BC40D-6592-2131-96B6-6F188DA79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8FD58-8A2A-4AA3-D9E8-26E535D24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031EC-68D0-4C30-8066-5EC5D7063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6C4F-AB45-4E43-9AC2-2D5C47C665E2}" type="datetimeFigureOut">
              <a:rPr lang="en-SG" smtClean="0"/>
              <a:t>2/6/2023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F7C74-90C9-30E7-084E-39E623648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0F5E2-A4F9-BEF1-7138-8BB211271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E9F8-B5EA-4759-8D32-678983FAA9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752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C7D5-367C-748E-C69A-6704144E4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B36E5-8E2E-719D-8C67-D2C83ECA8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CA762-19EE-7600-ABA8-F5542FD3E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6C4F-AB45-4E43-9AC2-2D5C47C665E2}" type="datetimeFigureOut">
              <a:rPr lang="en-SG" smtClean="0"/>
              <a:t>2/6/2023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9D795-CEB3-148A-873A-313610E2A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E2006-65A2-6059-3488-629AEC7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E9F8-B5EA-4759-8D32-678983FAA9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351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22950-928F-FDC9-A112-606D9A7F1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B723E-22A1-70EB-0FB5-06DC56C39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43D6A-B37E-3C1E-69B7-59C649E91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A79EC-EA7A-EBA5-A50D-541F94543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6C4F-AB45-4E43-9AC2-2D5C47C665E2}" type="datetimeFigureOut">
              <a:rPr lang="en-SG" smtClean="0"/>
              <a:t>2/6/2023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A97AC-AF97-1F7A-25E8-ECF2679C4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D44EB-6748-9E3A-E627-9C4D0D457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E9F8-B5EA-4759-8D32-678983FAA9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661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2839-3A9D-4F36-597D-E85839C0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60FEE-71E9-8162-A692-459AACAAB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FBDA6-0276-A524-72BD-09E31C8F9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57084-DDC7-4D28-DE6E-7CBD1ED1C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A04642-1A00-3F23-E9AC-8390378CE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7D763C-9A56-CCB8-958A-D8D792D3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6C4F-AB45-4E43-9AC2-2D5C47C665E2}" type="datetimeFigureOut">
              <a:rPr lang="en-SG" smtClean="0"/>
              <a:t>2/6/2023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AAFF67-D5FB-A952-428A-9EDB318C8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EFD4C6-2520-8E68-43DD-B66BDCD9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E9F8-B5EA-4759-8D32-678983FAA9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098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28ADA-0BF0-946E-EE44-259B60B6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BBFC45-FF41-C59B-1BA6-7D7FE0FA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6C4F-AB45-4E43-9AC2-2D5C47C665E2}" type="datetimeFigureOut">
              <a:rPr lang="en-SG" smtClean="0"/>
              <a:t>2/6/2023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5BB1C-10A2-54B6-1F1A-D524E9028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5D6E8F-1739-6623-1C41-2A76E20C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E9F8-B5EA-4759-8D32-678983FAA9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282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20A410-3AF1-0554-BF20-8DB8AF6B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6C4F-AB45-4E43-9AC2-2D5C47C665E2}" type="datetimeFigureOut">
              <a:rPr lang="en-SG" smtClean="0"/>
              <a:t>2/6/2023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F04ED9-0D0E-B3E7-4071-0EFC99095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DC668-BEBD-EB62-6704-17679CD9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E9F8-B5EA-4759-8D32-678983FAA9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759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043BA-39E9-CC37-7756-67C238D16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C3979-F83D-82BB-1384-89212E661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0B87E-967B-6EB5-C7DF-5642D1D9E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D5DA9-DE99-6D6D-F598-2FA7825A4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6C4F-AB45-4E43-9AC2-2D5C47C665E2}" type="datetimeFigureOut">
              <a:rPr lang="en-SG" smtClean="0"/>
              <a:t>2/6/2023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C5914-19C3-BA93-BCB3-5D36BCC7E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04C1E-A61D-CD98-CC10-928F88EC9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E9F8-B5EA-4759-8D32-678983FAA9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86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A8480-7226-09B5-F938-7483A5124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C0EC15-5CE8-E610-7567-FAB141701D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6727C-8473-DDE3-1C5B-CC37C43E6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ECA65-9F7C-9075-A418-9E4DA1827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6C4F-AB45-4E43-9AC2-2D5C47C665E2}" type="datetimeFigureOut">
              <a:rPr lang="en-SG" smtClean="0"/>
              <a:t>2/6/2023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8559D-2525-1681-C0C9-E5AEDEF9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B5435-CB79-A18F-7A43-B2E4E0ED7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E9F8-B5EA-4759-8D32-678983FAA9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814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44FA48-A14F-C6EC-8969-68C5E1D49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3ABB4-4B17-668E-7492-B240A6B8B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CAEE4-8A1C-FF43-1A04-1B5EA613A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F6C4F-AB45-4E43-9AC2-2D5C47C665E2}" type="datetimeFigureOut">
              <a:rPr lang="en-SG" smtClean="0"/>
              <a:t>2/6/2023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0C16B-9960-95BD-32DF-0A0234C18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1DFEF-5251-3795-09A7-D540BFEAD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9E9F8-B5EA-4759-8D32-678983FAA9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684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58131-0197-6558-6293-3D9E69405C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G369 GA</a:t>
            </a:r>
          </a:p>
        </p:txBody>
      </p:sp>
    </p:spTree>
    <p:extLst>
      <p:ext uri="{BB962C8B-B14F-4D97-AF65-F5344CB8AC3E}">
        <p14:creationId xmlns:p14="http://schemas.microsoft.com/office/powerpoint/2010/main" val="2960881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3BEF-95A8-4BE3-A3FD-C45B22B9C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                            </a:t>
            </a:r>
            <a:r>
              <a:rPr lang="en-SG" b="1" u="sng" dirty="0"/>
              <a:t>Transaction page</a:t>
            </a:r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75DC3F-19F4-4FAB-F09D-B536DB439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23" y="1945866"/>
            <a:ext cx="5746282" cy="37246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676561-52E2-832E-FFE2-2E5B80DE8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205" y="1945866"/>
            <a:ext cx="5669281" cy="375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17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0286A-0819-6AE4-5527-1D245473B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                       </a:t>
            </a:r>
            <a:r>
              <a:rPr lang="en-SG" b="1" u="sng" dirty="0"/>
              <a:t>Transaction page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3A2F6E-4C7B-0A15-6341-B3E20C0DF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546" y="2125973"/>
            <a:ext cx="5316949" cy="3343042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9951D26A-7EFA-EE61-1C33-7238A08A1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2125973"/>
            <a:ext cx="5640404" cy="3664008"/>
          </a:xfrm>
        </p:spPr>
      </p:pic>
    </p:spTree>
    <p:extLst>
      <p:ext uri="{BB962C8B-B14F-4D97-AF65-F5344CB8AC3E}">
        <p14:creationId xmlns:p14="http://schemas.microsoft.com/office/powerpoint/2010/main" val="2987555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6904-D47B-F3E1-7942-9351732BA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50"/>
            <a:ext cx="10515600" cy="1325563"/>
          </a:xfrm>
        </p:spPr>
        <p:txBody>
          <a:bodyPr/>
          <a:lstStyle/>
          <a:p>
            <a:r>
              <a:rPr lang="en-SG" dirty="0"/>
              <a:t>                          </a:t>
            </a:r>
            <a:r>
              <a:rPr lang="en-SG" b="1" u="sng" dirty="0"/>
              <a:t>Transaction page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3FED2A-F530-6137-6E47-4738DE02F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5229"/>
            <a:ext cx="4007056" cy="26290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E4EF75-4EA7-53A5-521E-CCED751F3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926" y="1556217"/>
            <a:ext cx="4013406" cy="25972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C30D9D-1FF8-F58F-43F0-016201DE8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944" y="1535229"/>
            <a:ext cx="4007056" cy="25845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825478-A390-1FEF-6B88-DACACCCE4F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8129" y="4119811"/>
            <a:ext cx="4146654" cy="260964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667C341-C13F-FCED-2FA0-4CB33CA6E6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2329" y="4030479"/>
            <a:ext cx="4394164" cy="284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21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63486-5FB9-2D50-A014-0EAE272A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                          </a:t>
            </a:r>
            <a:r>
              <a:rPr lang="en-SG" b="1" u="sng" dirty="0"/>
              <a:t>Transaction page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FB34F6-DC25-ECB0-0107-2BE0EA9CB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797" y="1767573"/>
            <a:ext cx="6153439" cy="390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70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1E254-09FC-4358-4138-8D708F7DA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                     </a:t>
            </a:r>
            <a:r>
              <a:rPr lang="en-SG" b="1" u="sng" dirty="0"/>
              <a:t>Why choose us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3E9563-61D0-3F38-71D6-01E60EAB9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9187" y="1458134"/>
            <a:ext cx="7939475" cy="5212173"/>
          </a:xfrm>
        </p:spPr>
      </p:pic>
    </p:spTree>
    <p:extLst>
      <p:ext uri="{BB962C8B-B14F-4D97-AF65-F5344CB8AC3E}">
        <p14:creationId xmlns:p14="http://schemas.microsoft.com/office/powerpoint/2010/main" val="1800230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5CB12-BC11-ADAD-CE59-E91606DA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                       </a:t>
            </a:r>
            <a:r>
              <a:rPr lang="en-SG" b="1" u="sng" dirty="0"/>
              <a:t>Contact Us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8575CE-E52C-860E-B5A2-A90028530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0158" y="1690688"/>
            <a:ext cx="7711684" cy="504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29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D6DA6-B01E-6B21-B48C-9570EC877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852" y="0"/>
            <a:ext cx="3618296" cy="1325563"/>
          </a:xfrm>
        </p:spPr>
        <p:txBody>
          <a:bodyPr/>
          <a:lstStyle/>
          <a:p>
            <a:r>
              <a:rPr lang="en-SG" b="1" u="sng" dirty="0"/>
              <a:t>Home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6DC5BB-54C3-1BB5-5325-04BF2FF3E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3276" y="1219050"/>
            <a:ext cx="7873125" cy="5143248"/>
          </a:xfrm>
        </p:spPr>
      </p:pic>
    </p:spTree>
    <p:extLst>
      <p:ext uri="{BB962C8B-B14F-4D97-AF65-F5344CB8AC3E}">
        <p14:creationId xmlns:p14="http://schemas.microsoft.com/office/powerpoint/2010/main" val="2279821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591C845-CBF4-621B-C5BE-641CDB7BB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160" y="0"/>
            <a:ext cx="10515600" cy="1325563"/>
          </a:xfrm>
        </p:spPr>
        <p:txBody>
          <a:bodyPr/>
          <a:lstStyle/>
          <a:p>
            <a:r>
              <a:rPr lang="en-SG" b="1" dirty="0"/>
              <a:t>                    </a:t>
            </a:r>
            <a:r>
              <a:rPr lang="en-SG" b="1" u="sng" dirty="0"/>
              <a:t>Service description page                  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2E2F367-45CC-FEEC-E2E8-39893040D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225" y="1325563"/>
            <a:ext cx="8232802" cy="534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7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52545-1DA6-F086-67D3-289CEDA06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171" y="18616"/>
            <a:ext cx="10515600" cy="1325563"/>
          </a:xfrm>
        </p:spPr>
        <p:txBody>
          <a:bodyPr/>
          <a:lstStyle/>
          <a:p>
            <a:r>
              <a:rPr lang="en-SG" b="1" dirty="0"/>
              <a:t>                     </a:t>
            </a:r>
            <a:r>
              <a:rPr lang="en-SG" b="1" u="sng" dirty="0"/>
              <a:t>Service description page </a:t>
            </a:r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043595-4DC6-8EDB-CBB9-C0DB7D7BE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796" y="1344179"/>
            <a:ext cx="7984052" cy="520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89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4B7BF-CE2B-2F61-1BC3-7FB7B6F3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SG" dirty="0"/>
              <a:t>                          </a:t>
            </a:r>
            <a:r>
              <a:rPr lang="en-SG" b="1" u="sng" dirty="0"/>
              <a:t>Transaction page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CAD49B5-F7DB-930F-BD3C-8C6B9C5A7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7" y="1921994"/>
            <a:ext cx="5881036" cy="369644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275EB1F-5FA2-AF53-7F38-29D272184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921994"/>
            <a:ext cx="6095999" cy="386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9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F14B8-8BE2-FC2D-7098-BE189BA7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9951720" cy="1027109"/>
          </a:xfrm>
        </p:spPr>
        <p:txBody>
          <a:bodyPr/>
          <a:lstStyle/>
          <a:p>
            <a:r>
              <a:rPr lang="en-SG" b="1" dirty="0"/>
              <a:t>                         </a:t>
            </a:r>
            <a:r>
              <a:rPr lang="en-SG" b="1" u="sng" dirty="0"/>
              <a:t>Transaction page</a:t>
            </a:r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243586-12F3-3920-AA11-4568E3D70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0766"/>
            <a:ext cx="4852513" cy="31479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AC4FFB-55AA-BE77-F1AB-7E44DB78C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401" y="3841301"/>
            <a:ext cx="4529006" cy="29263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EEFA2B-2F8E-1147-521A-1B0C35817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2243" y="890061"/>
            <a:ext cx="4669757" cy="30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4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2760E-1BC5-C3E7-ED34-3323403C7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                          </a:t>
            </a:r>
            <a:r>
              <a:rPr lang="en-SG" b="1" u="sng" dirty="0"/>
              <a:t>Transaction page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F524FF-AD4F-F6E4-1BED-8B0DF9FBB0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9483" y="1690688"/>
            <a:ext cx="7046530" cy="4577427"/>
          </a:xfrm>
        </p:spPr>
      </p:pic>
    </p:spTree>
    <p:extLst>
      <p:ext uri="{BB962C8B-B14F-4D97-AF65-F5344CB8AC3E}">
        <p14:creationId xmlns:p14="http://schemas.microsoft.com/office/powerpoint/2010/main" val="483573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910D2-DF24-C50D-CC04-A37B78181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                         </a:t>
            </a:r>
            <a:r>
              <a:rPr lang="en-SG" b="1" u="sng" dirty="0"/>
              <a:t>Transaction page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178A6E-FD44-8209-2FAD-0FC0879BC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6312" y="1887679"/>
            <a:ext cx="6473680" cy="4253239"/>
          </a:xfrm>
        </p:spPr>
      </p:pic>
    </p:spTree>
    <p:extLst>
      <p:ext uri="{BB962C8B-B14F-4D97-AF65-F5344CB8AC3E}">
        <p14:creationId xmlns:p14="http://schemas.microsoft.com/office/powerpoint/2010/main" val="1229549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39F1C-986E-035D-4BD2-F06C4F941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                           </a:t>
            </a:r>
            <a:r>
              <a:rPr lang="en-SG" b="1" u="sng" dirty="0"/>
              <a:t>Transaction page</a:t>
            </a:r>
            <a:endParaRPr lang="en-SG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928CB80-A1B4-928C-109F-778565BF7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670" y="1867298"/>
            <a:ext cx="6038330" cy="388860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70478EA-4DA6-979D-ECCC-0D56669FE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7298"/>
            <a:ext cx="6153670" cy="397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153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48</Words>
  <Application>Microsoft Office PowerPoint</Application>
  <PresentationFormat>Widescreen</PresentationFormat>
  <Paragraphs>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G369 GA</vt:lpstr>
      <vt:lpstr>Home page</vt:lpstr>
      <vt:lpstr>                    Service description page                   </vt:lpstr>
      <vt:lpstr>                     Service description page </vt:lpstr>
      <vt:lpstr>                          Transaction page </vt:lpstr>
      <vt:lpstr>                         Transaction page</vt:lpstr>
      <vt:lpstr>                          Transaction page</vt:lpstr>
      <vt:lpstr>                         Transaction page</vt:lpstr>
      <vt:lpstr>                           Transaction page</vt:lpstr>
      <vt:lpstr>                            Transaction page</vt:lpstr>
      <vt:lpstr>                       Transaction page</vt:lpstr>
      <vt:lpstr>                          Transaction page</vt:lpstr>
      <vt:lpstr>                          Transaction page</vt:lpstr>
      <vt:lpstr>                     Why choose us page</vt:lpstr>
      <vt:lpstr>                       Contact Us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G369 GA</dc:title>
  <dc:creator>TEO KAI XIN</dc:creator>
  <cp:lastModifiedBy>TEO KAI XIN</cp:lastModifiedBy>
  <cp:revision>2</cp:revision>
  <dcterms:created xsi:type="dcterms:W3CDTF">2023-06-02T16:16:02Z</dcterms:created>
  <dcterms:modified xsi:type="dcterms:W3CDTF">2023-06-03T06:53:40Z</dcterms:modified>
</cp:coreProperties>
</file>