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7" r:id="rId7"/>
    <p:sldId id="269" r:id="rId8"/>
    <p:sldId id="272" r:id="rId9"/>
    <p:sldId id="273" r:id="rId10"/>
    <p:sldId id="260" r:id="rId11"/>
    <p:sldId id="261" r:id="rId12"/>
    <p:sldId id="265" r:id="rId13"/>
    <p:sldId id="266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CEA-FFE9-EB99-024E-0E1C071DF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7E862-2534-23D5-353A-58BBAA183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4A4F-372D-DD7A-4AF0-1EDEF92A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226F-C636-B345-C84E-543B4019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BF705-2DE6-3B32-F270-DB77010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3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68BB-861D-69C6-D4EE-ADDEB4DE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7656-EC17-91E4-E170-39C36956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29F3-405E-245E-2CE7-88F3FA2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CC90-8423-563A-D7A2-A8D57DFF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4911-C555-9FE3-4C76-B7457A1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7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397B2-6FE1-E643-10A2-AD215BA60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F2F10-9CB9-1B29-7EFC-8155549E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43FD-B552-886C-7C0C-DEBFF69F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42FD-FCE0-217D-3BAB-B43E4993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7B5F-7933-E24C-DF05-AFA2DAC0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3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40D-6592-2131-96B6-6F188DA7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FD58-8A2A-4AA3-D9E8-26E535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31EC-68D0-4C30-8066-5EC5D706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7C74-90C9-30E7-084E-39E62364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F5E2-A4F9-BEF1-7138-8BB21127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5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C7D5-367C-748E-C69A-6704144E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36E5-8E2E-719D-8C67-D2C83ECA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A762-19EE-7600-ABA8-F5542FD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D795-CEB3-148A-873A-313610E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E2006-65A2-6059-3488-629AEC7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51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950-928F-FDC9-A112-606D9A7F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723E-22A1-70EB-0FB5-06DC56C39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43D6A-B37E-3C1E-69B7-59C649E9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79EC-EA7A-EBA5-A50D-541F9454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97AC-AF97-1F7A-25E8-ECF2679C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44EB-6748-9E3A-E627-9C4D0D45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6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2839-3A9D-4F36-597D-E85839C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0FEE-71E9-8162-A692-459AACAA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FBDA6-0276-A524-72BD-09E31C8F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57084-DDC7-4D28-DE6E-7CBD1ED1C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04642-1A00-3F23-E9AC-8390378C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D763C-9A56-CCB8-958A-D8D792D3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AFF67-D5FB-A952-428A-9EDB318C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FD4C6-2520-8E68-43DD-B66BDCD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8ADA-0BF0-946E-EE44-259B60B6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BFC45-FF41-C59B-1BA6-7D7FE0F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BB1C-10A2-54B6-1F1A-D524E90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D6E8F-1739-6623-1C41-2A76E20C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28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0A410-3AF1-0554-BF20-8DB8AF6B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4ED9-0D0E-B3E7-4071-0EFC9909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668-BEBD-EB62-6704-17679CD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59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43BA-39E9-CC37-7756-67C238D1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3979-F83D-82BB-1384-89212E66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0B87E-967B-6EB5-C7DF-5642D1D9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5DA9-DE99-6D6D-F598-2FA7825A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C5914-19C3-BA93-BCB3-5D36BCC7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4C1E-A61D-CD98-CC10-928F88EC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6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8480-7226-09B5-F938-7483A512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0EC15-5CE8-E610-7567-FAB141701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727C-8473-DDE3-1C5B-CC37C43E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ECA65-9F7C-9075-A418-9E4DA182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559D-2525-1681-C0C9-E5AEDEF9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B5435-CB79-A18F-7A43-B2E4E0ED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1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4FA48-A14F-C6EC-8969-68C5E1D4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ABB4-4B17-668E-7492-B240A6B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AEE4-8A1C-FF43-1A04-1B5EA613A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6C4F-AB45-4E43-9AC2-2D5C47C665E2}" type="datetimeFigureOut">
              <a:rPr lang="en-SG" smtClean="0"/>
              <a:t>14/8/2023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C16B-9960-95BD-32DF-0A0234C1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DFEF-5251-3795-09A7-D540BFEA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E9F8-B5EA-4759-8D32-678983FAA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8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8131-0197-6558-6293-3D9E6940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G369 GA</a:t>
            </a:r>
          </a:p>
        </p:txBody>
      </p:sp>
    </p:spTree>
    <p:extLst>
      <p:ext uri="{BB962C8B-B14F-4D97-AF65-F5344CB8AC3E}">
        <p14:creationId xmlns:p14="http://schemas.microsoft.com/office/powerpoint/2010/main" val="296088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9F1C-986E-035D-4BD2-F06C4F94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451" y="365125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      </a:t>
            </a:r>
            <a:r>
              <a:rPr lang="en-SG" b="1" u="sng" dirty="0"/>
              <a:t>currency exchange page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216DF-D562-4BD2-9D15-E797912E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78" y="1690688"/>
            <a:ext cx="8653112" cy="45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5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3BEF-95A8-4BE3-A3FD-C45B22B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     </a:t>
            </a:r>
            <a:r>
              <a:rPr lang="en-SG" b="1" u="sng" dirty="0"/>
              <a:t>payment mode page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9EDEB-D83A-85D8-8819-F3F3ABA3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0" y="1613396"/>
            <a:ext cx="9305167" cy="48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286A-0819-6AE4-5527-1D24547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                       </a:t>
            </a:r>
            <a:r>
              <a:rPr lang="en-SG" b="1" u="sng" dirty="0"/>
              <a:t>Transaction page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DEDA8-5BEA-941C-9FC2-C4D2AFCB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83" y="1690688"/>
            <a:ext cx="9004833" cy="4704298"/>
          </a:xfrm>
        </p:spPr>
      </p:pic>
    </p:spTree>
    <p:extLst>
      <p:ext uri="{BB962C8B-B14F-4D97-AF65-F5344CB8AC3E}">
        <p14:creationId xmlns:p14="http://schemas.microsoft.com/office/powerpoint/2010/main" val="298755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904-D47B-F3E1-7942-9351732B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0"/>
            <a:ext cx="10515600" cy="1325563"/>
          </a:xfrm>
        </p:spPr>
        <p:txBody>
          <a:bodyPr/>
          <a:lstStyle/>
          <a:p>
            <a:r>
              <a:rPr lang="en-SG" dirty="0"/>
              <a:t>                          </a:t>
            </a:r>
            <a:r>
              <a:rPr lang="en-SG" b="1" u="sng" dirty="0"/>
              <a:t>OTP page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7CBDF-6157-D7A3-E682-1AD350F4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8" y="1507402"/>
            <a:ext cx="8874493" cy="45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3486-5FB9-2D50-A014-0EAE272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     </a:t>
            </a:r>
            <a:r>
              <a:rPr lang="en-SG" b="1" u="sng" dirty="0"/>
              <a:t>Transaction done page</a:t>
            </a:r>
            <a:endParaRPr lang="en-SG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A5DCCB4B-DB00-4FE4-82FF-9524B8F5A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53" y="1690688"/>
            <a:ext cx="8296493" cy="4351338"/>
          </a:xfrm>
        </p:spPr>
      </p:pic>
    </p:spTree>
    <p:extLst>
      <p:ext uri="{BB962C8B-B14F-4D97-AF65-F5344CB8AC3E}">
        <p14:creationId xmlns:p14="http://schemas.microsoft.com/office/powerpoint/2010/main" val="15607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E254-09FC-4358-4138-8D708F7D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</a:t>
            </a:r>
            <a:r>
              <a:rPr lang="en-SG" b="1" u="sng" dirty="0"/>
              <a:t>Why choose us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99A1C-B823-86DE-D8B5-1ADCB43E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16" y="1579786"/>
            <a:ext cx="9125562" cy="48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CB12-BC11-ADAD-CE59-E91606DA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                      </a:t>
            </a:r>
            <a:r>
              <a:rPr lang="en-SG" b="1" u="sng" dirty="0"/>
              <a:t>Contact Us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0FD42-F151-B2A8-B4FF-878342A3F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191" y="3452542"/>
            <a:ext cx="8418015" cy="2734045"/>
          </a:xfrm>
        </p:spPr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32D17-855F-6FBF-919F-CDF8F6CA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91" y="1516924"/>
            <a:ext cx="9760017" cy="51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6DA6-B01E-6B21-B48C-9570EC87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2" y="0"/>
            <a:ext cx="3618296" cy="1325563"/>
          </a:xfrm>
        </p:spPr>
        <p:txBody>
          <a:bodyPr/>
          <a:lstStyle/>
          <a:p>
            <a:r>
              <a:rPr lang="en-SG" b="1" u="sng" dirty="0"/>
              <a:t>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439F5-92E3-0FA1-EAEB-50CE2790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33" y="1325563"/>
            <a:ext cx="9423133" cy="49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591C845-CBF4-621B-C5BE-641CDB7B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85" y="48126"/>
            <a:ext cx="4501357" cy="1325563"/>
          </a:xfrm>
        </p:spPr>
        <p:txBody>
          <a:bodyPr/>
          <a:lstStyle/>
          <a:p>
            <a:r>
              <a:rPr lang="en-SG" b="1" u="sng" dirty="0"/>
              <a:t>Our Services page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6A549-224F-682F-DA8B-B362F2C2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70" y="1325563"/>
            <a:ext cx="9740766" cy="51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7BF-CE2B-2F61-1BC3-7FB7B6F3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700" y="69055"/>
            <a:ext cx="5669280" cy="1325563"/>
          </a:xfrm>
        </p:spPr>
        <p:txBody>
          <a:bodyPr/>
          <a:lstStyle/>
          <a:p>
            <a:r>
              <a:rPr lang="en-SG" b="1" u="sng" dirty="0"/>
              <a:t>Book Online Login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C3335-D0D2-7F66-2723-F8902810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88" y="1325563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B7BF-CE2B-2F61-1BC3-7FB7B6F3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248" y="0"/>
            <a:ext cx="6568842" cy="1325563"/>
          </a:xfrm>
        </p:spPr>
        <p:txBody>
          <a:bodyPr/>
          <a:lstStyle/>
          <a:p>
            <a:r>
              <a:rPr lang="en-SG" b="1" u="sng" dirty="0"/>
              <a:t>Book Online  Register page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67AE6-04E5-9BCB-2F87-AD9F52CE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1325563"/>
            <a:ext cx="9702265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6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14B8-8BE2-FC2D-7098-BE189BA7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60" y="326986"/>
            <a:ext cx="5062086" cy="1027109"/>
          </a:xfrm>
        </p:spPr>
        <p:txBody>
          <a:bodyPr>
            <a:normAutofit/>
          </a:bodyPr>
          <a:lstStyle/>
          <a:p>
            <a:r>
              <a:rPr lang="en-SG" b="1" u="sng" dirty="0"/>
              <a:t>Find out more page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E30AA-8A64-AC88-CBB4-5FD07961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1" y="1700964"/>
            <a:ext cx="8287352" cy="43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10D2-DF24-C50D-CC04-A37B7818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8" y="355500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    cart page</a:t>
            </a:r>
            <a:endParaRPr lang="en-S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5969B3-91E8-EF51-6262-7164B6E99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47" y="1796750"/>
            <a:ext cx="8431706" cy="4459672"/>
          </a:xfrm>
        </p:spPr>
      </p:pic>
    </p:spTree>
    <p:extLst>
      <p:ext uri="{BB962C8B-B14F-4D97-AF65-F5344CB8AC3E}">
        <p14:creationId xmlns:p14="http://schemas.microsoft.com/office/powerpoint/2010/main" val="122954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10D2-DF24-C50D-CC04-A37B7818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8" y="355500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    cart page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14A3E-3A22-F4F2-81AF-6F41A5DF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21" y="1423919"/>
            <a:ext cx="9452887" cy="49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2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10D2-DF24-C50D-CC04-A37B7818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08" y="355500"/>
            <a:ext cx="10515600" cy="1325563"/>
          </a:xfrm>
        </p:spPr>
        <p:txBody>
          <a:bodyPr/>
          <a:lstStyle/>
          <a:p>
            <a:r>
              <a:rPr lang="en-SG" b="1" dirty="0"/>
              <a:t>                         cart page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E7A83-4D95-39CD-A8D7-4B18FCE2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85" y="1681063"/>
            <a:ext cx="8771938" cy="46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55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G369 GA</vt:lpstr>
      <vt:lpstr>Home page</vt:lpstr>
      <vt:lpstr>Our Services page                   </vt:lpstr>
      <vt:lpstr>Book Online Login page </vt:lpstr>
      <vt:lpstr>Book Online  Register page </vt:lpstr>
      <vt:lpstr>Find out more page</vt:lpstr>
      <vt:lpstr>                         cart page</vt:lpstr>
      <vt:lpstr>                         cart page</vt:lpstr>
      <vt:lpstr>                         cart page</vt:lpstr>
      <vt:lpstr>                           currency exchange page</vt:lpstr>
      <vt:lpstr>                            payment mode page</vt:lpstr>
      <vt:lpstr>                       Transaction page</vt:lpstr>
      <vt:lpstr>                          OTP page</vt:lpstr>
      <vt:lpstr>                          Transaction done page</vt:lpstr>
      <vt:lpstr>                     Why choose us page</vt:lpstr>
      <vt:lpstr>                       Contact Us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G369 GA</dc:title>
  <dc:creator>TEO KAI XIN</dc:creator>
  <cp:lastModifiedBy>TEO KAI XIN</cp:lastModifiedBy>
  <cp:revision>9</cp:revision>
  <dcterms:created xsi:type="dcterms:W3CDTF">2023-06-02T16:16:02Z</dcterms:created>
  <dcterms:modified xsi:type="dcterms:W3CDTF">2023-08-14T15:50:33Z</dcterms:modified>
</cp:coreProperties>
</file>