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1" r:id="rId6"/>
    <p:sldId id="267" r:id="rId7"/>
    <p:sldId id="269" r:id="rId8"/>
    <p:sldId id="272" r:id="rId9"/>
    <p:sldId id="273" r:id="rId10"/>
    <p:sldId id="260" r:id="rId11"/>
    <p:sldId id="261" r:id="rId12"/>
    <p:sldId id="265" r:id="rId13"/>
    <p:sldId id="266" r:id="rId14"/>
    <p:sldId id="270" r:id="rId15"/>
    <p:sldId id="262" r:id="rId16"/>
    <p:sldId id="26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A4CEA-FFE9-EB99-024E-0E1C071DFE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47E862-2534-23D5-353A-58BBAA183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444A4F-372D-DD7A-4AF0-1EDEF92A2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F6C4F-AB45-4E43-9AC2-2D5C47C665E2}" type="datetimeFigureOut">
              <a:rPr lang="en-SG" smtClean="0"/>
              <a:t>14/8/2023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84226F-C636-B345-C84E-543B40199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3BF705-2DE6-3B32-F270-DB7701035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9E9F8-B5EA-4759-8D32-678983FAA99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6330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E68BB-861D-69C6-D4EE-ADDEB4DE4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A47656-EC17-91E4-E170-39C36956B3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7529F3-405E-245E-2CE7-88F3FA2F7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F6C4F-AB45-4E43-9AC2-2D5C47C665E2}" type="datetimeFigureOut">
              <a:rPr lang="en-SG" smtClean="0"/>
              <a:t>14/8/2023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40CC90-8423-563A-D7A2-A8D57DFF7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A4911-C555-9FE3-4C76-B7457A1C2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9E9F8-B5EA-4759-8D32-678983FAA99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28770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A397B2-6FE1-E643-10A2-AD215BA60F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3F2F10-9CB9-1B29-7EFC-8155549EF7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DE43FD-B552-886C-7C0C-DEBFF69FC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F6C4F-AB45-4E43-9AC2-2D5C47C665E2}" type="datetimeFigureOut">
              <a:rPr lang="en-SG" smtClean="0"/>
              <a:t>14/8/2023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C742FD-FCE0-217D-3BAB-B43E49936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07B5F-7933-E24C-DF05-AFA2DAC08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9E9F8-B5EA-4759-8D32-678983FAA99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39383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BC40D-6592-2131-96B6-6F188DA79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8FD58-8A2A-4AA3-D9E8-26E535D24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A031EC-68D0-4C30-8066-5EC5D7063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F6C4F-AB45-4E43-9AC2-2D5C47C665E2}" type="datetimeFigureOut">
              <a:rPr lang="en-SG" smtClean="0"/>
              <a:t>14/8/2023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1F7C74-90C9-30E7-084E-39E623648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80F5E2-A4F9-BEF1-7138-8BB211271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9E9F8-B5EA-4759-8D32-678983FAA99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67521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3C7D5-367C-748E-C69A-6704144E4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AB36E5-8E2E-719D-8C67-D2C83ECA8E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FCA762-19EE-7600-ABA8-F5542FD3E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F6C4F-AB45-4E43-9AC2-2D5C47C665E2}" type="datetimeFigureOut">
              <a:rPr lang="en-SG" smtClean="0"/>
              <a:t>14/8/2023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19D795-CEB3-148A-873A-313610E2A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CE2006-65A2-6059-3488-629AEC7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9E9F8-B5EA-4759-8D32-678983FAA99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43511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22950-928F-FDC9-A112-606D9A7F1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B723E-22A1-70EB-0FB5-06DC56C394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843D6A-B37E-3C1E-69B7-59C649E917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CA79EC-EA7A-EBA5-A50D-541F94543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F6C4F-AB45-4E43-9AC2-2D5C47C665E2}" type="datetimeFigureOut">
              <a:rPr lang="en-SG" smtClean="0"/>
              <a:t>14/8/2023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DA97AC-AF97-1F7A-25E8-ECF2679C4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5D44EB-6748-9E3A-E627-9C4D0D457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9E9F8-B5EA-4759-8D32-678983FAA99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16615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52839-3A9D-4F36-597D-E85839C0E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260FEE-71E9-8162-A692-459AACAABF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6FBDA6-0276-A524-72BD-09E31C8F9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457084-DDC7-4D28-DE6E-7CBD1ED1C1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A04642-1A00-3F23-E9AC-8390378CEE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7D763C-9A56-CCB8-958A-D8D792D3B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F6C4F-AB45-4E43-9AC2-2D5C47C665E2}" type="datetimeFigureOut">
              <a:rPr lang="en-SG" smtClean="0"/>
              <a:t>14/8/2023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AAFF67-D5FB-A952-428A-9EDB318C8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EFD4C6-2520-8E68-43DD-B66BDCD9F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9E9F8-B5EA-4759-8D32-678983FAA99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30980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28ADA-0BF0-946E-EE44-259B60B6D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BBFC45-FF41-C59B-1BA6-7D7FE0FA1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F6C4F-AB45-4E43-9AC2-2D5C47C665E2}" type="datetimeFigureOut">
              <a:rPr lang="en-SG" smtClean="0"/>
              <a:t>14/8/2023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75BB1C-10A2-54B6-1F1A-D524E9028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5D6E8F-1739-6623-1C41-2A76E20C6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9E9F8-B5EA-4759-8D32-678983FAA99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22820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20A410-3AF1-0554-BF20-8DB8AF6B6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F6C4F-AB45-4E43-9AC2-2D5C47C665E2}" type="datetimeFigureOut">
              <a:rPr lang="en-SG" smtClean="0"/>
              <a:t>14/8/2023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F04ED9-0D0E-B3E7-4071-0EFC99095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BDC668-BEBD-EB62-6704-17679CD99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9E9F8-B5EA-4759-8D32-678983FAA99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67590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043BA-39E9-CC37-7756-67C238D16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C3979-F83D-82BB-1384-89212E6615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00B87E-967B-6EB5-C7DF-5642D1D9E6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6D5DA9-DE99-6D6D-F598-2FA7825A4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F6C4F-AB45-4E43-9AC2-2D5C47C665E2}" type="datetimeFigureOut">
              <a:rPr lang="en-SG" smtClean="0"/>
              <a:t>14/8/2023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CC5914-19C3-BA93-BCB3-5D36BCC7E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304C1E-A61D-CD98-CC10-928F88EC9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9E9F8-B5EA-4759-8D32-678983FAA99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38651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A8480-7226-09B5-F938-7483A5124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C0EC15-5CE8-E610-7567-FAB141701D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06727C-8473-DDE3-1C5B-CC37C43E6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4ECA65-9F7C-9075-A418-9E4DA1827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F6C4F-AB45-4E43-9AC2-2D5C47C665E2}" type="datetimeFigureOut">
              <a:rPr lang="en-SG" smtClean="0"/>
              <a:t>14/8/2023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18559D-2525-1681-C0C9-E5AEDEF9C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2B5435-CB79-A18F-7A43-B2E4E0ED7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9E9F8-B5EA-4759-8D32-678983FAA99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28147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44FA48-A14F-C6EC-8969-68C5E1D49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23ABB4-4B17-668E-7492-B240A6B8BF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BCAEE4-8A1C-FF43-1A04-1B5EA613A4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CF6C4F-AB45-4E43-9AC2-2D5C47C665E2}" type="datetimeFigureOut">
              <a:rPr lang="en-SG" smtClean="0"/>
              <a:t>14/8/2023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0C16B-9960-95BD-32DF-0A0234C185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C1DFEF-5251-3795-09A7-D540BFEAD8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9E9F8-B5EA-4759-8D32-678983FAA99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86846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58131-0197-6558-6293-3D9E69405C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G369 GA</a:t>
            </a:r>
          </a:p>
        </p:txBody>
      </p:sp>
    </p:spTree>
    <p:extLst>
      <p:ext uri="{BB962C8B-B14F-4D97-AF65-F5344CB8AC3E}">
        <p14:creationId xmlns:p14="http://schemas.microsoft.com/office/powerpoint/2010/main" val="29608814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39F1C-986E-035D-4BD2-F06C4F941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/>
              <a:t>                           </a:t>
            </a:r>
            <a:r>
              <a:rPr lang="en-SG" b="1" u="sng" dirty="0"/>
              <a:t>Transaction page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508153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F3BEF-95A8-4BE3-A3FD-C45B22B9C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/>
              <a:t>                            </a:t>
            </a:r>
            <a:r>
              <a:rPr lang="en-SG" b="1" u="sng" dirty="0"/>
              <a:t>Transaction page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0963176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0286A-0819-6AE4-5527-1D245473B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/>
              <a:t>                       </a:t>
            </a:r>
            <a:r>
              <a:rPr lang="en-SG" b="1" u="sng" dirty="0"/>
              <a:t>Transaction page</a:t>
            </a:r>
            <a:endParaRPr lang="en-S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62A834-FCF3-46F8-39E2-21C08E362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9875557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96904-D47B-F3E1-7942-9351732BA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50"/>
            <a:ext cx="10515600" cy="1325563"/>
          </a:xfrm>
        </p:spPr>
        <p:txBody>
          <a:bodyPr/>
          <a:lstStyle/>
          <a:p>
            <a:r>
              <a:rPr lang="en-SG" dirty="0"/>
              <a:t>                          </a:t>
            </a:r>
            <a:r>
              <a:rPr lang="en-SG" b="1" u="sng" dirty="0"/>
              <a:t>Transaction page</a:t>
            </a:r>
            <a:endParaRPr lang="en-S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B7CBDF-6157-D7A3-E682-1AD350F491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2548" y="1507402"/>
            <a:ext cx="8874493" cy="4538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2214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63486-5FB9-2D50-A014-0EAE272AD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                          </a:t>
            </a:r>
            <a:r>
              <a:rPr lang="en-SG" b="1" u="sng" dirty="0"/>
              <a:t>Transaction done page</a:t>
            </a:r>
            <a:endParaRPr lang="en-SG" dirty="0"/>
          </a:p>
        </p:txBody>
      </p:sp>
      <p:pic>
        <p:nvPicPr>
          <p:cNvPr id="3" name="Content Placeholder 6">
            <a:extLst>
              <a:ext uri="{FF2B5EF4-FFF2-40B4-BE49-F238E27FC236}">
                <a16:creationId xmlns:a16="http://schemas.microsoft.com/office/drawing/2014/main" id="{A5DCCB4B-DB00-4FE4-82FF-9524B8F5AB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7753" y="1690688"/>
            <a:ext cx="8296493" cy="4351338"/>
          </a:xfrm>
        </p:spPr>
      </p:pic>
    </p:spTree>
    <p:extLst>
      <p:ext uri="{BB962C8B-B14F-4D97-AF65-F5344CB8AC3E}">
        <p14:creationId xmlns:p14="http://schemas.microsoft.com/office/powerpoint/2010/main" val="1560703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1E254-09FC-4358-4138-8D708F7DA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                     </a:t>
            </a:r>
            <a:r>
              <a:rPr lang="en-SG" b="1" u="sng" dirty="0"/>
              <a:t>Why choose us page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999A1C-B823-86DE-D8B5-1ADCB43EE5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3116" y="1579786"/>
            <a:ext cx="9125562" cy="4843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2300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5CB12-BC11-ADAD-CE59-E91606DA9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                       </a:t>
            </a:r>
            <a:r>
              <a:rPr lang="en-SG" b="1" u="sng" dirty="0"/>
              <a:t>Contact Us page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500FD42-F151-B2A8-B4FF-878342A3F6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4191" y="3452542"/>
            <a:ext cx="8418015" cy="2734045"/>
          </a:xfrm>
        </p:spPr>
        <p:txBody>
          <a:bodyPr/>
          <a:lstStyle/>
          <a:p>
            <a:endParaRPr lang="en-SG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E32D17-855F-6FBF-919F-CDF8F6CAEB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5991" y="1516924"/>
            <a:ext cx="9760017" cy="5118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929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D6DA6-B01E-6B21-B48C-9570EC877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6852" y="0"/>
            <a:ext cx="3618296" cy="1325563"/>
          </a:xfrm>
        </p:spPr>
        <p:txBody>
          <a:bodyPr/>
          <a:lstStyle/>
          <a:p>
            <a:r>
              <a:rPr lang="en-SG" b="1" u="sng" dirty="0"/>
              <a:t>Home page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7439F5-92E3-0FA1-EAEB-50CE27908B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433" y="1325563"/>
            <a:ext cx="9423133" cy="4927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821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591C845-CBF4-621B-C5BE-641CDB7BB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9485" y="48126"/>
            <a:ext cx="4501357" cy="1325563"/>
          </a:xfrm>
        </p:spPr>
        <p:txBody>
          <a:bodyPr/>
          <a:lstStyle/>
          <a:p>
            <a:r>
              <a:rPr lang="en-SG" b="1" u="sng" dirty="0"/>
              <a:t>Our Services page                  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D6A549-224F-682F-DA8B-B362F2C23D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0370" y="1325563"/>
            <a:ext cx="9740766" cy="5113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270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4B7BF-CE2B-2F61-1BC3-7FB7B6F34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2118" y="0"/>
            <a:ext cx="2935705" cy="1325563"/>
          </a:xfrm>
        </p:spPr>
        <p:txBody>
          <a:bodyPr/>
          <a:lstStyle/>
          <a:p>
            <a:r>
              <a:rPr lang="en-SG" b="1" u="sng" dirty="0"/>
              <a:t>Login page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DC3335-D0D2-7F66-2723-F890281009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788" y="1325563"/>
            <a:ext cx="91440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890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4B7BF-CE2B-2F61-1BC3-7FB7B6F34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7962" y="0"/>
            <a:ext cx="3281413" cy="1325563"/>
          </a:xfrm>
        </p:spPr>
        <p:txBody>
          <a:bodyPr/>
          <a:lstStyle/>
          <a:p>
            <a:r>
              <a:rPr lang="en-SG" b="1" u="sng" dirty="0"/>
              <a:t>Register page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F67AE6-04E5-9BCB-2F87-AD9F52CE35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537" y="1325563"/>
            <a:ext cx="9702265" cy="5073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269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F14B8-8BE2-FC2D-7098-BE189BA72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2760" y="326986"/>
            <a:ext cx="5062086" cy="1027109"/>
          </a:xfrm>
        </p:spPr>
        <p:txBody>
          <a:bodyPr>
            <a:normAutofit/>
          </a:bodyPr>
          <a:lstStyle/>
          <a:p>
            <a:r>
              <a:rPr lang="en-SG" b="1" u="sng" dirty="0"/>
              <a:t>Find out more page</a:t>
            </a:r>
            <a:endParaRPr lang="en-S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9E30AA-8A64-AC88-CBB4-5FD079619E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9431" y="1700964"/>
            <a:ext cx="8287352" cy="4312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164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910D2-DF24-C50D-CC04-A37B78181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808" y="355500"/>
            <a:ext cx="10515600" cy="1325563"/>
          </a:xfrm>
        </p:spPr>
        <p:txBody>
          <a:bodyPr/>
          <a:lstStyle/>
          <a:p>
            <a:r>
              <a:rPr lang="en-SG" b="1" dirty="0"/>
              <a:t>                         cart page</a:t>
            </a:r>
            <a:endParaRPr lang="en-SG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3A5969B3-91E8-EF51-6262-7164B6E996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0147" y="1796750"/>
            <a:ext cx="8431706" cy="4459672"/>
          </a:xfrm>
        </p:spPr>
      </p:pic>
    </p:spTree>
    <p:extLst>
      <p:ext uri="{BB962C8B-B14F-4D97-AF65-F5344CB8AC3E}">
        <p14:creationId xmlns:p14="http://schemas.microsoft.com/office/powerpoint/2010/main" val="1229549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910D2-DF24-C50D-CC04-A37B78181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808" y="355500"/>
            <a:ext cx="10515600" cy="1325563"/>
          </a:xfrm>
        </p:spPr>
        <p:txBody>
          <a:bodyPr/>
          <a:lstStyle/>
          <a:p>
            <a:r>
              <a:rPr lang="en-SG" b="1" dirty="0"/>
              <a:t>                         cart page</a:t>
            </a:r>
            <a:endParaRPr lang="en-S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414A3E-3A22-F4F2-81AF-6F41A5DF68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521" y="1423919"/>
            <a:ext cx="9452887" cy="4997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722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910D2-DF24-C50D-CC04-A37B78181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808" y="355500"/>
            <a:ext cx="10515600" cy="1325563"/>
          </a:xfrm>
        </p:spPr>
        <p:txBody>
          <a:bodyPr/>
          <a:lstStyle/>
          <a:p>
            <a:r>
              <a:rPr lang="en-SG" b="1" dirty="0"/>
              <a:t>                         cart page</a:t>
            </a:r>
            <a:endParaRPr lang="en-S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4E7A83-4D95-39CD-A8D7-4B18FCE245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285" y="1681063"/>
            <a:ext cx="8771938" cy="4604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642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894</TotalTime>
  <Words>49</Words>
  <Application>Microsoft Office PowerPoint</Application>
  <PresentationFormat>Widescreen</PresentationFormat>
  <Paragraphs>16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G369 GA</vt:lpstr>
      <vt:lpstr>Home page</vt:lpstr>
      <vt:lpstr>Our Services page                   </vt:lpstr>
      <vt:lpstr>Login page </vt:lpstr>
      <vt:lpstr>Register page </vt:lpstr>
      <vt:lpstr>Find out more page</vt:lpstr>
      <vt:lpstr>                         cart page</vt:lpstr>
      <vt:lpstr>                         cart page</vt:lpstr>
      <vt:lpstr>                         cart page</vt:lpstr>
      <vt:lpstr>                           Transaction page</vt:lpstr>
      <vt:lpstr>                            Transaction page</vt:lpstr>
      <vt:lpstr>                       Transaction page</vt:lpstr>
      <vt:lpstr>                          Transaction page</vt:lpstr>
      <vt:lpstr>                          Transaction done page</vt:lpstr>
      <vt:lpstr>                     Why choose us page</vt:lpstr>
      <vt:lpstr>                       Contact Us page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G369 GA</dc:title>
  <dc:creator>TEO KAI XIN</dc:creator>
  <cp:lastModifiedBy>TEO KAI XIN</cp:lastModifiedBy>
  <cp:revision>7</cp:revision>
  <dcterms:created xsi:type="dcterms:W3CDTF">2023-06-02T16:16:02Z</dcterms:created>
  <dcterms:modified xsi:type="dcterms:W3CDTF">2023-08-14T15:14:14Z</dcterms:modified>
</cp:coreProperties>
</file>