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7A012-B8F8-4278-8427-970341A511CF}" v="233" dt="2023-08-02T02:01:47.759"/>
    <p1510:client id="{36AFBD62-C62A-48F5-962C-622365E098F0}" v="39" dt="2023-08-02T01:29:14.705"/>
    <p1510:client id="{850090E8-E0D7-44A0-865D-3DF032730A94}" v="345" dt="2023-08-02T03:43:07.608"/>
    <p1510:client id="{A6D11973-3528-4D92-BABB-C7380239A62C}" v="32" dt="2023-08-02T02:03:36.878"/>
    <p1510:client id="{C7097F49-E742-413B-9AB9-C3A3B0A04D28}" v="66" dt="2023-08-02T01:36:39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LIANG SHENG" userId="S::22005461@myrp.edu.sg::e86da5e7-4a49-4e2f-b7db-2fa233e5ea68" providerId="AD" clId="Web-{A6D11973-3528-4D92-BABB-C7380239A62C}"/>
    <pc:docChg chg="modSld">
      <pc:chgData name="TAN LIANG SHENG" userId="S::22005461@myrp.edu.sg::e86da5e7-4a49-4e2f-b7db-2fa233e5ea68" providerId="AD" clId="Web-{A6D11973-3528-4D92-BABB-C7380239A62C}" dt="2023-08-02T02:03:36.878" v="31" actId="20577"/>
      <pc:docMkLst>
        <pc:docMk/>
      </pc:docMkLst>
      <pc:sldChg chg="modSp">
        <pc:chgData name="TAN LIANG SHENG" userId="S::22005461@myrp.edu.sg::e86da5e7-4a49-4e2f-b7db-2fa233e5ea68" providerId="AD" clId="Web-{A6D11973-3528-4D92-BABB-C7380239A62C}" dt="2023-08-02T02:03:36.878" v="31" actId="20577"/>
        <pc:sldMkLst>
          <pc:docMk/>
          <pc:sldMk cId="2309656191" sldId="258"/>
        </pc:sldMkLst>
        <pc:spChg chg="mod">
          <ac:chgData name="TAN LIANG SHENG" userId="S::22005461@myrp.edu.sg::e86da5e7-4a49-4e2f-b7db-2fa233e5ea68" providerId="AD" clId="Web-{A6D11973-3528-4D92-BABB-C7380239A62C}" dt="2023-08-02T02:03:36.878" v="31" actId="20577"/>
          <ac:spMkLst>
            <pc:docMk/>
            <pc:sldMk cId="2309656191" sldId="258"/>
            <ac:spMk id="3" creationId="{67E94CD7-53E9-180A-FFED-24D436592A00}"/>
          </ac:spMkLst>
        </pc:spChg>
      </pc:sldChg>
    </pc:docChg>
  </pc:docChgLst>
  <pc:docChgLst>
    <pc:chgData name="MATTHEW ONG YI CONG" userId="S::22017228@myrp.edu.sg::123c1196-7693-4347-a210-11501c82156f" providerId="AD" clId="Web-{C7097F49-E742-413B-9AB9-C3A3B0A04D28}"/>
    <pc:docChg chg="modSld">
      <pc:chgData name="MATTHEW ONG YI CONG" userId="S::22017228@myrp.edu.sg::123c1196-7693-4347-a210-11501c82156f" providerId="AD" clId="Web-{C7097F49-E742-413B-9AB9-C3A3B0A04D28}" dt="2023-08-02T01:36:39.869" v="66" actId="20577"/>
      <pc:docMkLst>
        <pc:docMk/>
      </pc:docMkLst>
      <pc:sldChg chg="modSp">
        <pc:chgData name="MATTHEW ONG YI CONG" userId="S::22017228@myrp.edu.sg::123c1196-7693-4347-a210-11501c82156f" providerId="AD" clId="Web-{C7097F49-E742-413B-9AB9-C3A3B0A04D28}" dt="2023-08-02T01:35:53.086" v="37" actId="14100"/>
        <pc:sldMkLst>
          <pc:docMk/>
          <pc:sldMk cId="1788886495" sldId="257"/>
        </pc:sldMkLst>
        <pc:spChg chg="mod">
          <ac:chgData name="MATTHEW ONG YI CONG" userId="S::22017228@myrp.edu.sg::123c1196-7693-4347-a210-11501c82156f" providerId="AD" clId="Web-{C7097F49-E742-413B-9AB9-C3A3B0A04D28}" dt="2023-08-02T01:35:49.586" v="36" actId="14100"/>
          <ac:spMkLst>
            <pc:docMk/>
            <pc:sldMk cId="1788886495" sldId="257"/>
            <ac:spMk id="2" creationId="{F67CDBE3-8CFF-8914-9074-0E1D2D51302A}"/>
          </ac:spMkLst>
        </pc:spChg>
        <pc:spChg chg="mod">
          <ac:chgData name="MATTHEW ONG YI CONG" userId="S::22017228@myrp.edu.sg::123c1196-7693-4347-a210-11501c82156f" providerId="AD" clId="Web-{C7097F49-E742-413B-9AB9-C3A3B0A04D28}" dt="2023-08-02T01:35:53.086" v="37" actId="14100"/>
          <ac:spMkLst>
            <pc:docMk/>
            <pc:sldMk cId="1788886495" sldId="257"/>
            <ac:spMk id="3" creationId="{1D14F2CB-4C66-1C63-B241-865DA59DADE5}"/>
          </ac:spMkLst>
        </pc:spChg>
      </pc:sldChg>
      <pc:sldChg chg="modSp">
        <pc:chgData name="MATTHEW ONG YI CONG" userId="S::22017228@myrp.edu.sg::123c1196-7693-4347-a210-11501c82156f" providerId="AD" clId="Web-{C7097F49-E742-413B-9AB9-C3A3B0A04D28}" dt="2023-08-02T01:36:39.869" v="66" actId="20577"/>
        <pc:sldMkLst>
          <pc:docMk/>
          <pc:sldMk cId="2309656191" sldId="258"/>
        </pc:sldMkLst>
        <pc:spChg chg="mod">
          <ac:chgData name="MATTHEW ONG YI CONG" userId="S::22017228@myrp.edu.sg::123c1196-7693-4347-a210-11501c82156f" providerId="AD" clId="Web-{C7097F49-E742-413B-9AB9-C3A3B0A04D28}" dt="2023-08-02T01:36:39.869" v="66" actId="20577"/>
          <ac:spMkLst>
            <pc:docMk/>
            <pc:sldMk cId="2309656191" sldId="258"/>
            <ac:spMk id="2" creationId="{D0DA5FC0-01F0-B269-C525-928E5766DE96}"/>
          </ac:spMkLst>
        </pc:spChg>
        <pc:spChg chg="mod">
          <ac:chgData name="MATTHEW ONG YI CONG" userId="S::22017228@myrp.edu.sg::123c1196-7693-4347-a210-11501c82156f" providerId="AD" clId="Web-{C7097F49-E742-413B-9AB9-C3A3B0A04D28}" dt="2023-08-02T01:36:15.337" v="49" actId="14100"/>
          <ac:spMkLst>
            <pc:docMk/>
            <pc:sldMk cId="2309656191" sldId="258"/>
            <ac:spMk id="3" creationId="{67E94CD7-53E9-180A-FFED-24D436592A00}"/>
          </ac:spMkLst>
        </pc:spChg>
      </pc:sldChg>
    </pc:docChg>
  </pc:docChgLst>
  <pc:docChgLst>
    <pc:chgData name="MATTHEW ONG YI CONG" userId="S::22017228@myrp.edu.sg::123c1196-7693-4347-a210-11501c82156f" providerId="AD" clId="Web-{1FD7A012-B8F8-4278-8427-970341A511CF}"/>
    <pc:docChg chg="modSld">
      <pc:chgData name="MATTHEW ONG YI CONG" userId="S::22017228@myrp.edu.sg::123c1196-7693-4347-a210-11501c82156f" providerId="AD" clId="Web-{1FD7A012-B8F8-4278-8427-970341A511CF}" dt="2023-08-02T02:01:47.759" v="230" actId="20577"/>
      <pc:docMkLst>
        <pc:docMk/>
      </pc:docMkLst>
      <pc:sldChg chg="modSp">
        <pc:chgData name="MATTHEW ONG YI CONG" userId="S::22017228@myrp.edu.sg::123c1196-7693-4347-a210-11501c82156f" providerId="AD" clId="Web-{1FD7A012-B8F8-4278-8427-970341A511CF}" dt="2023-08-02T02:01:47.759" v="230" actId="20577"/>
        <pc:sldMkLst>
          <pc:docMk/>
          <pc:sldMk cId="1788886495" sldId="257"/>
        </pc:sldMkLst>
        <pc:spChg chg="mod">
          <ac:chgData name="MATTHEW ONG YI CONG" userId="S::22017228@myrp.edu.sg::123c1196-7693-4347-a210-11501c82156f" providerId="AD" clId="Web-{1FD7A012-B8F8-4278-8427-970341A511CF}" dt="2023-08-02T02:01:47.759" v="230" actId="20577"/>
          <ac:spMkLst>
            <pc:docMk/>
            <pc:sldMk cId="1788886495" sldId="257"/>
            <ac:spMk id="3" creationId="{1D14F2CB-4C66-1C63-B241-865DA59DADE5}"/>
          </ac:spMkLst>
        </pc:spChg>
      </pc:sldChg>
      <pc:sldChg chg="modSp">
        <pc:chgData name="MATTHEW ONG YI CONG" userId="S::22017228@myrp.edu.sg::123c1196-7693-4347-a210-11501c82156f" providerId="AD" clId="Web-{1FD7A012-B8F8-4278-8427-970341A511CF}" dt="2023-08-02T01:58:18.110" v="112" actId="20577"/>
        <pc:sldMkLst>
          <pc:docMk/>
          <pc:sldMk cId="2309656191" sldId="258"/>
        </pc:sldMkLst>
        <pc:spChg chg="mod">
          <ac:chgData name="MATTHEW ONG YI CONG" userId="S::22017228@myrp.edu.sg::123c1196-7693-4347-a210-11501c82156f" providerId="AD" clId="Web-{1FD7A012-B8F8-4278-8427-970341A511CF}" dt="2023-08-02T01:58:18.110" v="112" actId="20577"/>
          <ac:spMkLst>
            <pc:docMk/>
            <pc:sldMk cId="2309656191" sldId="258"/>
            <ac:spMk id="2" creationId="{D0DA5FC0-01F0-B269-C525-928E5766DE96}"/>
          </ac:spMkLst>
        </pc:spChg>
        <pc:spChg chg="mod">
          <ac:chgData name="MATTHEW ONG YI CONG" userId="S::22017228@myrp.edu.sg::123c1196-7693-4347-a210-11501c82156f" providerId="AD" clId="Web-{1FD7A012-B8F8-4278-8427-970341A511CF}" dt="2023-08-02T01:58:09.781" v="111" actId="20577"/>
          <ac:spMkLst>
            <pc:docMk/>
            <pc:sldMk cId="2309656191" sldId="258"/>
            <ac:spMk id="3" creationId="{67E94CD7-53E9-180A-FFED-24D436592A00}"/>
          </ac:spMkLst>
        </pc:spChg>
      </pc:sldChg>
    </pc:docChg>
  </pc:docChgLst>
  <pc:docChgLst>
    <pc:chgData name="MATTHEW ONG YI CONG" userId="S::22017228@myrp.edu.sg::123c1196-7693-4347-a210-11501c82156f" providerId="AD" clId="Web-{36AFBD62-C62A-48F5-962C-622365E098F0}"/>
    <pc:docChg chg="addSld modSld addMainMaster delMainMaster">
      <pc:chgData name="MATTHEW ONG YI CONG" userId="S::22017228@myrp.edu.sg::123c1196-7693-4347-a210-11501c82156f" providerId="AD" clId="Web-{36AFBD62-C62A-48F5-962C-622365E098F0}" dt="2023-08-02T01:29:14.705" v="39"/>
      <pc:docMkLst>
        <pc:docMk/>
      </pc:docMkLst>
      <pc:sldChg chg="addSp delSp modSp mod setBg modClrScheme addAnim chgLayout">
        <pc:chgData name="MATTHEW ONG YI CONG" userId="S::22017228@myrp.edu.sg::123c1196-7693-4347-a210-11501c82156f" providerId="AD" clId="Web-{36AFBD62-C62A-48F5-962C-622365E098F0}" dt="2023-08-02T01:28:23.328" v="37"/>
        <pc:sldMkLst>
          <pc:docMk/>
          <pc:sldMk cId="109857222" sldId="256"/>
        </pc:sldMkLst>
        <pc:spChg chg="mod">
          <ac:chgData name="MATTHEW ONG YI CONG" userId="S::22017228@myrp.edu.sg::123c1196-7693-4347-a210-11501c82156f" providerId="AD" clId="Web-{36AFBD62-C62A-48F5-962C-622365E098F0}" dt="2023-08-02T01:28:23.328" v="3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ONG YI CONG" userId="S::22017228@myrp.edu.sg::123c1196-7693-4347-a210-11501c82156f" providerId="AD" clId="Web-{36AFBD62-C62A-48F5-962C-622365E098F0}" dt="2023-08-02T01:28:23.328" v="3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TTHEW ONG YI CONG" userId="S::22017228@myrp.edu.sg::123c1196-7693-4347-a210-11501c82156f" providerId="AD" clId="Web-{36AFBD62-C62A-48F5-962C-622365E098F0}" dt="2023-08-02T01:28:23.328" v="35"/>
          <ac:spMkLst>
            <pc:docMk/>
            <pc:sldMk cId="109857222" sldId="256"/>
            <ac:spMk id="9" creationId="{C3B0A228-9EA3-4009-A82E-9402BBC726A0}"/>
          </ac:spMkLst>
        </pc:spChg>
        <pc:spChg chg="add del">
          <ac:chgData name="MATTHEW ONG YI CONG" userId="S::22017228@myrp.edu.sg::123c1196-7693-4347-a210-11501c82156f" providerId="AD" clId="Web-{36AFBD62-C62A-48F5-962C-622365E098F0}" dt="2023-08-02T01:28:23.328" v="35"/>
          <ac:spMkLst>
            <pc:docMk/>
            <pc:sldMk cId="109857222" sldId="256"/>
            <ac:spMk id="11" creationId="{02E0C409-730D-455F-AA8F-0646ABDB1B42}"/>
          </ac:spMkLst>
        </pc:spChg>
        <pc:spChg chg="add">
          <ac:chgData name="MATTHEW ONG YI CONG" userId="S::22017228@myrp.edu.sg::123c1196-7693-4347-a210-11501c82156f" providerId="AD" clId="Web-{36AFBD62-C62A-48F5-962C-622365E098F0}" dt="2023-08-02T01:28:23.328" v="35"/>
          <ac:spMkLst>
            <pc:docMk/>
            <pc:sldMk cId="109857222" sldId="256"/>
            <ac:spMk id="16" creationId="{1DB043B4-68C6-45B9-82AC-A5800EADB8DB}"/>
          </ac:spMkLst>
        </pc:spChg>
        <pc:spChg chg="add">
          <ac:chgData name="MATTHEW ONG YI CONG" userId="S::22017228@myrp.edu.sg::123c1196-7693-4347-a210-11501c82156f" providerId="AD" clId="Web-{36AFBD62-C62A-48F5-962C-622365E098F0}" dt="2023-08-02T01:28:23.328" v="35"/>
          <ac:spMkLst>
            <pc:docMk/>
            <pc:sldMk cId="109857222" sldId="256"/>
            <ac:spMk id="18" creationId="{D87560B9-86B8-4558-93E9-FAB8DBE40C16}"/>
          </ac:spMkLst>
        </pc:spChg>
        <pc:spChg chg="add">
          <ac:chgData name="MATTHEW ONG YI CONG" userId="S::22017228@myrp.edu.sg::123c1196-7693-4347-a210-11501c82156f" providerId="AD" clId="Web-{36AFBD62-C62A-48F5-962C-622365E098F0}" dt="2023-08-02T01:28:23.328" v="35"/>
          <ac:spMkLst>
            <pc:docMk/>
            <pc:sldMk cId="109857222" sldId="256"/>
            <ac:spMk id="20" creationId="{71400469-1077-4353-BFB5-E4159ADF1921}"/>
          </ac:spMkLst>
        </pc:spChg>
        <pc:spChg chg="add">
          <ac:chgData name="MATTHEW ONG YI CONG" userId="S::22017228@myrp.edu.sg::123c1196-7693-4347-a210-11501c82156f" providerId="AD" clId="Web-{36AFBD62-C62A-48F5-962C-622365E098F0}" dt="2023-08-02T01:28:23.328" v="35"/>
          <ac:spMkLst>
            <pc:docMk/>
            <pc:sldMk cId="109857222" sldId="256"/>
            <ac:spMk id="22" creationId="{F28851F7-6B20-43F1-90FF-B41CE11AFC7E}"/>
          </ac:spMkLst>
        </pc:spChg>
        <pc:spChg chg="add">
          <ac:chgData name="MATTHEW ONG YI CONG" userId="S::22017228@myrp.edu.sg::123c1196-7693-4347-a210-11501c82156f" providerId="AD" clId="Web-{36AFBD62-C62A-48F5-962C-622365E098F0}" dt="2023-08-02T01:28:23.328" v="35"/>
          <ac:spMkLst>
            <pc:docMk/>
            <pc:sldMk cId="109857222" sldId="256"/>
            <ac:spMk id="24" creationId="{09E6BACC-8290-425B-A517-1914E16D829A}"/>
          </ac:spMkLst>
        </pc:spChg>
        <pc:picChg chg="add mod">
          <ac:chgData name="MATTHEW ONG YI CONG" userId="S::22017228@myrp.edu.sg::123c1196-7693-4347-a210-11501c82156f" providerId="AD" clId="Web-{36AFBD62-C62A-48F5-962C-622365E098F0}" dt="2023-08-02T01:28:23.328" v="35"/>
          <ac:picMkLst>
            <pc:docMk/>
            <pc:sldMk cId="109857222" sldId="256"/>
            <ac:picMk id="4" creationId="{1CDFC1E1-5B0F-25DF-A9F4-5C2CEE0F1E93}"/>
          </ac:picMkLst>
        </pc:picChg>
      </pc:sldChg>
      <pc:sldChg chg="new">
        <pc:chgData name="MATTHEW ONG YI CONG" userId="S::22017228@myrp.edu.sg::123c1196-7693-4347-a210-11501c82156f" providerId="AD" clId="Web-{36AFBD62-C62A-48F5-962C-622365E098F0}" dt="2023-08-02T01:28:38.641" v="38"/>
        <pc:sldMkLst>
          <pc:docMk/>
          <pc:sldMk cId="1788886495" sldId="257"/>
        </pc:sldMkLst>
      </pc:sldChg>
      <pc:sldChg chg="new">
        <pc:chgData name="MATTHEW ONG YI CONG" userId="S::22017228@myrp.edu.sg::123c1196-7693-4347-a210-11501c82156f" providerId="AD" clId="Web-{36AFBD62-C62A-48F5-962C-622365E098F0}" dt="2023-08-02T01:29:14.705" v="39"/>
        <pc:sldMkLst>
          <pc:docMk/>
          <pc:sldMk cId="2309656191" sldId="258"/>
        </pc:sldMkLst>
      </pc:sldChg>
      <pc:sldMasterChg chg="del delSldLayout">
        <pc:chgData name="MATTHEW ONG YI CONG" userId="S::22017228@myrp.edu.sg::123c1196-7693-4347-a210-11501c82156f" providerId="AD" clId="Web-{36AFBD62-C62A-48F5-962C-622365E098F0}" dt="2023-08-02T01:27:08.216" v="0"/>
        <pc:sldMasterMkLst>
          <pc:docMk/>
          <pc:sldMasterMk cId="2460954070" sldId="2147483660"/>
        </pc:sldMasterMkLst>
        <pc:sldLayoutChg chg="del">
          <pc:chgData name="MATTHEW ONG YI CONG" userId="S::22017228@myrp.edu.sg::123c1196-7693-4347-a210-11501c82156f" providerId="AD" clId="Web-{36AFBD62-C62A-48F5-962C-622365E098F0}" dt="2023-08-02T01:27:08.21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ONG YI CONG" userId="S::22017228@myrp.edu.sg::123c1196-7693-4347-a210-11501c82156f" providerId="AD" clId="Web-{36AFBD62-C62A-48F5-962C-622365E098F0}" dt="2023-08-02T01:27:08.21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ONG YI CONG" userId="S::22017228@myrp.edu.sg::123c1196-7693-4347-a210-11501c82156f" providerId="AD" clId="Web-{36AFBD62-C62A-48F5-962C-622365E098F0}" dt="2023-08-02T01:27:08.21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ONG YI CONG" userId="S::22017228@myrp.edu.sg::123c1196-7693-4347-a210-11501c82156f" providerId="AD" clId="Web-{36AFBD62-C62A-48F5-962C-622365E098F0}" dt="2023-08-02T01:27:08.21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ONG YI CONG" userId="S::22017228@myrp.edu.sg::123c1196-7693-4347-a210-11501c82156f" providerId="AD" clId="Web-{36AFBD62-C62A-48F5-962C-622365E098F0}" dt="2023-08-02T01:27:08.21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ONG YI CONG" userId="S::22017228@myrp.edu.sg::123c1196-7693-4347-a210-11501c82156f" providerId="AD" clId="Web-{36AFBD62-C62A-48F5-962C-622365E098F0}" dt="2023-08-02T01:27:08.21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ONG YI CONG" userId="S::22017228@myrp.edu.sg::123c1196-7693-4347-a210-11501c82156f" providerId="AD" clId="Web-{36AFBD62-C62A-48F5-962C-622365E098F0}" dt="2023-08-02T01:27:08.21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ONG YI CONG" userId="S::22017228@myrp.edu.sg::123c1196-7693-4347-a210-11501c82156f" providerId="AD" clId="Web-{36AFBD62-C62A-48F5-962C-622365E098F0}" dt="2023-08-02T01:27:08.21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ONG YI CONG" userId="S::22017228@myrp.edu.sg::123c1196-7693-4347-a210-11501c82156f" providerId="AD" clId="Web-{36AFBD62-C62A-48F5-962C-622365E098F0}" dt="2023-08-02T01:27:08.21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ONG YI CONG" userId="S::22017228@myrp.edu.sg::123c1196-7693-4347-a210-11501c82156f" providerId="AD" clId="Web-{36AFBD62-C62A-48F5-962C-622365E098F0}" dt="2023-08-02T01:27:08.21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ONG YI CONG" userId="S::22017228@myrp.edu.sg::123c1196-7693-4347-a210-11501c82156f" providerId="AD" clId="Web-{36AFBD62-C62A-48F5-962C-622365E098F0}" dt="2023-08-02T01:27:08.21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ATTHEW ONG YI CONG" userId="S::22017228@myrp.edu.sg::123c1196-7693-4347-a210-11501c82156f" providerId="AD" clId="Web-{36AFBD62-C62A-48F5-962C-622365E098F0}" dt="2023-08-02T01:28:23.328" v="35"/>
        <pc:sldMasterMkLst>
          <pc:docMk/>
          <pc:sldMasterMk cId="1020048061" sldId="2147483750"/>
        </pc:sldMasterMkLst>
        <pc:sldLayoutChg chg="add del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1020048061" sldId="2147483750"/>
            <pc:sldLayoutMk cId="945601520" sldId="2147483739"/>
          </pc:sldLayoutMkLst>
        </pc:sldLayoutChg>
        <pc:sldLayoutChg chg="add del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1020048061" sldId="2147483750"/>
            <pc:sldLayoutMk cId="2649339485" sldId="2147483740"/>
          </pc:sldLayoutMkLst>
        </pc:sldLayoutChg>
        <pc:sldLayoutChg chg="add del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1020048061" sldId="2147483750"/>
            <pc:sldLayoutMk cId="2488729453" sldId="2147483741"/>
          </pc:sldLayoutMkLst>
        </pc:sldLayoutChg>
        <pc:sldLayoutChg chg="add del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1020048061" sldId="2147483750"/>
            <pc:sldLayoutMk cId="3773941008" sldId="2147483742"/>
          </pc:sldLayoutMkLst>
        </pc:sldLayoutChg>
        <pc:sldLayoutChg chg="add del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1020048061" sldId="2147483750"/>
            <pc:sldLayoutMk cId="250398680" sldId="2147483743"/>
          </pc:sldLayoutMkLst>
        </pc:sldLayoutChg>
        <pc:sldLayoutChg chg="add del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1020048061" sldId="2147483750"/>
            <pc:sldLayoutMk cId="2099560930" sldId="2147483744"/>
          </pc:sldLayoutMkLst>
        </pc:sldLayoutChg>
        <pc:sldLayoutChg chg="add del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1020048061" sldId="2147483750"/>
            <pc:sldLayoutMk cId="1272994230" sldId="2147483745"/>
          </pc:sldLayoutMkLst>
        </pc:sldLayoutChg>
        <pc:sldLayoutChg chg="add del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1020048061" sldId="2147483750"/>
            <pc:sldLayoutMk cId="1485016248" sldId="2147483746"/>
          </pc:sldLayoutMkLst>
        </pc:sldLayoutChg>
        <pc:sldLayoutChg chg="add del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1020048061" sldId="2147483750"/>
            <pc:sldLayoutMk cId="1848451742" sldId="2147483747"/>
          </pc:sldLayoutMkLst>
        </pc:sldLayoutChg>
        <pc:sldLayoutChg chg="add del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1020048061" sldId="2147483750"/>
            <pc:sldLayoutMk cId="2548295627" sldId="2147483748"/>
          </pc:sldLayoutMkLst>
        </pc:sldLayoutChg>
        <pc:sldLayoutChg chg="add del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1020048061" sldId="2147483750"/>
            <pc:sldLayoutMk cId="371996682" sldId="2147483749"/>
          </pc:sldLayoutMkLst>
        </pc:sldLayoutChg>
      </pc:sldMasterChg>
      <pc:sldMasterChg chg="add addSldLayout">
        <pc:chgData name="MATTHEW ONG YI CONG" userId="S::22017228@myrp.edu.sg::123c1196-7693-4347-a210-11501c82156f" providerId="AD" clId="Web-{36AFBD62-C62A-48F5-962C-622365E098F0}" dt="2023-08-02T01:28:23.328" v="35"/>
        <pc:sldMasterMkLst>
          <pc:docMk/>
          <pc:sldMasterMk cId="2314528462" sldId="2147483774"/>
        </pc:sldMasterMkLst>
        <pc:sldLayoutChg chg="add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2314528462" sldId="2147483774"/>
            <pc:sldLayoutMk cId="3193499458" sldId="2147483763"/>
          </pc:sldLayoutMkLst>
        </pc:sldLayoutChg>
        <pc:sldLayoutChg chg="add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2314528462" sldId="2147483774"/>
            <pc:sldLayoutMk cId="1103892944" sldId="2147483764"/>
          </pc:sldLayoutMkLst>
        </pc:sldLayoutChg>
        <pc:sldLayoutChg chg="add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2314528462" sldId="2147483774"/>
            <pc:sldLayoutMk cId="1934801209" sldId="2147483765"/>
          </pc:sldLayoutMkLst>
        </pc:sldLayoutChg>
        <pc:sldLayoutChg chg="add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2314528462" sldId="2147483774"/>
            <pc:sldLayoutMk cId="3645932465" sldId="2147483766"/>
          </pc:sldLayoutMkLst>
        </pc:sldLayoutChg>
        <pc:sldLayoutChg chg="add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2314528462" sldId="2147483774"/>
            <pc:sldLayoutMk cId="4290655290" sldId="2147483767"/>
          </pc:sldLayoutMkLst>
        </pc:sldLayoutChg>
        <pc:sldLayoutChg chg="add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2314528462" sldId="2147483774"/>
            <pc:sldLayoutMk cId="3429143108" sldId="2147483768"/>
          </pc:sldLayoutMkLst>
        </pc:sldLayoutChg>
        <pc:sldLayoutChg chg="add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2314528462" sldId="2147483774"/>
            <pc:sldLayoutMk cId="2711125626" sldId="2147483769"/>
          </pc:sldLayoutMkLst>
        </pc:sldLayoutChg>
        <pc:sldLayoutChg chg="add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2314528462" sldId="2147483774"/>
            <pc:sldLayoutMk cId="2199363381" sldId="2147483770"/>
          </pc:sldLayoutMkLst>
        </pc:sldLayoutChg>
        <pc:sldLayoutChg chg="add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2314528462" sldId="2147483774"/>
            <pc:sldLayoutMk cId="3841310028" sldId="2147483771"/>
          </pc:sldLayoutMkLst>
        </pc:sldLayoutChg>
        <pc:sldLayoutChg chg="add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2314528462" sldId="2147483774"/>
            <pc:sldLayoutMk cId="889079100" sldId="2147483772"/>
          </pc:sldLayoutMkLst>
        </pc:sldLayoutChg>
        <pc:sldLayoutChg chg="add">
          <pc:chgData name="MATTHEW ONG YI CONG" userId="S::22017228@myrp.edu.sg::123c1196-7693-4347-a210-11501c82156f" providerId="AD" clId="Web-{36AFBD62-C62A-48F5-962C-622365E098F0}" dt="2023-08-02T01:28:23.328" v="35"/>
          <pc:sldLayoutMkLst>
            <pc:docMk/>
            <pc:sldMasterMk cId="2314528462" sldId="2147483774"/>
            <pc:sldLayoutMk cId="897833127" sldId="2147483773"/>
          </pc:sldLayoutMkLst>
        </pc:sldLayoutChg>
      </pc:sldMasterChg>
    </pc:docChg>
  </pc:docChgLst>
  <pc:docChgLst>
    <pc:chgData name="TAN LIANG SHENG" userId="S::22005461@myrp.edu.sg::e86da5e7-4a49-4e2f-b7db-2fa233e5ea68" providerId="AD" clId="Web-{850090E8-E0D7-44A0-865D-3DF032730A94}"/>
    <pc:docChg chg="addSld delSld modSld sldOrd">
      <pc:chgData name="TAN LIANG SHENG" userId="S::22005461@myrp.edu.sg::e86da5e7-4a49-4e2f-b7db-2fa233e5ea68" providerId="AD" clId="Web-{850090E8-E0D7-44A0-865D-3DF032730A94}" dt="2023-08-02T03:43:07.608" v="352"/>
      <pc:docMkLst>
        <pc:docMk/>
      </pc:docMkLst>
      <pc:sldChg chg="modSp">
        <pc:chgData name="TAN LIANG SHENG" userId="S::22005461@myrp.edu.sg::e86da5e7-4a49-4e2f-b7db-2fa233e5ea68" providerId="AD" clId="Web-{850090E8-E0D7-44A0-865D-3DF032730A94}" dt="2023-08-02T02:15:09.244" v="351"/>
        <pc:sldMkLst>
          <pc:docMk/>
          <pc:sldMk cId="109857222" sldId="256"/>
        </pc:sldMkLst>
        <pc:spChg chg="mod">
          <ac:chgData name="TAN LIANG SHENG" userId="S::22005461@myrp.edu.sg::e86da5e7-4a49-4e2f-b7db-2fa233e5ea68" providerId="AD" clId="Web-{850090E8-E0D7-44A0-865D-3DF032730A94}" dt="2023-08-02T02:15:09.244" v="351"/>
          <ac:spMkLst>
            <pc:docMk/>
            <pc:sldMk cId="109857222" sldId="256"/>
            <ac:spMk id="3" creationId="{00000000-0000-0000-0000-000000000000}"/>
          </ac:spMkLst>
        </pc:spChg>
      </pc:sldChg>
      <pc:sldChg chg="modSp ord">
        <pc:chgData name="TAN LIANG SHENG" userId="S::22005461@myrp.edu.sg::e86da5e7-4a49-4e2f-b7db-2fa233e5ea68" providerId="AD" clId="Web-{850090E8-E0D7-44A0-865D-3DF032730A94}" dt="2023-08-02T03:43:07.608" v="352"/>
        <pc:sldMkLst>
          <pc:docMk/>
          <pc:sldMk cId="1788886495" sldId="257"/>
        </pc:sldMkLst>
        <pc:spChg chg="mod">
          <ac:chgData name="TAN LIANG SHENG" userId="S::22005461@myrp.edu.sg::e86da5e7-4a49-4e2f-b7db-2fa233e5ea68" providerId="AD" clId="Web-{850090E8-E0D7-44A0-865D-3DF032730A94}" dt="2023-08-02T02:13:48.618" v="331" actId="20577"/>
          <ac:spMkLst>
            <pc:docMk/>
            <pc:sldMk cId="1788886495" sldId="257"/>
            <ac:spMk id="3" creationId="{1D14F2CB-4C66-1C63-B241-865DA59DADE5}"/>
          </ac:spMkLst>
        </pc:spChg>
      </pc:sldChg>
      <pc:sldChg chg="modSp">
        <pc:chgData name="TAN LIANG SHENG" userId="S::22005461@myrp.edu.sg::e86da5e7-4a49-4e2f-b7db-2fa233e5ea68" providerId="AD" clId="Web-{850090E8-E0D7-44A0-865D-3DF032730A94}" dt="2023-08-02T02:14:37.259" v="343" actId="20577"/>
        <pc:sldMkLst>
          <pc:docMk/>
          <pc:sldMk cId="2309656191" sldId="258"/>
        </pc:sldMkLst>
        <pc:spChg chg="mod">
          <ac:chgData name="TAN LIANG SHENG" userId="S::22005461@myrp.edu.sg::e86da5e7-4a49-4e2f-b7db-2fa233e5ea68" providerId="AD" clId="Web-{850090E8-E0D7-44A0-865D-3DF032730A94}" dt="2023-08-02T02:08:16.829" v="101" actId="20577"/>
          <ac:spMkLst>
            <pc:docMk/>
            <pc:sldMk cId="2309656191" sldId="258"/>
            <ac:spMk id="2" creationId="{D0DA5FC0-01F0-B269-C525-928E5766DE96}"/>
          </ac:spMkLst>
        </pc:spChg>
        <pc:spChg chg="mod">
          <ac:chgData name="TAN LIANG SHENG" userId="S::22005461@myrp.edu.sg::e86da5e7-4a49-4e2f-b7db-2fa233e5ea68" providerId="AD" clId="Web-{850090E8-E0D7-44A0-865D-3DF032730A94}" dt="2023-08-02T02:14:37.259" v="343" actId="20577"/>
          <ac:spMkLst>
            <pc:docMk/>
            <pc:sldMk cId="2309656191" sldId="258"/>
            <ac:spMk id="3" creationId="{67E94CD7-53E9-180A-FFED-24D436592A00}"/>
          </ac:spMkLst>
        </pc:spChg>
      </pc:sldChg>
      <pc:sldChg chg="delSp modSp new del">
        <pc:chgData name="TAN LIANG SHENG" userId="S::22005461@myrp.edu.sg::e86da5e7-4a49-4e2f-b7db-2fa233e5ea68" providerId="AD" clId="Web-{850090E8-E0D7-44A0-865D-3DF032730A94}" dt="2023-08-02T02:07:58.704" v="97"/>
        <pc:sldMkLst>
          <pc:docMk/>
          <pc:sldMk cId="2031656080" sldId="259"/>
        </pc:sldMkLst>
        <pc:spChg chg="mod">
          <ac:chgData name="TAN LIANG SHENG" userId="S::22005461@myrp.edu.sg::e86da5e7-4a49-4e2f-b7db-2fa233e5ea68" providerId="AD" clId="Web-{850090E8-E0D7-44A0-865D-3DF032730A94}" dt="2023-08-02T02:07:31.547" v="64" actId="20577"/>
          <ac:spMkLst>
            <pc:docMk/>
            <pc:sldMk cId="2031656080" sldId="259"/>
            <ac:spMk id="2" creationId="{AC174305-D0E0-20B6-C1B5-AD136D9EBFA8}"/>
          </ac:spMkLst>
        </pc:spChg>
        <pc:spChg chg="del">
          <ac:chgData name="TAN LIANG SHENG" userId="S::22005461@myrp.edu.sg::e86da5e7-4a49-4e2f-b7db-2fa233e5ea68" providerId="AD" clId="Web-{850090E8-E0D7-44A0-865D-3DF032730A94}" dt="2023-08-02T02:07:41.313" v="65"/>
          <ac:spMkLst>
            <pc:docMk/>
            <pc:sldMk cId="2031656080" sldId="259"/>
            <ac:spMk id="3" creationId="{322B5E00-4DFF-EA7B-0C6C-E338821596C3}"/>
          </ac:spMkLst>
        </pc:spChg>
      </pc:sldChg>
      <pc:sldChg chg="delSp modSp new del">
        <pc:chgData name="TAN LIANG SHENG" userId="S::22005461@myrp.edu.sg::e86da5e7-4a49-4e2f-b7db-2fa233e5ea68" providerId="AD" clId="Web-{850090E8-E0D7-44A0-865D-3DF032730A94}" dt="2023-08-02T02:08:00.844" v="98"/>
        <pc:sldMkLst>
          <pc:docMk/>
          <pc:sldMk cId="1815319751" sldId="260"/>
        </pc:sldMkLst>
        <pc:spChg chg="mod">
          <ac:chgData name="TAN LIANG SHENG" userId="S::22005461@myrp.edu.sg::e86da5e7-4a49-4e2f-b7db-2fa233e5ea68" providerId="AD" clId="Web-{850090E8-E0D7-44A0-865D-3DF032730A94}" dt="2023-08-02T02:07:54.375" v="95" actId="20577"/>
          <ac:spMkLst>
            <pc:docMk/>
            <pc:sldMk cId="1815319751" sldId="260"/>
            <ac:spMk id="2" creationId="{EFF37F2A-A789-5054-A138-AC829FE3DA87}"/>
          </ac:spMkLst>
        </pc:spChg>
        <pc:spChg chg="del">
          <ac:chgData name="TAN LIANG SHENG" userId="S::22005461@myrp.edu.sg::e86da5e7-4a49-4e2f-b7db-2fa233e5ea68" providerId="AD" clId="Web-{850090E8-E0D7-44A0-865D-3DF032730A94}" dt="2023-08-02T02:07:56.938" v="96"/>
          <ac:spMkLst>
            <pc:docMk/>
            <pc:sldMk cId="1815319751" sldId="260"/>
            <ac:spMk id="3" creationId="{8DC4AC07-7B31-60E5-BA5C-6D7777E696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12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1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7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65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9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August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2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Team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Angus, Andre, Jia Wei, Keith, Kai Xin, Matthew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CDFC1E1-5B0F-25DF-A9F4-5C2CEE0F1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0" r="11439" b="2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DBE3-8CFF-8914-9074-0E1D2D51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38250"/>
          </a:xfrm>
        </p:spPr>
        <p:txBody>
          <a:bodyPr>
            <a:normAutofit/>
          </a:bodyPr>
          <a:lstStyle/>
          <a:p>
            <a:r>
              <a:rPr lang="en-US" sz="3200"/>
              <a:t>Solution to the 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F2CB-4C66-1C63-B241-865DA59D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28949"/>
            <a:ext cx="11090274" cy="496387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u="sng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Criteria to meet for website:</a:t>
            </a:r>
            <a:endParaRPr lang="en-US" u="sng">
              <a:solidFill>
                <a:schemeClr val="tx1"/>
              </a:solidFill>
              <a:ea typeface="+mj-ea"/>
              <a:cs typeface="+mj-cs"/>
            </a:endParaRPr>
          </a:p>
          <a:p>
            <a:pPr marL="514350" indent="-514350">
              <a:buAutoNum type="arabicPeriod"/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Interested in building travel lifestyle and e-commerce platforms.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An E-commerce platform allowing users to purchase train tickets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 to provide a more convenient and digitalized personal experience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Identification Authenticity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towards Digitalization (Making booking and payment online)</a:t>
            </a:r>
          </a:p>
          <a:p>
            <a:endParaRPr lang="en-US" sz="1200">
              <a:solidFill>
                <a:srgbClr val="FFFFFF">
                  <a:alpha val="60000"/>
                </a:srgbClr>
              </a:solidFill>
              <a:latin typeface="Calibri Light"/>
              <a:cs typeface="Calibri Light"/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  <a:latin typeface="Avenir Next LT Pro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888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5FC0-01F0-B269-C525-928E5766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01750"/>
          </a:xfrm>
        </p:spPr>
        <p:txBody>
          <a:bodyPr>
            <a:normAutofit/>
          </a:bodyPr>
          <a:lstStyle/>
          <a:p>
            <a:r>
              <a:rPr lang="en-US" sz="3200"/>
              <a:t>Features Created: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94CD7-53E9-180A-FFED-24D43659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78199"/>
            <a:ext cx="11090274" cy="46146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u="sng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making webpages for the train website which includes:</a:t>
            </a:r>
          </a:p>
          <a:p>
            <a:pPr marL="457200" indent="-457200">
              <a:spcBef>
                <a:spcPct val="0"/>
              </a:spcBef>
              <a:buAutoNum type="arabicPeriod"/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Page: Jia Wei</a:t>
            </a:r>
          </a:p>
          <a:p>
            <a:pPr marL="457200" indent="-457200">
              <a:spcBef>
                <a:spcPct val="0"/>
              </a:spcBef>
              <a:buAutoNum type="arabicPeriod"/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Page: Jia Wei</a:t>
            </a:r>
          </a:p>
          <a:p>
            <a:pPr marL="457200" indent="-457200">
              <a:spcBef>
                <a:spcPct val="0"/>
              </a:spcBef>
              <a:buAutoNum type="arabicPeriod"/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Page: Angus</a:t>
            </a:r>
          </a:p>
          <a:p>
            <a:pPr marL="457200" indent="-457200">
              <a:spcBef>
                <a:spcPct val="0"/>
              </a:spcBef>
              <a:buAutoNum type="arabicPeriod"/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Page: Keith</a:t>
            </a:r>
          </a:p>
          <a:p>
            <a:pPr marL="457200" indent="-457200">
              <a:spcBef>
                <a:spcPct val="0"/>
              </a:spcBef>
              <a:buAutoNum type="arabicPeriod"/>
            </a:pP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Booking Page: Matthew</a:t>
            </a:r>
          </a:p>
          <a:p>
            <a:pPr marL="457200" indent="-457200">
              <a:spcBef>
                <a:spcPct val="0"/>
              </a:spcBef>
              <a:buAutoNum type="arabicPeriod"/>
            </a:pPr>
            <a:r>
              <a:rPr lang="en-US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CheckoutInfo</a:t>
            </a: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Page: Kai Xin</a:t>
            </a:r>
          </a:p>
          <a:p>
            <a:pPr marL="457200" indent="-457200">
              <a:spcBef>
                <a:spcPct val="0"/>
              </a:spcBef>
              <a:buAutoNum type="arabicPeriod"/>
            </a:pPr>
            <a:r>
              <a:rPr lang="en-US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CheckoutPayment</a:t>
            </a:r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Page: Andre</a:t>
            </a:r>
          </a:p>
        </p:txBody>
      </p:sp>
    </p:spTree>
    <p:extLst>
      <p:ext uri="{BB962C8B-B14F-4D97-AF65-F5344CB8AC3E}">
        <p14:creationId xmlns:p14="http://schemas.microsoft.com/office/powerpoint/2010/main" val="230965619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36ae45-2e0b-4b49-a8d0-9d9e2e5e031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58C4A2DD665B47ACBD44ACF8EB1D47" ma:contentTypeVersion="9" ma:contentTypeDescription="Create a new document." ma:contentTypeScope="" ma:versionID="644131628647c190f622a756783a8557">
  <xsd:schema xmlns:xsd="http://www.w3.org/2001/XMLSchema" xmlns:xs="http://www.w3.org/2001/XMLSchema" xmlns:p="http://schemas.microsoft.com/office/2006/metadata/properties" xmlns:ns2="a136ae45-2e0b-4b49-a8d0-9d9e2e5e0311" targetNamespace="http://schemas.microsoft.com/office/2006/metadata/properties" ma:root="true" ma:fieldsID="79969871137b251247cb6da522fadab4" ns2:_="">
    <xsd:import namespace="a136ae45-2e0b-4b49-a8d0-9d9e2e5e03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6ae45-2e0b-4b49-a8d0-9d9e2e5e03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54bec2-9c12-4dff-9bba-47e6622608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A04CFB-0547-4A5B-AFE2-E1569E9915DA}">
  <ds:schemaRefs>
    <ds:schemaRef ds:uri="a136ae45-2e0b-4b49-a8d0-9d9e2e5e0311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F5286B-9A07-4E84-A81D-27097C53767F}">
  <ds:schemaRefs>
    <ds:schemaRef ds:uri="a136ae45-2e0b-4b49-a8d0-9d9e2e5e03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C9554BC-CCD1-4F41-9E7F-B890A07108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3DFloatVTI</vt:lpstr>
      <vt:lpstr>Team 4</vt:lpstr>
      <vt:lpstr>Solution to the PS</vt:lpstr>
      <vt:lpstr>Features Created: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2023-08-02T01:26:45Z</dcterms:created>
  <dcterms:modified xsi:type="dcterms:W3CDTF">2023-08-02T03:43:18Z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0x0101004858C4A2DD665B47ACBD44ACF8EB1D47</vt:lpwstr>
  </property>
  <property fmtid="{D5CDD505-2E9C-101B-9397-08002B2CF9AE}" pid="3" name="MediaServiceImageTags">
    <vt:lpwstr/>
  </property>
</Properties>
</file>