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80" r:id="rId5"/>
  </p:sldIdLst>
  <p:sldSz cx="21386800" cy="30279975"/>
  <p:notesSz cx="6805613" cy="9944100"/>
  <p:defaultText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ry Chan" initials="GC" lastIdx="2" clrIdx="0">
    <p:extLst>
      <p:ext uri="{19B8F6BF-5375-455C-9EA6-DF929625EA0E}">
        <p15:presenceInfo xmlns:p15="http://schemas.microsoft.com/office/powerpoint/2012/main" userId="Gary Ch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66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79A961-3D25-4873-A4E4-3A1A2350217B}" v="26" dt="2024-07-25T06:45:49.158"/>
    <p1510:client id="{447B6C0D-2419-47C3-9B93-88925F37E6B5}" v="91" dt="2024-07-25T06:44:10.638"/>
    <p1510:client id="{457E8411-BBC6-76AE-B86C-89BA61776D51}" v="506" dt="2024-07-25T06:44:22.289"/>
    <p1510:client id="{A231F2E3-C4C7-4C41-9C4F-F192A935E5C8}" v="5" dt="2024-07-25T06:40:46.194"/>
    <p1510:client id="{E51C22F4-5A20-42D1-935B-00A2C66A78FC}" v="364" dt="2024-07-25T06:43:38.8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1836" autoAdjust="0"/>
    <p:restoredTop sz="89779" autoAdjust="0"/>
  </p:normalViewPr>
  <p:slideViewPr>
    <p:cSldViewPr>
      <p:cViewPr varScale="1">
        <p:scale>
          <a:sx n="17" d="100"/>
          <a:sy n="17" d="100"/>
        </p:scale>
        <p:origin x="3168" y="82"/>
      </p:cViewPr>
      <p:guideLst>
        <p:guide orient="horz" pos="9537"/>
        <p:guide pos="6736"/>
      </p:guideLst>
    </p:cSldViewPr>
  </p:slideViewPr>
  <p:notesTextViewPr>
    <p:cViewPr>
      <p:scale>
        <a:sx n="1" d="1"/>
        <a:sy n="1" d="1"/>
      </p:scale>
      <p:origin x="0" y="0"/>
    </p:cViewPr>
  </p:notesTextViewPr>
  <p:sorterViewPr>
    <p:cViewPr>
      <p:scale>
        <a:sx n="100" d="100"/>
        <a:sy n="100" d="100"/>
      </p:scale>
      <p:origin x="0" y="10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720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4939" y="0"/>
            <a:ext cx="2949099" cy="497205"/>
          </a:xfrm>
          <a:prstGeom prst="rect">
            <a:avLst/>
          </a:prstGeom>
        </p:spPr>
        <p:txBody>
          <a:bodyPr vert="horz" lIns="91440" tIns="45720" rIns="91440" bIns="45720" rtlCol="0"/>
          <a:lstStyle>
            <a:lvl1pPr algn="r">
              <a:defRPr sz="1200"/>
            </a:lvl1pPr>
          </a:lstStyle>
          <a:p>
            <a:fld id="{7DC6AF4E-6B14-4F0E-97CD-1B44B475A93A}" type="datetimeFigureOut">
              <a:rPr lang="en-US" smtClean="0"/>
              <a:t>7/24/2024</a:t>
            </a:fld>
            <a:endParaRPr lang="en-US"/>
          </a:p>
        </p:txBody>
      </p:sp>
      <p:sp>
        <p:nvSpPr>
          <p:cNvPr id="4" name="Slide Image Placeholder 3"/>
          <p:cNvSpPr>
            <a:spLocks noGrp="1" noRot="1" noChangeAspect="1"/>
          </p:cNvSpPr>
          <p:nvPr>
            <p:ph type="sldImg" idx="2"/>
          </p:nvPr>
        </p:nvSpPr>
        <p:spPr>
          <a:xfrm>
            <a:off x="2085975" y="746125"/>
            <a:ext cx="2633663" cy="37290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0562" y="4723448"/>
            <a:ext cx="5444490" cy="447484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5169"/>
            <a:ext cx="2949099" cy="49720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4939" y="9445169"/>
            <a:ext cx="2949099" cy="497205"/>
          </a:xfrm>
          <a:prstGeom prst="rect">
            <a:avLst/>
          </a:prstGeom>
        </p:spPr>
        <p:txBody>
          <a:bodyPr vert="horz" lIns="91440" tIns="45720" rIns="91440" bIns="45720" rtlCol="0" anchor="b"/>
          <a:lstStyle>
            <a:lvl1pPr algn="r">
              <a:defRPr sz="1200"/>
            </a:lvl1pPr>
          </a:lstStyle>
          <a:p>
            <a:fld id="{5FF00FCB-7C01-473D-807A-9CD0D5E31431}" type="slidenum">
              <a:rPr lang="en-US" smtClean="0"/>
              <a:t>‹#›</a:t>
            </a:fld>
            <a:endParaRPr lang="en-US"/>
          </a:p>
        </p:txBody>
      </p:sp>
    </p:spTree>
    <p:extLst>
      <p:ext uri="{BB962C8B-B14F-4D97-AF65-F5344CB8AC3E}">
        <p14:creationId xmlns:p14="http://schemas.microsoft.com/office/powerpoint/2010/main" val="3094928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myrp.sharepoint.com/sites/SOIWorkspace/Admin/STUACAD/SOI%20Module%20Resources/Project.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1" u="sng" dirty="0"/>
              <a:t>NOTES</a:t>
            </a:r>
          </a:p>
          <a:p>
            <a:pPr algn="just"/>
            <a:r>
              <a:rPr lang="en-US" b="0" u="none" dirty="0"/>
              <a:t>Refer</a:t>
            </a:r>
            <a:r>
              <a:rPr lang="en-US" b="0" u="none" baseline="0" dirty="0"/>
              <a:t> to write ups in ‘Past Projects for Reference’ Booklet for Project overview write ups - </a:t>
            </a:r>
            <a:r>
              <a:rPr lang="en-US" dirty="0">
                <a:hlinkClick r:id="rId3"/>
              </a:rPr>
              <a:t>Student Academic - Project (sharepoint.com)</a:t>
            </a:r>
            <a:endParaRPr lang="en-US" dirty="0"/>
          </a:p>
          <a:p>
            <a:pPr algn="just"/>
            <a:r>
              <a:rPr lang="en-US" dirty="0"/>
              <a:t>ENGLISH</a:t>
            </a:r>
            <a:r>
              <a:rPr lang="en-US" baseline="0" dirty="0"/>
              <a:t> – </a:t>
            </a:r>
            <a:r>
              <a:rPr lang="en-US" b="1" baseline="0" dirty="0"/>
              <a:t>British. E.g. </a:t>
            </a:r>
            <a:r>
              <a:rPr lang="en-US" b="1" baseline="0" dirty="0" err="1"/>
              <a:t>organi</a:t>
            </a:r>
            <a:r>
              <a:rPr lang="en-US" b="1" u="sng" baseline="0" dirty="0" err="1">
                <a:solidFill>
                  <a:srgbClr val="E16609"/>
                </a:solidFill>
              </a:rPr>
              <a:t>s</a:t>
            </a:r>
            <a:r>
              <a:rPr lang="en-US" b="1" u="none" baseline="0" dirty="0" err="1"/>
              <a:t>ation</a:t>
            </a:r>
            <a:r>
              <a:rPr lang="en-US" b="1" u="none" baseline="0" dirty="0"/>
              <a:t> VS organi</a:t>
            </a:r>
            <a:r>
              <a:rPr lang="en-US" b="1" u="sng" baseline="0" dirty="0">
                <a:solidFill>
                  <a:srgbClr val="E16609"/>
                </a:solidFill>
              </a:rPr>
              <a:t>z</a:t>
            </a:r>
            <a:r>
              <a:rPr lang="en-US" b="1" u="none" baseline="0" dirty="0"/>
              <a:t>ation</a:t>
            </a:r>
            <a:endParaRPr lang="en-US" b="1" baseline="0" dirty="0"/>
          </a:p>
          <a:p>
            <a:pPr algn="just"/>
            <a:r>
              <a:rPr lang="en-US" baseline="0" dirty="0"/>
              <a:t>Font: RP approved font - Arial family only.</a:t>
            </a:r>
          </a:p>
          <a:p>
            <a:pPr algn="just"/>
            <a:r>
              <a:rPr lang="en-US" baseline="0" dirty="0"/>
              <a:t>Header: Arial Bold</a:t>
            </a:r>
          </a:p>
          <a:p>
            <a:pPr algn="just"/>
            <a:r>
              <a:rPr lang="en-US" baseline="0" dirty="0"/>
              <a:t>Copy text: Arial regular or Arial Bold. Use Emphasis of SOI’s orange </a:t>
            </a:r>
            <a:r>
              <a:rPr lang="en-US" baseline="0" dirty="0" err="1"/>
              <a:t>colour</a:t>
            </a:r>
            <a:r>
              <a:rPr lang="en-US" baseline="0" dirty="0"/>
              <a:t> in moderation.</a:t>
            </a:r>
          </a:p>
          <a:p>
            <a:pPr algn="just"/>
            <a:endParaRPr lang="en-US" baseline="0" dirty="0"/>
          </a:p>
          <a:p>
            <a:pPr algn="just"/>
            <a:r>
              <a:rPr lang="en-US" baseline="0" dirty="0"/>
              <a:t>Picture frame – Give a 4.5 or 6pt orange outline.</a:t>
            </a:r>
            <a:endParaRPr lang="en-US" dirty="0"/>
          </a:p>
        </p:txBody>
      </p:sp>
      <p:sp>
        <p:nvSpPr>
          <p:cNvPr id="4" name="Slide Number Placeholder 3"/>
          <p:cNvSpPr>
            <a:spLocks noGrp="1"/>
          </p:cNvSpPr>
          <p:nvPr>
            <p:ph type="sldNum" sz="quarter" idx="10"/>
          </p:nvPr>
        </p:nvSpPr>
        <p:spPr/>
        <p:txBody>
          <a:bodyPr/>
          <a:lstStyle/>
          <a:p>
            <a:fld id="{5FF00FCB-7C01-473D-807A-9CD0D5E31431}" type="slidenum">
              <a:rPr lang="en-US" smtClean="0"/>
              <a:t>1</a:t>
            </a:fld>
            <a:endParaRPr lang="en-US"/>
          </a:p>
        </p:txBody>
      </p:sp>
    </p:spTree>
    <p:extLst>
      <p:ext uri="{BB962C8B-B14F-4D97-AF65-F5344CB8AC3E}">
        <p14:creationId xmlns:p14="http://schemas.microsoft.com/office/powerpoint/2010/main" val="420444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010" y="9406420"/>
            <a:ext cx="18178780" cy="6490569"/>
          </a:xfrm>
        </p:spPr>
        <p:txBody>
          <a:bodyPr/>
          <a:lstStyle/>
          <a:p>
            <a:r>
              <a:rPr lang="en-US"/>
              <a:t>Click to edit Master title style</a:t>
            </a:r>
            <a:endParaRPr lang="en-SG"/>
          </a:p>
        </p:txBody>
      </p:sp>
      <p:sp>
        <p:nvSpPr>
          <p:cNvPr id="3" name="Subtitle 2"/>
          <p:cNvSpPr>
            <a:spLocks noGrp="1"/>
          </p:cNvSpPr>
          <p:nvPr>
            <p:ph type="subTitle" idx="1"/>
          </p:nvPr>
        </p:nvSpPr>
        <p:spPr>
          <a:xfrm>
            <a:off x="3208020" y="17158652"/>
            <a:ext cx="14970760" cy="7738216"/>
          </a:xfrm>
        </p:spPr>
        <p:txBody>
          <a:bodyPr/>
          <a:lstStyle>
            <a:lvl1pPr marL="0" indent="0" algn="ctr">
              <a:buNone/>
              <a:defRPr>
                <a:solidFill>
                  <a:schemeClr val="tx1">
                    <a:tint val="75000"/>
                  </a:schemeClr>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lang="en-US"/>
              <a:t>Click to edit Master subtitle style</a:t>
            </a:r>
            <a:endParaRPr lang="en-SG"/>
          </a:p>
        </p:txBody>
      </p:sp>
      <p:sp>
        <p:nvSpPr>
          <p:cNvPr id="4" name="Date Placeholder 3"/>
          <p:cNvSpPr>
            <a:spLocks noGrp="1"/>
          </p:cNvSpPr>
          <p:nvPr>
            <p:ph type="dt" sz="half" idx="10"/>
          </p:nvPr>
        </p:nvSpPr>
        <p:spPr>
          <a:xfrm>
            <a:off x="1069340" y="28065053"/>
            <a:ext cx="4990253" cy="1612128"/>
          </a:xfrm>
          <a:prstGeom prst="rect">
            <a:avLst/>
          </a:prstGeom>
        </p:spPr>
        <p:txBody>
          <a:bodyPr/>
          <a:lstStyle/>
          <a:p>
            <a:fld id="{DA06EDE8-2339-49EE-BD3B-4DC8F9E7DFE4}" type="datetimeFigureOut">
              <a:rPr lang="en-SG" smtClean="0"/>
              <a:t>24/7/2024</a:t>
            </a:fld>
            <a:endParaRPr lang="en-SG"/>
          </a:p>
        </p:txBody>
      </p:sp>
      <p:sp>
        <p:nvSpPr>
          <p:cNvPr id="5" name="Footer Placeholder 4"/>
          <p:cNvSpPr>
            <a:spLocks noGrp="1"/>
          </p:cNvSpPr>
          <p:nvPr>
            <p:ph type="ftr" sz="quarter" idx="11"/>
          </p:nvPr>
        </p:nvSpPr>
        <p:spPr>
          <a:xfrm>
            <a:off x="7307157" y="28065053"/>
            <a:ext cx="6772487" cy="1612128"/>
          </a:xfrm>
          <a:prstGeom prst="rect">
            <a:avLst/>
          </a:prstGeom>
        </p:spPr>
        <p:txBody>
          <a:bodyPr/>
          <a:lstStyle/>
          <a:p>
            <a:endParaRPr lang="en-SG"/>
          </a:p>
        </p:txBody>
      </p:sp>
      <p:sp>
        <p:nvSpPr>
          <p:cNvPr id="6" name="Slide Number Placeholder 5"/>
          <p:cNvSpPr>
            <a:spLocks noGrp="1"/>
          </p:cNvSpPr>
          <p:nvPr>
            <p:ph type="sldNum" sz="quarter" idx="12"/>
          </p:nvPr>
        </p:nvSpPr>
        <p:spPr>
          <a:xfrm>
            <a:off x="15327207" y="28065053"/>
            <a:ext cx="4990253" cy="1612128"/>
          </a:xfrm>
          <a:prstGeom prst="rect">
            <a:avLst/>
          </a:prstGeom>
        </p:spPr>
        <p:txBody>
          <a:bodyPr/>
          <a:lstStyle/>
          <a:p>
            <a:fld id="{3623705F-CC72-47F7-86A6-B1711530B7ED}" type="slidenum">
              <a:rPr lang="en-SG" smtClean="0"/>
              <a:t>‹#›</a:t>
            </a:fld>
            <a:endParaRPr lang="en-SG"/>
          </a:p>
        </p:txBody>
      </p:sp>
    </p:spTree>
    <p:extLst>
      <p:ext uri="{BB962C8B-B14F-4D97-AF65-F5344CB8AC3E}">
        <p14:creationId xmlns:p14="http://schemas.microsoft.com/office/powerpoint/2010/main" val="1454567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7620" r="50714" b="90185"/>
          <a:stretch/>
        </p:blipFill>
        <p:spPr>
          <a:xfrm>
            <a:off x="3657600" y="378347"/>
            <a:ext cx="6764169" cy="2972814"/>
          </a:xfrm>
          <a:prstGeom prst="rect">
            <a:avLst/>
          </a:prstGeom>
        </p:spPr>
      </p:pic>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a:xfrm>
            <a:off x="1069340" y="28065053"/>
            <a:ext cx="4990253" cy="1612128"/>
          </a:xfrm>
          <a:prstGeom prst="rect">
            <a:avLst/>
          </a:prstGeom>
        </p:spPr>
        <p:txBody>
          <a:bodyPr/>
          <a:lstStyle/>
          <a:p>
            <a:fld id="{DA06EDE8-2339-49EE-BD3B-4DC8F9E7DFE4}" type="datetimeFigureOut">
              <a:rPr lang="en-SG" smtClean="0"/>
              <a:t>24/7/2024</a:t>
            </a:fld>
            <a:endParaRPr lang="en-SG"/>
          </a:p>
        </p:txBody>
      </p:sp>
      <p:sp>
        <p:nvSpPr>
          <p:cNvPr id="5" name="Footer Placeholder 4"/>
          <p:cNvSpPr>
            <a:spLocks noGrp="1"/>
          </p:cNvSpPr>
          <p:nvPr>
            <p:ph type="ftr" sz="quarter" idx="11"/>
          </p:nvPr>
        </p:nvSpPr>
        <p:spPr>
          <a:xfrm>
            <a:off x="7307157" y="28065053"/>
            <a:ext cx="6772487" cy="1612128"/>
          </a:xfrm>
          <a:prstGeom prst="rect">
            <a:avLst/>
          </a:prstGeom>
        </p:spPr>
        <p:txBody>
          <a:bodyPr/>
          <a:lstStyle/>
          <a:p>
            <a:endParaRPr lang="en-SG"/>
          </a:p>
        </p:txBody>
      </p:sp>
      <p:sp>
        <p:nvSpPr>
          <p:cNvPr id="6" name="Slide Number Placeholder 5"/>
          <p:cNvSpPr>
            <a:spLocks noGrp="1"/>
          </p:cNvSpPr>
          <p:nvPr>
            <p:ph type="sldNum" sz="quarter" idx="12"/>
          </p:nvPr>
        </p:nvSpPr>
        <p:spPr>
          <a:xfrm>
            <a:off x="15327207" y="28065053"/>
            <a:ext cx="4990253" cy="1612128"/>
          </a:xfrm>
          <a:prstGeom prst="rect">
            <a:avLst/>
          </a:prstGeom>
        </p:spPr>
        <p:txBody>
          <a:bodyPr/>
          <a:lstStyle/>
          <a:p>
            <a:fld id="{3623705F-CC72-47F7-86A6-B1711530B7ED}" type="slidenum">
              <a:rPr lang="en-SG" smtClean="0"/>
              <a:t>‹#›</a:t>
            </a:fld>
            <a:endParaRPr lang="en-SG"/>
          </a:p>
        </p:txBody>
      </p:sp>
    </p:spTree>
    <p:extLst>
      <p:ext uri="{BB962C8B-B14F-4D97-AF65-F5344CB8AC3E}">
        <p14:creationId xmlns:p14="http://schemas.microsoft.com/office/powerpoint/2010/main" val="4155106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7620" r="50714" b="90185"/>
          <a:stretch/>
        </p:blipFill>
        <p:spPr>
          <a:xfrm>
            <a:off x="3657600" y="378347"/>
            <a:ext cx="6764169" cy="2972814"/>
          </a:xfrm>
          <a:prstGeom prst="rect">
            <a:avLst/>
          </a:prstGeom>
        </p:spPr>
      </p:pic>
      <p:sp>
        <p:nvSpPr>
          <p:cNvPr id="2" name="Vertical Title 1"/>
          <p:cNvSpPr>
            <a:spLocks noGrp="1"/>
          </p:cNvSpPr>
          <p:nvPr>
            <p:ph type="title" orient="vert"/>
          </p:nvPr>
        </p:nvSpPr>
        <p:spPr>
          <a:xfrm>
            <a:off x="15505430" y="1212605"/>
            <a:ext cx="4812030" cy="25836108"/>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1069340" y="1212605"/>
            <a:ext cx="14079643" cy="2583610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a:xfrm>
            <a:off x="1069340" y="28065053"/>
            <a:ext cx="4990253" cy="1612128"/>
          </a:xfrm>
          <a:prstGeom prst="rect">
            <a:avLst/>
          </a:prstGeom>
        </p:spPr>
        <p:txBody>
          <a:bodyPr/>
          <a:lstStyle/>
          <a:p>
            <a:fld id="{DA06EDE8-2339-49EE-BD3B-4DC8F9E7DFE4}" type="datetimeFigureOut">
              <a:rPr lang="en-SG" smtClean="0"/>
              <a:t>24/7/2024</a:t>
            </a:fld>
            <a:endParaRPr lang="en-SG"/>
          </a:p>
        </p:txBody>
      </p:sp>
      <p:sp>
        <p:nvSpPr>
          <p:cNvPr id="5" name="Footer Placeholder 4"/>
          <p:cNvSpPr>
            <a:spLocks noGrp="1"/>
          </p:cNvSpPr>
          <p:nvPr>
            <p:ph type="ftr" sz="quarter" idx="11"/>
          </p:nvPr>
        </p:nvSpPr>
        <p:spPr>
          <a:xfrm>
            <a:off x="7307157" y="28065053"/>
            <a:ext cx="6772487" cy="1612128"/>
          </a:xfrm>
          <a:prstGeom prst="rect">
            <a:avLst/>
          </a:prstGeom>
        </p:spPr>
        <p:txBody>
          <a:bodyPr/>
          <a:lstStyle/>
          <a:p>
            <a:endParaRPr lang="en-SG"/>
          </a:p>
        </p:txBody>
      </p:sp>
      <p:sp>
        <p:nvSpPr>
          <p:cNvPr id="6" name="Slide Number Placeholder 5"/>
          <p:cNvSpPr>
            <a:spLocks noGrp="1"/>
          </p:cNvSpPr>
          <p:nvPr>
            <p:ph type="sldNum" sz="quarter" idx="12"/>
          </p:nvPr>
        </p:nvSpPr>
        <p:spPr>
          <a:xfrm>
            <a:off x="15327207" y="28065053"/>
            <a:ext cx="4990253" cy="1612128"/>
          </a:xfrm>
          <a:prstGeom prst="rect">
            <a:avLst/>
          </a:prstGeom>
        </p:spPr>
        <p:txBody>
          <a:bodyPr/>
          <a:lstStyle/>
          <a:p>
            <a:fld id="{3623705F-CC72-47F7-86A6-B1711530B7ED}" type="slidenum">
              <a:rPr lang="en-SG" smtClean="0"/>
              <a:t>‹#›</a:t>
            </a:fld>
            <a:endParaRPr lang="en-SG"/>
          </a:p>
        </p:txBody>
      </p:sp>
    </p:spTree>
    <p:extLst>
      <p:ext uri="{BB962C8B-B14F-4D97-AF65-F5344CB8AC3E}">
        <p14:creationId xmlns:p14="http://schemas.microsoft.com/office/powerpoint/2010/main" val="3579770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9" name="Group 8"/>
          <p:cNvGrpSpPr/>
          <p:nvPr userDrawn="1"/>
        </p:nvGrpSpPr>
        <p:grpSpPr>
          <a:xfrm>
            <a:off x="26281" y="14013"/>
            <a:ext cx="21360519" cy="30289216"/>
            <a:chOff x="26281" y="14013"/>
            <a:chExt cx="21360519" cy="30289216"/>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281" y="14013"/>
              <a:ext cx="21360519" cy="30289216"/>
            </a:xfrm>
            <a:prstGeom prst="rect">
              <a:avLst/>
            </a:prstGeom>
          </p:spPr>
        </p:pic>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7620" r="50714" b="90185"/>
            <a:stretch/>
          </p:blipFill>
          <p:spPr>
            <a:xfrm>
              <a:off x="3657600" y="378347"/>
              <a:ext cx="6764169" cy="2972814"/>
            </a:xfrm>
            <a:prstGeom prst="rect">
              <a:avLst/>
            </a:prstGeom>
          </p:spPr>
        </p:pic>
      </p:grpSp>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a:xfrm>
            <a:off x="1069340" y="28065053"/>
            <a:ext cx="4990253" cy="1612128"/>
          </a:xfrm>
          <a:prstGeom prst="rect">
            <a:avLst/>
          </a:prstGeom>
        </p:spPr>
        <p:txBody>
          <a:bodyPr/>
          <a:lstStyle/>
          <a:p>
            <a:fld id="{DA06EDE8-2339-49EE-BD3B-4DC8F9E7DFE4}" type="datetimeFigureOut">
              <a:rPr lang="en-SG" smtClean="0"/>
              <a:t>24/7/2024</a:t>
            </a:fld>
            <a:endParaRPr lang="en-SG"/>
          </a:p>
        </p:txBody>
      </p:sp>
      <p:sp>
        <p:nvSpPr>
          <p:cNvPr id="5" name="Footer Placeholder 4"/>
          <p:cNvSpPr>
            <a:spLocks noGrp="1"/>
          </p:cNvSpPr>
          <p:nvPr>
            <p:ph type="ftr" sz="quarter" idx="11"/>
          </p:nvPr>
        </p:nvSpPr>
        <p:spPr>
          <a:xfrm>
            <a:off x="7307157" y="28065053"/>
            <a:ext cx="6772487" cy="1612128"/>
          </a:xfrm>
          <a:prstGeom prst="rect">
            <a:avLst/>
          </a:prstGeom>
        </p:spPr>
        <p:txBody>
          <a:bodyPr/>
          <a:lstStyle/>
          <a:p>
            <a:endParaRPr lang="en-SG" dirty="0"/>
          </a:p>
        </p:txBody>
      </p:sp>
      <p:sp>
        <p:nvSpPr>
          <p:cNvPr id="6" name="Slide Number Placeholder 5"/>
          <p:cNvSpPr>
            <a:spLocks noGrp="1"/>
          </p:cNvSpPr>
          <p:nvPr>
            <p:ph type="sldNum" sz="quarter" idx="12"/>
          </p:nvPr>
        </p:nvSpPr>
        <p:spPr>
          <a:xfrm>
            <a:off x="15327207" y="28065053"/>
            <a:ext cx="4990253" cy="1612128"/>
          </a:xfrm>
          <a:prstGeom prst="rect">
            <a:avLst/>
          </a:prstGeom>
        </p:spPr>
        <p:txBody>
          <a:bodyPr/>
          <a:lstStyle/>
          <a:p>
            <a:fld id="{3623705F-CC72-47F7-86A6-B1711530B7ED}" type="slidenum">
              <a:rPr lang="en-SG" smtClean="0"/>
              <a:t>‹#›</a:t>
            </a:fld>
            <a:endParaRPr lang="en-SG"/>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993" y="886947"/>
            <a:ext cx="2401625" cy="2401625"/>
          </a:xfrm>
          <a:prstGeom prst="rect">
            <a:avLst/>
          </a:prstGeom>
        </p:spPr>
      </p:pic>
    </p:spTree>
    <p:extLst>
      <p:ext uri="{BB962C8B-B14F-4D97-AF65-F5344CB8AC3E}">
        <p14:creationId xmlns:p14="http://schemas.microsoft.com/office/powerpoint/2010/main" val="2793942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410" y="19457690"/>
            <a:ext cx="18178780" cy="6013939"/>
          </a:xfrm>
        </p:spPr>
        <p:txBody>
          <a:bodyPr anchor="t"/>
          <a:lstStyle>
            <a:lvl1pPr algn="l">
              <a:defRPr sz="12900" b="1" cap="all"/>
            </a:lvl1pPr>
          </a:lstStyle>
          <a:p>
            <a:r>
              <a:rPr lang="en-US"/>
              <a:t>Click to edit Master title style</a:t>
            </a:r>
            <a:endParaRPr lang="en-SG"/>
          </a:p>
        </p:txBody>
      </p:sp>
      <p:sp>
        <p:nvSpPr>
          <p:cNvPr id="3" name="Text Placeholder 2"/>
          <p:cNvSpPr>
            <a:spLocks noGrp="1"/>
          </p:cNvSpPr>
          <p:nvPr>
            <p:ph type="body" idx="1"/>
          </p:nvPr>
        </p:nvSpPr>
        <p:spPr>
          <a:xfrm>
            <a:off x="1689410" y="12833948"/>
            <a:ext cx="18178780" cy="6623742"/>
          </a:xfrm>
        </p:spPr>
        <p:txBody>
          <a:bodyPr anchor="b"/>
          <a:lstStyle>
            <a:lvl1pPr marL="0" indent="0">
              <a:buNone/>
              <a:defRPr sz="6500">
                <a:solidFill>
                  <a:schemeClr val="tx1">
                    <a:tint val="75000"/>
                  </a:schemeClr>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69340" y="28065053"/>
            <a:ext cx="4990253" cy="1612128"/>
          </a:xfrm>
          <a:prstGeom prst="rect">
            <a:avLst/>
          </a:prstGeom>
        </p:spPr>
        <p:txBody>
          <a:bodyPr/>
          <a:lstStyle/>
          <a:p>
            <a:fld id="{DA06EDE8-2339-49EE-BD3B-4DC8F9E7DFE4}" type="datetimeFigureOut">
              <a:rPr lang="en-SG" smtClean="0"/>
              <a:t>24/7/2024</a:t>
            </a:fld>
            <a:endParaRPr lang="en-SG"/>
          </a:p>
        </p:txBody>
      </p:sp>
      <p:sp>
        <p:nvSpPr>
          <p:cNvPr id="5" name="Footer Placeholder 4"/>
          <p:cNvSpPr>
            <a:spLocks noGrp="1"/>
          </p:cNvSpPr>
          <p:nvPr>
            <p:ph type="ftr" sz="quarter" idx="11"/>
          </p:nvPr>
        </p:nvSpPr>
        <p:spPr>
          <a:xfrm>
            <a:off x="7307157" y="28065053"/>
            <a:ext cx="6772487" cy="1612128"/>
          </a:xfrm>
          <a:prstGeom prst="rect">
            <a:avLst/>
          </a:prstGeom>
        </p:spPr>
        <p:txBody>
          <a:bodyPr/>
          <a:lstStyle/>
          <a:p>
            <a:endParaRPr lang="en-SG"/>
          </a:p>
        </p:txBody>
      </p:sp>
      <p:sp>
        <p:nvSpPr>
          <p:cNvPr id="6" name="Slide Number Placeholder 5"/>
          <p:cNvSpPr>
            <a:spLocks noGrp="1"/>
          </p:cNvSpPr>
          <p:nvPr>
            <p:ph type="sldNum" sz="quarter" idx="12"/>
          </p:nvPr>
        </p:nvSpPr>
        <p:spPr>
          <a:xfrm>
            <a:off x="15327207" y="28065053"/>
            <a:ext cx="4990253" cy="1612128"/>
          </a:xfrm>
          <a:prstGeom prst="rect">
            <a:avLst/>
          </a:prstGeom>
        </p:spPr>
        <p:txBody>
          <a:bodyPr/>
          <a:lstStyle/>
          <a:p>
            <a:fld id="{3623705F-CC72-47F7-86A6-B1711530B7ED}" type="slidenum">
              <a:rPr lang="en-SG" smtClean="0"/>
              <a:t>‹#›</a:t>
            </a:fld>
            <a:endParaRPr lang="en-SG"/>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7620" r="50714" b="90185"/>
          <a:stretch/>
        </p:blipFill>
        <p:spPr>
          <a:xfrm>
            <a:off x="3657600" y="378347"/>
            <a:ext cx="6764169" cy="2972814"/>
          </a:xfrm>
          <a:prstGeom prst="rect">
            <a:avLst/>
          </a:prstGeom>
        </p:spPr>
      </p:pic>
    </p:spTree>
    <p:extLst>
      <p:ext uri="{BB962C8B-B14F-4D97-AF65-F5344CB8AC3E}">
        <p14:creationId xmlns:p14="http://schemas.microsoft.com/office/powerpoint/2010/main" val="777451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1069340" y="7065330"/>
            <a:ext cx="9445837" cy="19983384"/>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10871623" y="7065330"/>
            <a:ext cx="9445837" cy="19983384"/>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a:xfrm>
            <a:off x="1069340" y="28065053"/>
            <a:ext cx="4990253" cy="1612128"/>
          </a:xfrm>
          <a:prstGeom prst="rect">
            <a:avLst/>
          </a:prstGeom>
        </p:spPr>
        <p:txBody>
          <a:bodyPr/>
          <a:lstStyle/>
          <a:p>
            <a:fld id="{DA06EDE8-2339-49EE-BD3B-4DC8F9E7DFE4}" type="datetimeFigureOut">
              <a:rPr lang="en-SG" smtClean="0"/>
              <a:t>24/7/2024</a:t>
            </a:fld>
            <a:endParaRPr lang="en-SG"/>
          </a:p>
        </p:txBody>
      </p:sp>
      <p:sp>
        <p:nvSpPr>
          <p:cNvPr id="6" name="Footer Placeholder 5"/>
          <p:cNvSpPr>
            <a:spLocks noGrp="1"/>
          </p:cNvSpPr>
          <p:nvPr>
            <p:ph type="ftr" sz="quarter" idx="11"/>
          </p:nvPr>
        </p:nvSpPr>
        <p:spPr>
          <a:xfrm>
            <a:off x="7307157" y="28065053"/>
            <a:ext cx="6772487" cy="1612128"/>
          </a:xfrm>
          <a:prstGeom prst="rect">
            <a:avLst/>
          </a:prstGeom>
        </p:spPr>
        <p:txBody>
          <a:bodyPr/>
          <a:lstStyle/>
          <a:p>
            <a:endParaRPr lang="en-SG"/>
          </a:p>
        </p:txBody>
      </p:sp>
      <p:sp>
        <p:nvSpPr>
          <p:cNvPr id="7" name="Slide Number Placeholder 6"/>
          <p:cNvSpPr>
            <a:spLocks noGrp="1"/>
          </p:cNvSpPr>
          <p:nvPr>
            <p:ph type="sldNum" sz="quarter" idx="12"/>
          </p:nvPr>
        </p:nvSpPr>
        <p:spPr>
          <a:xfrm>
            <a:off x="15327207" y="28065053"/>
            <a:ext cx="4990253" cy="1612128"/>
          </a:xfrm>
          <a:prstGeom prst="rect">
            <a:avLst/>
          </a:prstGeom>
        </p:spPr>
        <p:txBody>
          <a:bodyPr/>
          <a:lstStyle/>
          <a:p>
            <a:fld id="{3623705F-CC72-47F7-86A6-B1711530B7ED}" type="slidenum">
              <a:rPr lang="en-SG" smtClean="0"/>
              <a:t>‹#›</a:t>
            </a:fld>
            <a:endParaRPr lang="en-SG"/>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7620" r="50714" b="90185"/>
          <a:stretch/>
        </p:blipFill>
        <p:spPr>
          <a:xfrm>
            <a:off x="3657600" y="378347"/>
            <a:ext cx="6764169" cy="2972814"/>
          </a:xfrm>
          <a:prstGeom prst="rect">
            <a:avLst/>
          </a:prstGeom>
        </p:spPr>
      </p:pic>
    </p:spTree>
    <p:extLst>
      <p:ext uri="{BB962C8B-B14F-4D97-AF65-F5344CB8AC3E}">
        <p14:creationId xmlns:p14="http://schemas.microsoft.com/office/powerpoint/2010/main" val="2462806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1069340" y="6777950"/>
            <a:ext cx="9449551"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a:t>Click to edit Master text styles</a:t>
            </a:r>
          </a:p>
        </p:txBody>
      </p:sp>
      <p:sp>
        <p:nvSpPr>
          <p:cNvPr id="4" name="Content Placeholder 3"/>
          <p:cNvSpPr>
            <a:spLocks noGrp="1"/>
          </p:cNvSpPr>
          <p:nvPr>
            <p:ph sz="half" idx="2"/>
          </p:nvPr>
        </p:nvSpPr>
        <p:spPr>
          <a:xfrm>
            <a:off x="1069340" y="9602677"/>
            <a:ext cx="9449551"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10864198" y="6777950"/>
            <a:ext cx="9453263"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a:t>Click to edit Master text styles</a:t>
            </a:r>
          </a:p>
        </p:txBody>
      </p:sp>
      <p:sp>
        <p:nvSpPr>
          <p:cNvPr id="6" name="Content Placeholder 5"/>
          <p:cNvSpPr>
            <a:spLocks noGrp="1"/>
          </p:cNvSpPr>
          <p:nvPr>
            <p:ph sz="quarter" idx="4"/>
          </p:nvPr>
        </p:nvSpPr>
        <p:spPr>
          <a:xfrm>
            <a:off x="10864198" y="9602677"/>
            <a:ext cx="9453263"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a:xfrm>
            <a:off x="1069340" y="28065053"/>
            <a:ext cx="4990253" cy="1612128"/>
          </a:xfrm>
          <a:prstGeom prst="rect">
            <a:avLst/>
          </a:prstGeom>
        </p:spPr>
        <p:txBody>
          <a:bodyPr/>
          <a:lstStyle/>
          <a:p>
            <a:fld id="{DA06EDE8-2339-49EE-BD3B-4DC8F9E7DFE4}" type="datetimeFigureOut">
              <a:rPr lang="en-SG" smtClean="0"/>
              <a:t>24/7/2024</a:t>
            </a:fld>
            <a:endParaRPr lang="en-SG"/>
          </a:p>
        </p:txBody>
      </p:sp>
      <p:sp>
        <p:nvSpPr>
          <p:cNvPr id="8" name="Footer Placeholder 7"/>
          <p:cNvSpPr>
            <a:spLocks noGrp="1"/>
          </p:cNvSpPr>
          <p:nvPr>
            <p:ph type="ftr" sz="quarter" idx="11"/>
          </p:nvPr>
        </p:nvSpPr>
        <p:spPr>
          <a:xfrm>
            <a:off x="7307157" y="28065053"/>
            <a:ext cx="6772487" cy="1612128"/>
          </a:xfrm>
          <a:prstGeom prst="rect">
            <a:avLst/>
          </a:prstGeom>
        </p:spPr>
        <p:txBody>
          <a:bodyPr/>
          <a:lstStyle/>
          <a:p>
            <a:endParaRPr lang="en-SG"/>
          </a:p>
        </p:txBody>
      </p:sp>
      <p:sp>
        <p:nvSpPr>
          <p:cNvPr id="9" name="Slide Number Placeholder 8"/>
          <p:cNvSpPr>
            <a:spLocks noGrp="1"/>
          </p:cNvSpPr>
          <p:nvPr>
            <p:ph type="sldNum" sz="quarter" idx="12"/>
          </p:nvPr>
        </p:nvSpPr>
        <p:spPr>
          <a:xfrm>
            <a:off x="15327207" y="28065053"/>
            <a:ext cx="4990253" cy="1612128"/>
          </a:xfrm>
          <a:prstGeom prst="rect">
            <a:avLst/>
          </a:prstGeom>
        </p:spPr>
        <p:txBody>
          <a:bodyPr/>
          <a:lstStyle/>
          <a:p>
            <a:fld id="{3623705F-CC72-47F7-86A6-B1711530B7ED}" type="slidenum">
              <a:rPr lang="en-SG" smtClean="0"/>
              <a:t>‹#›</a:t>
            </a:fld>
            <a:endParaRPr lang="en-SG"/>
          </a:p>
        </p:txBody>
      </p:sp>
    </p:spTree>
    <p:extLst>
      <p:ext uri="{BB962C8B-B14F-4D97-AF65-F5344CB8AC3E}">
        <p14:creationId xmlns:p14="http://schemas.microsoft.com/office/powerpoint/2010/main" val="3650723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a:xfrm>
            <a:off x="1069340" y="28065053"/>
            <a:ext cx="4990253" cy="1612128"/>
          </a:xfrm>
          <a:prstGeom prst="rect">
            <a:avLst/>
          </a:prstGeom>
        </p:spPr>
        <p:txBody>
          <a:bodyPr/>
          <a:lstStyle/>
          <a:p>
            <a:fld id="{DA06EDE8-2339-49EE-BD3B-4DC8F9E7DFE4}" type="datetimeFigureOut">
              <a:rPr lang="en-SG" smtClean="0"/>
              <a:t>24/7/2024</a:t>
            </a:fld>
            <a:endParaRPr lang="en-SG"/>
          </a:p>
        </p:txBody>
      </p:sp>
      <p:sp>
        <p:nvSpPr>
          <p:cNvPr id="4" name="Footer Placeholder 3"/>
          <p:cNvSpPr>
            <a:spLocks noGrp="1"/>
          </p:cNvSpPr>
          <p:nvPr>
            <p:ph type="ftr" sz="quarter" idx="11"/>
          </p:nvPr>
        </p:nvSpPr>
        <p:spPr>
          <a:xfrm>
            <a:off x="7307157" y="28065053"/>
            <a:ext cx="6772487" cy="1612128"/>
          </a:xfrm>
          <a:prstGeom prst="rect">
            <a:avLst/>
          </a:prstGeom>
        </p:spPr>
        <p:txBody>
          <a:bodyPr/>
          <a:lstStyle/>
          <a:p>
            <a:endParaRPr lang="en-SG"/>
          </a:p>
        </p:txBody>
      </p:sp>
      <p:sp>
        <p:nvSpPr>
          <p:cNvPr id="5" name="Slide Number Placeholder 4"/>
          <p:cNvSpPr>
            <a:spLocks noGrp="1"/>
          </p:cNvSpPr>
          <p:nvPr>
            <p:ph type="sldNum" sz="quarter" idx="12"/>
          </p:nvPr>
        </p:nvSpPr>
        <p:spPr>
          <a:xfrm>
            <a:off x="15327207" y="28065053"/>
            <a:ext cx="4990253" cy="1612128"/>
          </a:xfrm>
          <a:prstGeom prst="rect">
            <a:avLst/>
          </a:prstGeom>
        </p:spPr>
        <p:txBody>
          <a:bodyPr/>
          <a:lstStyle/>
          <a:p>
            <a:fld id="{3623705F-CC72-47F7-86A6-B1711530B7ED}" type="slidenum">
              <a:rPr lang="en-SG" smtClean="0"/>
              <a:t>‹#›</a:t>
            </a:fld>
            <a:endParaRPr lang="en-SG"/>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7620" r="50714" b="90185"/>
          <a:stretch/>
        </p:blipFill>
        <p:spPr>
          <a:xfrm>
            <a:off x="3657600" y="378347"/>
            <a:ext cx="6764169" cy="2972814"/>
          </a:xfrm>
          <a:prstGeom prst="rect">
            <a:avLst/>
          </a:prstGeom>
        </p:spPr>
      </p:pic>
    </p:spTree>
    <p:extLst>
      <p:ext uri="{BB962C8B-B14F-4D97-AF65-F5344CB8AC3E}">
        <p14:creationId xmlns:p14="http://schemas.microsoft.com/office/powerpoint/2010/main" val="669892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69340" y="28065053"/>
            <a:ext cx="4990253" cy="1612128"/>
          </a:xfrm>
          <a:prstGeom prst="rect">
            <a:avLst/>
          </a:prstGeom>
        </p:spPr>
        <p:txBody>
          <a:bodyPr/>
          <a:lstStyle/>
          <a:p>
            <a:fld id="{DA06EDE8-2339-49EE-BD3B-4DC8F9E7DFE4}" type="datetimeFigureOut">
              <a:rPr lang="en-SG" smtClean="0"/>
              <a:t>24/7/2024</a:t>
            </a:fld>
            <a:endParaRPr lang="en-SG"/>
          </a:p>
        </p:txBody>
      </p:sp>
      <p:sp>
        <p:nvSpPr>
          <p:cNvPr id="3" name="Footer Placeholder 2"/>
          <p:cNvSpPr>
            <a:spLocks noGrp="1"/>
          </p:cNvSpPr>
          <p:nvPr>
            <p:ph type="ftr" sz="quarter" idx="11"/>
          </p:nvPr>
        </p:nvSpPr>
        <p:spPr>
          <a:xfrm>
            <a:off x="7307157" y="28065053"/>
            <a:ext cx="6772487" cy="1612128"/>
          </a:xfrm>
          <a:prstGeom prst="rect">
            <a:avLst/>
          </a:prstGeom>
        </p:spPr>
        <p:txBody>
          <a:bodyPr/>
          <a:lstStyle/>
          <a:p>
            <a:endParaRPr lang="en-SG"/>
          </a:p>
        </p:txBody>
      </p:sp>
      <p:sp>
        <p:nvSpPr>
          <p:cNvPr id="4" name="Slide Number Placeholder 3"/>
          <p:cNvSpPr>
            <a:spLocks noGrp="1"/>
          </p:cNvSpPr>
          <p:nvPr>
            <p:ph type="sldNum" sz="quarter" idx="12"/>
          </p:nvPr>
        </p:nvSpPr>
        <p:spPr>
          <a:xfrm>
            <a:off x="15327207" y="28065053"/>
            <a:ext cx="4990253" cy="1612128"/>
          </a:xfrm>
          <a:prstGeom prst="rect">
            <a:avLst/>
          </a:prstGeom>
        </p:spPr>
        <p:txBody>
          <a:bodyPr/>
          <a:lstStyle/>
          <a:p>
            <a:fld id="{3623705F-CC72-47F7-86A6-B1711530B7ED}" type="slidenum">
              <a:rPr lang="en-SG" smtClean="0"/>
              <a:t>‹#›</a:t>
            </a:fld>
            <a:endParaRPr lang="en-SG"/>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17620" r="50714" b="90185"/>
          <a:stretch/>
        </p:blipFill>
        <p:spPr>
          <a:xfrm>
            <a:off x="3657600" y="378347"/>
            <a:ext cx="6764169" cy="2972814"/>
          </a:xfrm>
          <a:prstGeom prst="rect">
            <a:avLst/>
          </a:prstGeom>
        </p:spPr>
      </p:pic>
    </p:spTree>
    <p:extLst>
      <p:ext uri="{BB962C8B-B14F-4D97-AF65-F5344CB8AC3E}">
        <p14:creationId xmlns:p14="http://schemas.microsoft.com/office/powerpoint/2010/main" val="309775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7620" r="50714" b="90185"/>
          <a:stretch/>
        </p:blipFill>
        <p:spPr>
          <a:xfrm>
            <a:off x="3657600" y="378347"/>
            <a:ext cx="6764169" cy="2972814"/>
          </a:xfrm>
          <a:prstGeom prst="rect">
            <a:avLst/>
          </a:prstGeom>
        </p:spPr>
      </p:pic>
      <p:sp>
        <p:nvSpPr>
          <p:cNvPr id="2" name="Title 1"/>
          <p:cNvSpPr>
            <a:spLocks noGrp="1"/>
          </p:cNvSpPr>
          <p:nvPr>
            <p:ph type="title"/>
          </p:nvPr>
        </p:nvSpPr>
        <p:spPr>
          <a:xfrm>
            <a:off x="1069341" y="1205591"/>
            <a:ext cx="7036110" cy="5130774"/>
          </a:xfrm>
        </p:spPr>
        <p:txBody>
          <a:bodyPr anchor="b"/>
          <a:lstStyle>
            <a:lvl1pPr algn="l">
              <a:defRPr sz="6500" b="1"/>
            </a:lvl1pPr>
          </a:lstStyle>
          <a:p>
            <a:r>
              <a:rPr lang="en-US"/>
              <a:t>Click to edit Master title style</a:t>
            </a:r>
            <a:endParaRPr lang="en-SG"/>
          </a:p>
        </p:txBody>
      </p:sp>
      <p:sp>
        <p:nvSpPr>
          <p:cNvPr id="3" name="Content Placeholder 2"/>
          <p:cNvSpPr>
            <a:spLocks noGrp="1"/>
          </p:cNvSpPr>
          <p:nvPr>
            <p:ph idx="1"/>
          </p:nvPr>
        </p:nvSpPr>
        <p:spPr>
          <a:xfrm>
            <a:off x="8361645" y="1205594"/>
            <a:ext cx="11955815" cy="25843120"/>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1069341" y="6336367"/>
            <a:ext cx="7036110" cy="20712346"/>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a:t>Click to edit Master text styles</a:t>
            </a:r>
          </a:p>
        </p:txBody>
      </p:sp>
      <p:sp>
        <p:nvSpPr>
          <p:cNvPr id="5" name="Date Placeholder 4"/>
          <p:cNvSpPr>
            <a:spLocks noGrp="1"/>
          </p:cNvSpPr>
          <p:nvPr>
            <p:ph type="dt" sz="half" idx="10"/>
          </p:nvPr>
        </p:nvSpPr>
        <p:spPr>
          <a:xfrm>
            <a:off x="1069340" y="28065053"/>
            <a:ext cx="4990253" cy="1612128"/>
          </a:xfrm>
          <a:prstGeom prst="rect">
            <a:avLst/>
          </a:prstGeom>
        </p:spPr>
        <p:txBody>
          <a:bodyPr/>
          <a:lstStyle/>
          <a:p>
            <a:fld id="{DA06EDE8-2339-49EE-BD3B-4DC8F9E7DFE4}" type="datetimeFigureOut">
              <a:rPr lang="en-SG" smtClean="0"/>
              <a:t>24/7/2024</a:t>
            </a:fld>
            <a:endParaRPr lang="en-SG"/>
          </a:p>
        </p:txBody>
      </p:sp>
      <p:sp>
        <p:nvSpPr>
          <p:cNvPr id="6" name="Footer Placeholder 5"/>
          <p:cNvSpPr>
            <a:spLocks noGrp="1"/>
          </p:cNvSpPr>
          <p:nvPr>
            <p:ph type="ftr" sz="quarter" idx="11"/>
          </p:nvPr>
        </p:nvSpPr>
        <p:spPr>
          <a:xfrm>
            <a:off x="7307157" y="28065053"/>
            <a:ext cx="6772487" cy="1612128"/>
          </a:xfrm>
          <a:prstGeom prst="rect">
            <a:avLst/>
          </a:prstGeom>
        </p:spPr>
        <p:txBody>
          <a:bodyPr/>
          <a:lstStyle/>
          <a:p>
            <a:endParaRPr lang="en-SG"/>
          </a:p>
        </p:txBody>
      </p:sp>
      <p:sp>
        <p:nvSpPr>
          <p:cNvPr id="7" name="Slide Number Placeholder 6"/>
          <p:cNvSpPr>
            <a:spLocks noGrp="1"/>
          </p:cNvSpPr>
          <p:nvPr>
            <p:ph type="sldNum" sz="quarter" idx="12"/>
          </p:nvPr>
        </p:nvSpPr>
        <p:spPr>
          <a:xfrm>
            <a:off x="15327207" y="28065053"/>
            <a:ext cx="4990253" cy="1612128"/>
          </a:xfrm>
          <a:prstGeom prst="rect">
            <a:avLst/>
          </a:prstGeom>
        </p:spPr>
        <p:txBody>
          <a:bodyPr/>
          <a:lstStyle/>
          <a:p>
            <a:fld id="{3623705F-CC72-47F7-86A6-B1711530B7ED}" type="slidenum">
              <a:rPr lang="en-SG" smtClean="0"/>
              <a:t>‹#›</a:t>
            </a:fld>
            <a:endParaRPr lang="en-SG"/>
          </a:p>
        </p:txBody>
      </p:sp>
    </p:spTree>
    <p:extLst>
      <p:ext uri="{BB962C8B-B14F-4D97-AF65-F5344CB8AC3E}">
        <p14:creationId xmlns:p14="http://schemas.microsoft.com/office/powerpoint/2010/main" val="1623008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7620" r="50714" b="90185"/>
          <a:stretch/>
        </p:blipFill>
        <p:spPr>
          <a:xfrm>
            <a:off x="3657600" y="378347"/>
            <a:ext cx="6764169" cy="2972814"/>
          </a:xfrm>
          <a:prstGeom prst="rect">
            <a:avLst/>
          </a:prstGeom>
        </p:spPr>
      </p:pic>
      <p:sp>
        <p:nvSpPr>
          <p:cNvPr id="2" name="Title 1"/>
          <p:cNvSpPr>
            <a:spLocks noGrp="1"/>
          </p:cNvSpPr>
          <p:nvPr>
            <p:ph type="title"/>
          </p:nvPr>
        </p:nvSpPr>
        <p:spPr>
          <a:xfrm>
            <a:off x="4191962" y="21195982"/>
            <a:ext cx="12832080" cy="2502306"/>
          </a:xfrm>
        </p:spPr>
        <p:txBody>
          <a:bodyPr anchor="b"/>
          <a:lstStyle>
            <a:lvl1pPr algn="l">
              <a:defRPr sz="6500" b="1"/>
            </a:lvl1pPr>
          </a:lstStyle>
          <a:p>
            <a:r>
              <a:rPr lang="en-US"/>
              <a:t>Click to edit Master title style</a:t>
            </a:r>
            <a:endParaRPr lang="en-SG"/>
          </a:p>
        </p:txBody>
      </p:sp>
      <p:sp>
        <p:nvSpPr>
          <p:cNvPr id="3" name="Picture Placeholder 2"/>
          <p:cNvSpPr>
            <a:spLocks noGrp="1"/>
          </p:cNvSpPr>
          <p:nvPr>
            <p:ph type="pic" idx="1"/>
          </p:nvPr>
        </p:nvSpPr>
        <p:spPr>
          <a:xfrm>
            <a:off x="4191962" y="2705572"/>
            <a:ext cx="12832080" cy="18167985"/>
          </a:xfrm>
        </p:spPr>
        <p:txBody>
          <a:bodyPr/>
          <a:lstStyle>
            <a:lvl1pPr marL="0" indent="0">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endParaRPr lang="en-SG"/>
          </a:p>
        </p:txBody>
      </p:sp>
      <p:sp>
        <p:nvSpPr>
          <p:cNvPr id="4" name="Text Placeholder 3"/>
          <p:cNvSpPr>
            <a:spLocks noGrp="1"/>
          </p:cNvSpPr>
          <p:nvPr>
            <p:ph type="body" sz="half" idx="2"/>
          </p:nvPr>
        </p:nvSpPr>
        <p:spPr>
          <a:xfrm>
            <a:off x="4191962" y="23698288"/>
            <a:ext cx="12832080" cy="3553689"/>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a:t>Click to edit Master text styles</a:t>
            </a:r>
          </a:p>
        </p:txBody>
      </p:sp>
      <p:sp>
        <p:nvSpPr>
          <p:cNvPr id="5" name="Date Placeholder 4"/>
          <p:cNvSpPr>
            <a:spLocks noGrp="1"/>
          </p:cNvSpPr>
          <p:nvPr>
            <p:ph type="dt" sz="half" idx="10"/>
          </p:nvPr>
        </p:nvSpPr>
        <p:spPr>
          <a:xfrm>
            <a:off x="1069340" y="28065053"/>
            <a:ext cx="4990253" cy="1612128"/>
          </a:xfrm>
          <a:prstGeom prst="rect">
            <a:avLst/>
          </a:prstGeom>
        </p:spPr>
        <p:txBody>
          <a:bodyPr/>
          <a:lstStyle/>
          <a:p>
            <a:fld id="{DA06EDE8-2339-49EE-BD3B-4DC8F9E7DFE4}" type="datetimeFigureOut">
              <a:rPr lang="en-SG" smtClean="0"/>
              <a:t>24/7/2024</a:t>
            </a:fld>
            <a:endParaRPr lang="en-SG"/>
          </a:p>
        </p:txBody>
      </p:sp>
      <p:sp>
        <p:nvSpPr>
          <p:cNvPr id="6" name="Footer Placeholder 5"/>
          <p:cNvSpPr>
            <a:spLocks noGrp="1"/>
          </p:cNvSpPr>
          <p:nvPr>
            <p:ph type="ftr" sz="quarter" idx="11"/>
          </p:nvPr>
        </p:nvSpPr>
        <p:spPr>
          <a:xfrm>
            <a:off x="7307157" y="28065053"/>
            <a:ext cx="6772487" cy="1612128"/>
          </a:xfrm>
          <a:prstGeom prst="rect">
            <a:avLst/>
          </a:prstGeom>
        </p:spPr>
        <p:txBody>
          <a:bodyPr/>
          <a:lstStyle/>
          <a:p>
            <a:endParaRPr lang="en-SG"/>
          </a:p>
        </p:txBody>
      </p:sp>
      <p:sp>
        <p:nvSpPr>
          <p:cNvPr id="7" name="Slide Number Placeholder 6"/>
          <p:cNvSpPr>
            <a:spLocks noGrp="1"/>
          </p:cNvSpPr>
          <p:nvPr>
            <p:ph type="sldNum" sz="quarter" idx="12"/>
          </p:nvPr>
        </p:nvSpPr>
        <p:spPr>
          <a:xfrm>
            <a:off x="15327207" y="28065053"/>
            <a:ext cx="4990253" cy="1612128"/>
          </a:xfrm>
          <a:prstGeom prst="rect">
            <a:avLst/>
          </a:prstGeom>
        </p:spPr>
        <p:txBody>
          <a:bodyPr/>
          <a:lstStyle/>
          <a:p>
            <a:fld id="{3623705F-CC72-47F7-86A6-B1711530B7ED}" type="slidenum">
              <a:rPr lang="en-SG" smtClean="0"/>
              <a:t>‹#›</a:t>
            </a:fld>
            <a:endParaRPr lang="en-SG"/>
          </a:p>
        </p:txBody>
      </p:sp>
    </p:spTree>
    <p:extLst>
      <p:ext uri="{BB962C8B-B14F-4D97-AF65-F5344CB8AC3E}">
        <p14:creationId xmlns:p14="http://schemas.microsoft.com/office/powerpoint/2010/main" val="13495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6281" y="14013"/>
            <a:ext cx="21360519" cy="30289216"/>
          </a:xfrm>
          <a:prstGeom prst="rect">
            <a:avLst/>
          </a:prstGeom>
        </p:spPr>
      </p:pic>
      <p:sp>
        <p:nvSpPr>
          <p:cNvPr id="2" name="Title Placeholder 1"/>
          <p:cNvSpPr>
            <a:spLocks noGrp="1"/>
          </p:cNvSpPr>
          <p:nvPr>
            <p:ph type="title"/>
          </p:nvPr>
        </p:nvSpPr>
        <p:spPr>
          <a:xfrm>
            <a:off x="1069340" y="3690715"/>
            <a:ext cx="18337028" cy="3024336"/>
          </a:xfrm>
          <a:prstGeom prst="rect">
            <a:avLst/>
          </a:prstGeom>
        </p:spPr>
        <p:txBody>
          <a:bodyPr vert="horz" lIns="295232" tIns="147616" rIns="295232" bIns="147616" rtlCol="0" anchor="ctr">
            <a:noAutofit/>
          </a:bodyPr>
          <a:lstStyle/>
          <a:p>
            <a:r>
              <a:rPr lang="en-US" dirty="0"/>
              <a:t>Click to edit Master title style</a:t>
            </a:r>
            <a:endParaRPr lang="en-SG" dirty="0"/>
          </a:p>
        </p:txBody>
      </p:sp>
      <p:sp>
        <p:nvSpPr>
          <p:cNvPr id="3" name="Text Placeholder 2"/>
          <p:cNvSpPr>
            <a:spLocks noGrp="1"/>
          </p:cNvSpPr>
          <p:nvPr>
            <p:ph type="body" idx="1"/>
          </p:nvPr>
        </p:nvSpPr>
        <p:spPr>
          <a:xfrm>
            <a:off x="1069340" y="7065330"/>
            <a:ext cx="19248120" cy="19983384"/>
          </a:xfrm>
          <a:prstGeom prst="rect">
            <a:avLst/>
          </a:prstGeom>
        </p:spPr>
        <p:txBody>
          <a:bodyPr vert="horz" lIns="295232" tIns="147616" rIns="295232" bIns="147616"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MSIPCMContentMarking" descr="{&quot;HashCode&quot;:-574504238,&quot;Placement&quot;:&quot;Header&quot;,&quot;Top&quot;:0.0,&quot;Left&quot;:755.3759,&quot;SlideWidth&quot;:1684,&quot;SlideHeight&quot;:2384}">
            <a:extLst>
              <a:ext uri="{FF2B5EF4-FFF2-40B4-BE49-F238E27FC236}">
                <a16:creationId xmlns:a16="http://schemas.microsoft.com/office/drawing/2014/main" id="{7B36F015-1EF1-4CA3-90DE-714DA812487C}"/>
              </a:ext>
            </a:extLst>
          </p:cNvPr>
          <p:cNvSpPr txBox="1"/>
          <p:nvPr userDrawn="1"/>
        </p:nvSpPr>
        <p:spPr>
          <a:xfrm>
            <a:off x="9593274" y="0"/>
            <a:ext cx="2200252" cy="262344"/>
          </a:xfrm>
          <a:prstGeom prst="rect">
            <a:avLst/>
          </a:prstGeom>
          <a:noFill/>
        </p:spPr>
        <p:txBody>
          <a:bodyPr vert="horz" wrap="square" lIns="0" tIns="0" rIns="0" bIns="0" rtlCol="0" anchor="ctr" anchorCtr="1">
            <a:spAutoFit/>
          </a:bodyPr>
          <a:lstStyle/>
          <a:p>
            <a:pPr algn="ctr">
              <a:spcBef>
                <a:spcPts val="0"/>
              </a:spcBef>
              <a:spcAft>
                <a:spcPts val="0"/>
              </a:spcAft>
            </a:pPr>
            <a:r>
              <a:rPr lang="en-US" sz="1000">
                <a:solidFill>
                  <a:srgbClr val="000000"/>
                </a:solidFill>
                <a:latin typeface="Calibri" panose="020F0502020204030204" pitchFamily="34" charset="0"/>
              </a:rPr>
              <a:t>OFFICIAL (CLOSED) \ NON-SENSITIVE</a:t>
            </a:r>
          </a:p>
        </p:txBody>
      </p:sp>
    </p:spTree>
    <p:extLst>
      <p:ext uri="{BB962C8B-B14F-4D97-AF65-F5344CB8AC3E}">
        <p14:creationId xmlns:p14="http://schemas.microsoft.com/office/powerpoint/2010/main" val="2054609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323" rtl="0" eaLnBrk="1" latinLnBrk="0" hangingPunct="1">
        <a:spcBef>
          <a:spcPct val="0"/>
        </a:spcBef>
        <a:buNone/>
        <a:defRPr sz="9800" b="1" kern="1200">
          <a:solidFill>
            <a:schemeClr val="tx1"/>
          </a:solidFill>
          <a:latin typeface="Arial" pitchFamily="34" charset="0"/>
          <a:ea typeface="+mj-ea"/>
          <a:cs typeface="Arial" pitchFamily="34" charset="0"/>
        </a:defRPr>
      </a:lvl1pPr>
    </p:titleStyle>
    <p:bodyStyle>
      <a:lvl1pPr marL="1107121" indent="-1107121" algn="l" defTabSz="2952323" rtl="0" eaLnBrk="1" latinLnBrk="0" hangingPunct="1">
        <a:spcBef>
          <a:spcPct val="20000"/>
        </a:spcBef>
        <a:buFont typeface="Arial" pitchFamily="34" charset="0"/>
        <a:buChar char="•"/>
        <a:defRPr sz="8800" kern="1200">
          <a:solidFill>
            <a:schemeClr val="tx1"/>
          </a:solidFill>
          <a:latin typeface="Arial" pitchFamily="34" charset="0"/>
          <a:ea typeface="+mn-ea"/>
          <a:cs typeface="Arial" pitchFamily="34" charset="0"/>
        </a:defRPr>
      </a:lvl1pPr>
      <a:lvl2pPr marL="2398763" indent="-922601" algn="l" defTabSz="2952323" rtl="0" eaLnBrk="1" latinLnBrk="0" hangingPunct="1">
        <a:spcBef>
          <a:spcPct val="20000"/>
        </a:spcBef>
        <a:buFont typeface="Arial" pitchFamily="34" charset="0"/>
        <a:buChar char="–"/>
        <a:defRPr sz="8000" kern="1200">
          <a:solidFill>
            <a:schemeClr val="tx1"/>
          </a:solidFill>
          <a:latin typeface="Arial" pitchFamily="34" charset="0"/>
          <a:ea typeface="+mn-ea"/>
          <a:cs typeface="Arial" pitchFamily="34" charset="0"/>
        </a:defRPr>
      </a:lvl2pPr>
      <a:lvl3pPr marL="3690404" indent="-738081" algn="l" defTabSz="2952323" rtl="0" eaLnBrk="1" latinLnBrk="0" hangingPunct="1">
        <a:spcBef>
          <a:spcPct val="20000"/>
        </a:spcBef>
        <a:buFont typeface="Arial" pitchFamily="34" charset="0"/>
        <a:buChar char="•"/>
        <a:defRPr sz="6600" kern="1200">
          <a:solidFill>
            <a:schemeClr val="tx1"/>
          </a:solidFill>
          <a:latin typeface="Arial" pitchFamily="34" charset="0"/>
          <a:ea typeface="+mn-ea"/>
          <a:cs typeface="Arial" pitchFamily="34" charset="0"/>
        </a:defRPr>
      </a:lvl3pPr>
      <a:lvl4pPr marL="5166566" indent="-738081" algn="l" defTabSz="2952323" rtl="0" eaLnBrk="1" latinLnBrk="0" hangingPunct="1">
        <a:spcBef>
          <a:spcPct val="20000"/>
        </a:spcBef>
        <a:buFont typeface="Arial" pitchFamily="34" charset="0"/>
        <a:buChar char="–"/>
        <a:defRPr sz="5400" kern="1200">
          <a:solidFill>
            <a:schemeClr val="tx1"/>
          </a:solidFill>
          <a:latin typeface="Arial" pitchFamily="34" charset="0"/>
          <a:ea typeface="+mn-ea"/>
          <a:cs typeface="Arial" pitchFamily="34" charset="0"/>
        </a:defRPr>
      </a:lvl4pPr>
      <a:lvl5pPr marL="6642727" indent="-738081" algn="l" defTabSz="2952323" rtl="0" eaLnBrk="1" latinLnBrk="0" hangingPunct="1">
        <a:spcBef>
          <a:spcPct val="20000"/>
        </a:spcBef>
        <a:buFont typeface="Arial" pitchFamily="34" charset="0"/>
        <a:buChar char="»"/>
        <a:defRPr sz="5400" kern="1200">
          <a:solidFill>
            <a:schemeClr val="tx1"/>
          </a:solidFill>
          <a:latin typeface="Arial" pitchFamily="34" charset="0"/>
          <a:ea typeface="+mn-ea"/>
          <a:cs typeface="Arial" pitchFamily="34" charset="0"/>
        </a:defRPr>
      </a:lvl5pPr>
      <a:lvl6pPr marL="8118889"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6pPr>
      <a:lvl7pPr marL="9595051"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7pPr>
      <a:lvl8pPr marL="11071212"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8pPr>
      <a:lvl9pPr marL="12547374"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9pPr>
    </p:bodyStyle>
    <p:other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340" y="3846853"/>
            <a:ext cx="19993212" cy="612096"/>
          </a:xfrm>
        </p:spPr>
        <p:txBody>
          <a:bodyPr/>
          <a:lstStyle/>
          <a:p>
            <a:pPr algn="l">
              <a:lnSpc>
                <a:spcPts val="8000"/>
              </a:lnSpc>
            </a:pPr>
            <a:r>
              <a:rPr lang="en-SG" sz="6000">
                <a:latin typeface="Arial"/>
                <a:ea typeface="Tahoma"/>
                <a:cs typeface="Arial"/>
              </a:rPr>
              <a:t>Student Survey Analysis</a:t>
            </a:r>
            <a:br>
              <a:rPr lang="en-SG" sz="8000">
                <a:latin typeface="Arial"/>
                <a:ea typeface="Tahoma"/>
                <a:cs typeface="Arial"/>
              </a:rPr>
            </a:br>
            <a:endParaRPr lang="en-SG" sz="4000" i="1">
              <a:latin typeface="Arial"/>
              <a:ea typeface="Tahoma"/>
              <a:cs typeface="Arial"/>
            </a:endParaRPr>
          </a:p>
        </p:txBody>
      </p:sp>
      <p:sp>
        <p:nvSpPr>
          <p:cNvPr id="5" name="TextBox 4"/>
          <p:cNvSpPr txBox="1"/>
          <p:nvPr/>
        </p:nvSpPr>
        <p:spPr>
          <a:xfrm>
            <a:off x="1198949" y="4148776"/>
            <a:ext cx="18288000" cy="1208842"/>
          </a:xfrm>
          <a:prstGeom prst="round2DiagRect">
            <a:avLst/>
          </a:prstGeom>
          <a:ln>
            <a:noFill/>
          </a:ln>
          <a:effectLst/>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6500" b="1" dirty="0">
                <a:latin typeface="Arial" pitchFamily="34" charset="0"/>
                <a:ea typeface="Tahoma" panose="020B0604030504040204" pitchFamily="34" charset="0"/>
                <a:cs typeface="Arial" pitchFamily="34" charset="0"/>
              </a:rPr>
              <a:t>Project Overview</a:t>
            </a:r>
          </a:p>
        </p:txBody>
      </p:sp>
      <p:sp>
        <p:nvSpPr>
          <p:cNvPr id="9" name="TextBox 8"/>
          <p:cNvSpPr txBox="1"/>
          <p:nvPr/>
        </p:nvSpPr>
        <p:spPr>
          <a:xfrm>
            <a:off x="1069340" y="5419192"/>
            <a:ext cx="18538413" cy="10625986"/>
          </a:xfrm>
          <a:prstGeom prst="rect">
            <a:avLst/>
          </a:prstGeom>
          <a:noFill/>
        </p:spPr>
        <p:txBody>
          <a:bodyPr wrap="square" lIns="91440" tIns="45720" rIns="91440" bIns="45720" rtlCol="0" anchor="t">
            <a:spAutoFit/>
          </a:bodyPr>
          <a:lstStyle/>
          <a:p>
            <a:pPr algn="just">
              <a:spcAft>
                <a:spcPts val="300"/>
              </a:spcAft>
            </a:pPr>
            <a:r>
              <a:rPr lang="en-SG" sz="3200" b="1">
                <a:solidFill>
                  <a:schemeClr val="tx1">
                    <a:lumMod val="65000"/>
                    <a:lumOff val="35000"/>
                  </a:schemeClr>
                </a:solidFill>
                <a:latin typeface="Arial"/>
                <a:cs typeface="Arial"/>
              </a:rPr>
              <a:t>Problem: </a:t>
            </a:r>
            <a:r>
              <a:rPr lang="en-SG" sz="3200">
                <a:solidFill>
                  <a:schemeClr val="tx1">
                    <a:lumMod val="65000"/>
                    <a:lumOff val="35000"/>
                  </a:schemeClr>
                </a:solidFill>
                <a:latin typeface="Arial"/>
                <a:cs typeface="Arial"/>
              </a:rPr>
              <a:t> </a:t>
            </a:r>
            <a:r>
              <a:rPr lang="en-SG" sz="3200">
                <a:solidFill>
                  <a:schemeClr val="tx1">
                    <a:lumMod val="65000"/>
                    <a:lumOff val="35000"/>
                  </a:schemeClr>
                </a:solidFill>
                <a:latin typeface="Arial"/>
                <a:ea typeface="+mn-lt"/>
                <a:cs typeface="+mn-lt"/>
              </a:rPr>
              <a:t>The objective of the Students Survey Analysis Project is to understand the demographic and behavioural profiles of students across various educational institutions. By analysing data related to demographics, school performance, gaming habits, part-time work, co-curricular activities (CCA), satisfaction levels, and career aspirations, the project aims to gain insights into students' lifestyles, challenges, and future goals. This understanding can help in designing better educational programs, support services, and career guidance.</a:t>
            </a:r>
            <a:endParaRPr lang="en-SG" sz="3200">
              <a:solidFill>
                <a:schemeClr val="tx1">
                  <a:lumMod val="65000"/>
                  <a:lumOff val="35000"/>
                </a:schemeClr>
              </a:solidFill>
              <a:latin typeface="Arial"/>
              <a:cs typeface="Arial" panose="020B0604020202020204" pitchFamily="34" charset="0"/>
            </a:endParaRPr>
          </a:p>
          <a:p>
            <a:pPr algn="just">
              <a:spcAft>
                <a:spcPts val="300"/>
              </a:spcAft>
            </a:pPr>
            <a:endParaRPr lang="en-SG" sz="3200" dirty="0">
              <a:solidFill>
                <a:schemeClr val="tx1">
                  <a:lumMod val="65000"/>
                  <a:lumOff val="35000"/>
                </a:schemeClr>
              </a:solidFill>
              <a:latin typeface="Arial" panose="020B0604020202020204" pitchFamily="34" charset="0"/>
              <a:cs typeface="Arial" panose="020B0604020202020204" pitchFamily="34" charset="0"/>
            </a:endParaRPr>
          </a:p>
          <a:p>
            <a:pPr algn="just">
              <a:spcAft>
                <a:spcPts val="300"/>
              </a:spcAft>
            </a:pPr>
            <a:r>
              <a:rPr lang="en-SG" sz="3200" b="1" dirty="0">
                <a:solidFill>
                  <a:schemeClr val="tx1">
                    <a:lumMod val="65000"/>
                    <a:lumOff val="35000"/>
                  </a:schemeClr>
                </a:solidFill>
                <a:latin typeface="Arial"/>
                <a:cs typeface="Arial"/>
              </a:rPr>
              <a:t>Requirements: </a:t>
            </a:r>
            <a:r>
              <a:rPr lang="en-SG" sz="3200" dirty="0">
                <a:solidFill>
                  <a:schemeClr val="tx1">
                    <a:lumMod val="65000"/>
                    <a:lumOff val="35000"/>
                  </a:schemeClr>
                </a:solidFill>
                <a:latin typeface="Arial"/>
                <a:ea typeface="+mn-lt"/>
                <a:cs typeface="+mn-lt"/>
              </a:rPr>
              <a:t>For the project, a comprehensive survey encompassing demographics, academic performance, gaming habits, part-time employment, CCA involvement, satisfaction levels, career aspirations, and necessary skills</a:t>
            </a:r>
            <a:r>
              <a:rPr lang="en-SG" sz="3200">
                <a:solidFill>
                  <a:schemeClr val="tx1">
                    <a:lumMod val="65000"/>
                    <a:lumOff val="35000"/>
                  </a:schemeClr>
                </a:solidFill>
                <a:latin typeface="Arial"/>
                <a:ea typeface="+mn-lt"/>
                <a:cs typeface="+mn-lt"/>
              </a:rPr>
              <a:t> will be created</a:t>
            </a:r>
            <a:r>
              <a:rPr lang="en-SG" sz="3200" dirty="0">
                <a:solidFill>
                  <a:schemeClr val="tx1">
                    <a:lumMod val="65000"/>
                    <a:lumOff val="35000"/>
                  </a:schemeClr>
                </a:solidFill>
                <a:latin typeface="Arial"/>
                <a:ea typeface="+mn-lt"/>
                <a:cs typeface="+mn-lt"/>
              </a:rPr>
              <a:t>. To extract important insights, the data will be cleaned, displayed, clustered, and subjected to text analytics analysis based on student's </a:t>
            </a:r>
            <a:r>
              <a:rPr lang="en-SG" sz="3200">
                <a:solidFill>
                  <a:schemeClr val="tx1">
                    <a:lumMod val="65000"/>
                    <a:lumOff val="35000"/>
                  </a:schemeClr>
                </a:solidFill>
                <a:latin typeface="Arial"/>
                <a:ea typeface="+mn-lt"/>
                <a:cs typeface="+mn-lt"/>
              </a:rPr>
              <a:t>career options and Skills requirements.</a:t>
            </a:r>
            <a:endParaRPr lang="en-SG" sz="3200">
              <a:solidFill>
                <a:schemeClr val="tx1">
                  <a:lumMod val="65000"/>
                  <a:lumOff val="35000"/>
                </a:schemeClr>
              </a:solidFill>
              <a:latin typeface="Arial"/>
              <a:ea typeface="Calibri"/>
              <a:cs typeface="Calibri"/>
            </a:endParaRPr>
          </a:p>
          <a:p>
            <a:pPr algn="just">
              <a:spcAft>
                <a:spcPts val="300"/>
              </a:spcAft>
            </a:pPr>
            <a:endParaRPr lang="en-SG" sz="3200" b="1" dirty="0">
              <a:solidFill>
                <a:schemeClr val="tx1">
                  <a:lumMod val="65000"/>
                  <a:lumOff val="35000"/>
                </a:schemeClr>
              </a:solidFill>
              <a:latin typeface="Arial" panose="020B0604020202020204" pitchFamily="34" charset="0"/>
              <a:cs typeface="Arial" panose="020B0604020202020204" pitchFamily="34" charset="0"/>
            </a:endParaRPr>
          </a:p>
          <a:p>
            <a:pPr algn="just">
              <a:spcAft>
                <a:spcPts val="300"/>
              </a:spcAft>
            </a:pPr>
            <a:r>
              <a:rPr lang="en-SG" sz="3200" b="1">
                <a:solidFill>
                  <a:schemeClr val="tx1">
                    <a:lumMod val="65000"/>
                    <a:lumOff val="35000"/>
                  </a:schemeClr>
                </a:solidFill>
                <a:latin typeface="Arial"/>
                <a:cs typeface="Arial"/>
              </a:rPr>
              <a:t>Solution:</a:t>
            </a:r>
            <a:r>
              <a:rPr lang="en-SG" sz="3200">
                <a:solidFill>
                  <a:schemeClr val="tx1">
                    <a:lumMod val="65000"/>
                    <a:lumOff val="35000"/>
                  </a:schemeClr>
                </a:solidFill>
                <a:latin typeface="Arial"/>
                <a:cs typeface="Arial"/>
              </a:rPr>
              <a:t> </a:t>
            </a:r>
            <a:r>
              <a:rPr lang="en-SG" sz="3200">
                <a:solidFill>
                  <a:schemeClr val="tx1">
                    <a:lumMod val="65000"/>
                    <a:lumOff val="35000"/>
                  </a:schemeClr>
                </a:solidFill>
                <a:latin typeface="Arial"/>
                <a:ea typeface="+mn-lt"/>
                <a:cs typeface="+mn-lt"/>
              </a:rPr>
              <a:t>The creation of the survey and data collecting, data cleansing and visualization, clustering analysis, and text analytics are the stages in which the project will be carried out. The outcomes will be combined into a report and shown through an intuitive dashboard, offering practical insights into the requirements and actions of the students.</a:t>
            </a:r>
          </a:p>
          <a:p>
            <a:pPr algn="just"/>
            <a:endParaRPr lang="en-SG" sz="3200" dirty="0">
              <a:solidFill>
                <a:schemeClr val="tx1">
                  <a:lumMod val="65000"/>
                  <a:lumOff val="35000"/>
                </a:schemeClr>
              </a:solidFill>
              <a:latin typeface="Arial" panose="020B0604020202020204" pitchFamily="34" charset="0"/>
              <a:cs typeface="Arial" panose="020B0604020202020204" pitchFamily="34" charset="0"/>
            </a:endParaRPr>
          </a:p>
          <a:p>
            <a:pPr algn="just"/>
            <a:r>
              <a:rPr lang="en-US" sz="3200" b="1">
                <a:solidFill>
                  <a:schemeClr val="tx1">
                    <a:lumMod val="65000"/>
                    <a:lumOff val="35000"/>
                  </a:schemeClr>
                </a:solidFill>
                <a:latin typeface="Arial"/>
                <a:cs typeface="Arial"/>
              </a:rPr>
              <a:t>Technologies: </a:t>
            </a:r>
            <a:r>
              <a:rPr lang="en-US" sz="3200">
                <a:solidFill>
                  <a:schemeClr val="tx1">
                    <a:lumMod val="65000"/>
                    <a:lumOff val="35000"/>
                  </a:schemeClr>
                </a:solidFill>
                <a:ea typeface="+mn-lt"/>
                <a:cs typeface="+mn-lt"/>
              </a:rPr>
              <a:t>T</a:t>
            </a:r>
            <a:r>
              <a:rPr lang="en-US" sz="3200">
                <a:solidFill>
                  <a:schemeClr val="tx1">
                    <a:lumMod val="65000"/>
                    <a:lumOff val="35000"/>
                  </a:schemeClr>
                </a:solidFill>
                <a:latin typeface="Arial"/>
                <a:ea typeface="+mn-lt"/>
                <a:cs typeface="+mn-lt"/>
              </a:rPr>
              <a:t>he project utilizes Tableau for data visualization, and </a:t>
            </a:r>
            <a:r>
              <a:rPr lang="en-US" sz="3200" err="1">
                <a:solidFill>
                  <a:schemeClr val="tx1">
                    <a:lumMod val="65000"/>
                    <a:lumOff val="35000"/>
                  </a:schemeClr>
                </a:solidFill>
                <a:latin typeface="Arial"/>
                <a:ea typeface="+mn-lt"/>
                <a:cs typeface="+mn-lt"/>
              </a:rPr>
              <a:t>Knime</a:t>
            </a:r>
            <a:r>
              <a:rPr lang="en-US" sz="3200">
                <a:solidFill>
                  <a:schemeClr val="tx1">
                    <a:lumMod val="65000"/>
                    <a:lumOff val="35000"/>
                  </a:schemeClr>
                </a:solidFill>
                <a:latin typeface="Arial"/>
                <a:ea typeface="+mn-lt"/>
                <a:cs typeface="+mn-lt"/>
              </a:rPr>
              <a:t> for data cleansing, predictive models, We also used Python as an alternative throughout our process, using libraries like pandas, scikit-learn, matplotlib, seaborn, and </a:t>
            </a:r>
            <a:r>
              <a:rPr lang="en-US" sz="3200" err="1">
                <a:solidFill>
                  <a:schemeClr val="tx1">
                    <a:lumMod val="65000"/>
                    <a:lumOff val="35000"/>
                  </a:schemeClr>
                </a:solidFill>
                <a:latin typeface="Arial"/>
                <a:ea typeface="+mn-lt"/>
                <a:cs typeface="+mn-lt"/>
              </a:rPr>
              <a:t>nltk</a:t>
            </a:r>
            <a:r>
              <a:rPr lang="en-US" sz="3200">
                <a:solidFill>
                  <a:schemeClr val="tx1">
                    <a:lumMod val="65000"/>
                    <a:lumOff val="35000"/>
                  </a:schemeClr>
                </a:solidFill>
                <a:latin typeface="Arial"/>
                <a:ea typeface="+mn-lt"/>
                <a:cs typeface="+mn-lt"/>
              </a:rPr>
              <a:t>. Excel will assist with preliminary data tasks.</a:t>
            </a:r>
          </a:p>
        </p:txBody>
      </p:sp>
      <p:sp>
        <p:nvSpPr>
          <p:cNvPr id="7" name="TextBox 6"/>
          <p:cNvSpPr txBox="1"/>
          <p:nvPr/>
        </p:nvSpPr>
        <p:spPr>
          <a:xfrm>
            <a:off x="1260352" y="26996914"/>
            <a:ext cx="9358050" cy="2308324"/>
          </a:xfrm>
          <a:prstGeom prst="rect">
            <a:avLst/>
          </a:prstGeom>
          <a:noFill/>
        </p:spPr>
        <p:txBody>
          <a:bodyPr wrap="square" lIns="91440" tIns="45720" rIns="91440" bIns="45720" rtlCol="0" anchor="t">
            <a:spAutoFit/>
          </a:bodyPr>
          <a:lstStyle/>
          <a:p>
            <a:r>
              <a:rPr lang="en-US" sz="2400" b="1" dirty="0">
                <a:solidFill>
                  <a:schemeClr val="tx1">
                    <a:lumMod val="65000"/>
                    <a:lumOff val="35000"/>
                  </a:schemeClr>
                </a:solidFill>
                <a:latin typeface="Arial" panose="020B0604020202020204" pitchFamily="34" charset="0"/>
                <a:cs typeface="Arial" panose="020B0604020202020204" pitchFamily="34" charset="0"/>
              </a:rPr>
              <a:t>Team Members</a:t>
            </a:r>
          </a:p>
          <a:p>
            <a:r>
              <a:rPr lang="en-US" sz="2400" dirty="0">
                <a:solidFill>
                  <a:schemeClr val="tx1">
                    <a:lumMod val="65000"/>
                    <a:lumOff val="35000"/>
                  </a:schemeClr>
                </a:solidFill>
                <a:latin typeface="Arial"/>
                <a:cs typeface="Arial"/>
              </a:rPr>
              <a:t>Peh Yi Feng Javier, Liaw Hong Da </a:t>
            </a:r>
          </a:p>
          <a:p>
            <a:r>
              <a:rPr lang="en-US" sz="2400" dirty="0">
                <a:solidFill>
                  <a:schemeClr val="tx1">
                    <a:lumMod val="65000"/>
                    <a:lumOff val="35000"/>
                  </a:schemeClr>
                </a:solidFill>
                <a:latin typeface="Arial"/>
                <a:cs typeface="Arial"/>
              </a:rPr>
              <a:t>Tan Hong Bin, Daniel Sanjay </a:t>
            </a:r>
            <a:r>
              <a:rPr lang="en-US" sz="2400" dirty="0" err="1">
                <a:solidFill>
                  <a:schemeClr val="tx1">
                    <a:lumMod val="65000"/>
                    <a:lumOff val="35000"/>
                  </a:schemeClr>
                </a:solidFill>
                <a:latin typeface="Arial"/>
                <a:cs typeface="Arial"/>
              </a:rPr>
              <a:t>Sadhnani</a:t>
            </a:r>
          </a:p>
          <a:p>
            <a:endParaRPr lang="en-US" sz="2400" b="1" dirty="0">
              <a:solidFill>
                <a:schemeClr val="tx1">
                  <a:lumMod val="65000"/>
                  <a:lumOff val="35000"/>
                </a:schemeClr>
              </a:solidFill>
              <a:latin typeface="Arial" panose="020B0604020202020204" pitchFamily="34" charset="0"/>
              <a:cs typeface="Arial" panose="020B0604020202020204" pitchFamily="34" charset="0"/>
            </a:endParaRPr>
          </a:p>
          <a:p>
            <a:r>
              <a:rPr lang="en-US" sz="2400" b="1" dirty="0">
                <a:solidFill>
                  <a:schemeClr val="tx1">
                    <a:lumMod val="65000"/>
                    <a:lumOff val="35000"/>
                  </a:schemeClr>
                </a:solidFill>
                <a:latin typeface="Arial" panose="020B0604020202020204" pitchFamily="34" charset="0"/>
                <a:cs typeface="Arial" panose="020B0604020202020204" pitchFamily="34" charset="0"/>
              </a:rPr>
              <a:t>Supervisor</a:t>
            </a:r>
          </a:p>
          <a:p>
            <a:r>
              <a:rPr lang="en-US" sz="2400" dirty="0" err="1">
                <a:solidFill>
                  <a:schemeClr val="tx1">
                    <a:lumMod val="65000"/>
                    <a:lumOff val="35000"/>
                  </a:schemeClr>
                </a:solidFill>
                <a:latin typeface="Arial"/>
                <a:cs typeface="Arial"/>
              </a:rPr>
              <a:t>Ms</a:t>
            </a:r>
            <a:r>
              <a:rPr lang="en-US" sz="2400" dirty="0">
                <a:solidFill>
                  <a:schemeClr val="tx1">
                    <a:lumMod val="65000"/>
                    <a:lumOff val="35000"/>
                  </a:schemeClr>
                </a:solidFill>
                <a:latin typeface="Arial"/>
                <a:cs typeface="Arial"/>
              </a:rPr>
              <a:t> Nimmy Varghese</a:t>
            </a:r>
          </a:p>
        </p:txBody>
      </p:sp>
      <p:pic>
        <p:nvPicPr>
          <p:cNvPr id="14" name="Shape 345"/>
          <p:cNvPicPr preferRelativeResize="0"/>
          <p:nvPr/>
        </p:nvPicPr>
        <p:blipFill>
          <a:blip r:embed="rId3">
            <a:alphaModFix/>
          </a:blip>
          <a:stretch>
            <a:fillRect/>
          </a:stretch>
        </p:blipFill>
        <p:spPr>
          <a:xfrm>
            <a:off x="10645727" y="22484803"/>
            <a:ext cx="9120681" cy="4357019"/>
          </a:xfrm>
          <a:prstGeom prst="rect">
            <a:avLst/>
          </a:prstGeom>
          <a:noFill/>
          <a:ln w="60325">
            <a:solidFill>
              <a:srgbClr val="E6550B"/>
            </a:solidFill>
            <a:miter lim="800000"/>
          </a:ln>
        </p:spPr>
      </p:pic>
      <p:sp>
        <p:nvSpPr>
          <p:cNvPr id="18" name="TextBox 17"/>
          <p:cNvSpPr txBox="1"/>
          <p:nvPr/>
        </p:nvSpPr>
        <p:spPr>
          <a:xfrm>
            <a:off x="10700044" y="21707681"/>
            <a:ext cx="8997296" cy="476999"/>
          </a:xfrm>
          <a:prstGeom prst="rect">
            <a:avLst/>
          </a:prstGeom>
          <a:noFill/>
        </p:spPr>
        <p:txBody>
          <a:bodyPr wrap="square" lIns="45665" tIns="22833" rIns="45665" bIns="22833" rtlCol="0" anchor="t">
            <a:spAutoFit/>
          </a:bodyPr>
          <a:lstStyle/>
          <a:p>
            <a:r>
              <a:rPr lang="en-SG" sz="2800" dirty="0">
                <a:solidFill>
                  <a:schemeClr val="tx1">
                    <a:lumMod val="65000"/>
                    <a:lumOff val="35000"/>
                  </a:schemeClr>
                </a:solidFill>
                <a:latin typeface="Arial"/>
                <a:cs typeface="Arial"/>
              </a:rPr>
              <a:t>Results of the data we have collected</a:t>
            </a:r>
          </a:p>
        </p:txBody>
      </p:sp>
      <p:sp>
        <p:nvSpPr>
          <p:cNvPr id="21" name="TextBox 20"/>
          <p:cNvSpPr txBox="1"/>
          <p:nvPr/>
        </p:nvSpPr>
        <p:spPr>
          <a:xfrm>
            <a:off x="10693400" y="26877291"/>
            <a:ext cx="8851239" cy="476998"/>
          </a:xfrm>
          <a:prstGeom prst="rect">
            <a:avLst/>
          </a:prstGeom>
          <a:noFill/>
        </p:spPr>
        <p:txBody>
          <a:bodyPr wrap="square" lIns="45665" tIns="22833" rIns="45665" bIns="22833" rtlCol="0" anchor="t">
            <a:spAutoFit/>
          </a:bodyPr>
          <a:lstStyle/>
          <a:p>
            <a:r>
              <a:rPr lang="en-SG" sz="2800">
                <a:solidFill>
                  <a:schemeClr val="tx1">
                    <a:lumMod val="65000"/>
                    <a:lumOff val="35000"/>
                  </a:schemeClr>
                </a:solidFill>
                <a:latin typeface="Arial"/>
                <a:cs typeface="Arial"/>
              </a:rPr>
              <a:t>Predictive Model</a:t>
            </a:r>
            <a:endParaRPr lang="en-SG" sz="2800" dirty="0">
              <a:solidFill>
                <a:schemeClr val="tx1">
                  <a:lumMod val="65000"/>
                  <a:lumOff val="35000"/>
                </a:schemeClr>
              </a:solidFill>
              <a:latin typeface="Arial" panose="020B0604020202020204" pitchFamily="34" charset="0"/>
              <a:cs typeface="Arial" panose="020B0604020202020204" pitchFamily="34" charset="0"/>
            </a:endParaRPr>
          </a:p>
        </p:txBody>
      </p:sp>
      <p:pic>
        <p:nvPicPr>
          <p:cNvPr id="6" name="Picture 5" descr="A screenshot of a survey&#10;&#10;Description automatically generated">
            <a:extLst>
              <a:ext uri="{FF2B5EF4-FFF2-40B4-BE49-F238E27FC236}">
                <a16:creationId xmlns:a16="http://schemas.microsoft.com/office/drawing/2014/main" id="{48F0A965-439E-28D0-C33A-BBAA4E716349}"/>
              </a:ext>
            </a:extLst>
          </p:cNvPr>
          <p:cNvPicPr>
            <a:picLocks noChangeAspect="1"/>
          </p:cNvPicPr>
          <p:nvPr/>
        </p:nvPicPr>
        <p:blipFill>
          <a:blip r:embed="rId4"/>
          <a:stretch>
            <a:fillRect/>
          </a:stretch>
        </p:blipFill>
        <p:spPr>
          <a:xfrm>
            <a:off x="1247656" y="16987914"/>
            <a:ext cx="8996475" cy="4801227"/>
          </a:xfrm>
          <a:prstGeom prst="rect">
            <a:avLst/>
          </a:prstGeom>
        </p:spPr>
      </p:pic>
      <p:sp>
        <p:nvSpPr>
          <p:cNvPr id="8" name="TextBox 7">
            <a:extLst>
              <a:ext uri="{FF2B5EF4-FFF2-40B4-BE49-F238E27FC236}">
                <a16:creationId xmlns:a16="http://schemas.microsoft.com/office/drawing/2014/main" id="{8DB48292-1ECD-9AEF-225F-27E0CF3F09FB}"/>
              </a:ext>
            </a:extLst>
          </p:cNvPr>
          <p:cNvSpPr txBox="1"/>
          <p:nvPr/>
        </p:nvSpPr>
        <p:spPr>
          <a:xfrm>
            <a:off x="1579311" y="21773290"/>
            <a:ext cx="537272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SG" sz="2800">
                <a:solidFill>
                  <a:srgbClr val="595959"/>
                </a:solidFill>
                <a:latin typeface="Arial"/>
              </a:rPr>
              <a:t>Survey Questionaire</a:t>
            </a:r>
            <a:endParaRPr lang="en-US"/>
          </a:p>
        </p:txBody>
      </p:sp>
      <p:pic>
        <p:nvPicPr>
          <p:cNvPr id="10" name="Picture 9" descr="A group of people sitting at a table with laptops&#10;&#10;Description automatically generated">
            <a:extLst>
              <a:ext uri="{FF2B5EF4-FFF2-40B4-BE49-F238E27FC236}">
                <a16:creationId xmlns:a16="http://schemas.microsoft.com/office/drawing/2014/main" id="{3E78D73F-7986-F407-1A31-934B3D850BB9}"/>
              </a:ext>
            </a:extLst>
          </p:cNvPr>
          <p:cNvPicPr>
            <a:picLocks noChangeAspect="1"/>
          </p:cNvPicPr>
          <p:nvPr/>
        </p:nvPicPr>
        <p:blipFill>
          <a:blip r:embed="rId5"/>
          <a:stretch>
            <a:fillRect/>
          </a:stretch>
        </p:blipFill>
        <p:spPr>
          <a:xfrm>
            <a:off x="1247032" y="22473144"/>
            <a:ext cx="8997723" cy="4371820"/>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5DE85E4B-0EDF-7EF1-E5AC-3FFE014F8E94}"/>
              </a:ext>
            </a:extLst>
          </p:cNvPr>
          <p:cNvPicPr>
            <a:picLocks noChangeAspect="1"/>
          </p:cNvPicPr>
          <p:nvPr/>
        </p:nvPicPr>
        <p:blipFill>
          <a:blip r:embed="rId6"/>
          <a:stretch>
            <a:fillRect/>
          </a:stretch>
        </p:blipFill>
        <p:spPr>
          <a:xfrm>
            <a:off x="10639106" y="16979092"/>
            <a:ext cx="9496758" cy="4731273"/>
          </a:xfrm>
          <a:prstGeom prst="rect">
            <a:avLst/>
          </a:prstGeom>
        </p:spPr>
      </p:pic>
      <p:pic>
        <p:nvPicPr>
          <p:cNvPr id="13" name="Picture 12" descr="A diagram of a computer program&#10;&#10;Description automatically generated">
            <a:extLst>
              <a:ext uri="{FF2B5EF4-FFF2-40B4-BE49-F238E27FC236}">
                <a16:creationId xmlns:a16="http://schemas.microsoft.com/office/drawing/2014/main" id="{94FF122C-6244-7FA6-30ED-8AC70B55BC8A}"/>
              </a:ext>
            </a:extLst>
          </p:cNvPr>
          <p:cNvPicPr>
            <a:picLocks noChangeAspect="1"/>
          </p:cNvPicPr>
          <p:nvPr/>
        </p:nvPicPr>
        <p:blipFill>
          <a:blip r:embed="rId7"/>
          <a:stretch>
            <a:fillRect/>
          </a:stretch>
        </p:blipFill>
        <p:spPr>
          <a:xfrm>
            <a:off x="10629989" y="22162427"/>
            <a:ext cx="9924383" cy="4695825"/>
          </a:xfrm>
          <a:prstGeom prst="rect">
            <a:avLst/>
          </a:prstGeom>
        </p:spPr>
      </p:pic>
    </p:spTree>
    <p:extLst>
      <p:ext uri="{BB962C8B-B14F-4D97-AF65-F5344CB8AC3E}">
        <p14:creationId xmlns:p14="http://schemas.microsoft.com/office/powerpoint/2010/main" val="931397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C76DFFA4B532C4085E5BB15D9550170" ma:contentTypeVersion="4" ma:contentTypeDescription="Create a new document." ma:contentTypeScope="" ma:versionID="3fd1cb01b601e7198212253885185257">
  <xsd:schema xmlns:xsd="http://www.w3.org/2001/XMLSchema" xmlns:xs="http://www.w3.org/2001/XMLSchema" xmlns:p="http://schemas.microsoft.com/office/2006/metadata/properties" xmlns:ns2="f13efe71-40a2-47b0-a600-f94fbc9c8c4f" targetNamespace="http://schemas.microsoft.com/office/2006/metadata/properties" ma:root="true" ma:fieldsID="77a085c9294d172269676309e61c435a" ns2:_="">
    <xsd:import namespace="f13efe71-40a2-47b0-a600-f94fbc9c8c4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3efe71-40a2-47b0-a600-f94fbc9c8c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55F4EC-BD04-4664-8C2D-39B3DE75C63A}">
  <ds:schemaRefs>
    <ds:schemaRef ds:uri="http://purl.org/dc/terms/"/>
    <ds:schemaRef ds:uri="http://purl.org/dc/elements/1.1/"/>
    <ds:schemaRef ds:uri="http://schemas.microsoft.com/office/infopath/2007/PartnerControls"/>
    <ds:schemaRef ds:uri="http://schemas.microsoft.com/office/2006/metadata/properties"/>
    <ds:schemaRef ds:uri="http://schemas.microsoft.com/office/2006/documentManagement/types"/>
    <ds:schemaRef ds:uri="http://purl.org/dc/dcmitype/"/>
    <ds:schemaRef ds:uri="667b5510-699b-4db3-ad78-14a1c65ad73d"/>
    <ds:schemaRef ds:uri="http://www.w3.org/XML/1998/namespace"/>
    <ds:schemaRef ds:uri="http://schemas.openxmlformats.org/package/2006/metadata/core-properties"/>
    <ds:schemaRef ds:uri="982a5cc9-2e01-4220-b31b-0d51f356d4d2"/>
  </ds:schemaRefs>
</ds:datastoreItem>
</file>

<file path=customXml/itemProps2.xml><?xml version="1.0" encoding="utf-8"?>
<ds:datastoreItem xmlns:ds="http://schemas.openxmlformats.org/officeDocument/2006/customXml" ds:itemID="{C9E4FD7B-F212-4C20-A600-A5D04CB08C22}">
  <ds:schemaRefs>
    <ds:schemaRef ds:uri="http://schemas.microsoft.com/sharepoint/v3/contenttype/forms"/>
  </ds:schemaRefs>
</ds:datastoreItem>
</file>

<file path=customXml/itemProps3.xml><?xml version="1.0" encoding="utf-8"?>
<ds:datastoreItem xmlns:ds="http://schemas.openxmlformats.org/officeDocument/2006/customXml" ds:itemID="{C4B79728-D118-4E22-8F7F-8E14C92990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3efe71-40a2-47b0-a600-f94fbc9c8c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b70f6a2e-9a0b-44bc-9fcb-55781401e2f0}" enabled="1" method="Standard" siteId="{f688b0d0-79f0-40a4-8644-35fcdee9d0f3}" contentBits="1" removed="0"/>
</clbl:labelList>
</file>

<file path=docProps/app.xml><?xml version="1.0" encoding="utf-8"?>
<Properties xmlns="http://schemas.openxmlformats.org/officeDocument/2006/extended-properties" xmlns:vt="http://schemas.openxmlformats.org/officeDocument/2006/docPropsVTypes">
  <TotalTime>5725</TotalTime>
  <Words>419</Words>
  <Application>Microsoft Office PowerPoint</Application>
  <PresentationFormat>Custom</PresentationFormat>
  <Paragraphs>30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Student Survey Analysis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Chua OCC</dc:creator>
  <cp:lastModifiedBy>PEH YI FENG JAVIER</cp:lastModifiedBy>
  <cp:revision>212</cp:revision>
  <cp:lastPrinted>2015-10-07T03:43:03Z</cp:lastPrinted>
  <dcterms:created xsi:type="dcterms:W3CDTF">2013-11-08T07:15:15Z</dcterms:created>
  <dcterms:modified xsi:type="dcterms:W3CDTF">2024-07-25T06:47:21Z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0x0101004C76DFFA4B532C4085E5BB15D9550170</vt:lpwstr>
  </property>
  <property fmtid="{D5CDD505-2E9C-101B-9397-08002B2CF9AE}" pid="3" name="_dlc_DocIdItemGuid">
    <vt:lpwstr>c2aa604e-0f14-4dcf-bf7a-c46816712e98</vt:lpwstr>
  </property>
  <property fmtid="{D5CDD505-2E9C-101B-9397-08002B2CF9AE}" pid="4" name="MSIP_Label_b70f6a2e-9a0b-44bc-9fcb-55781401e2f0_Enabled">
    <vt:lpwstr>true</vt:lpwstr>
  </property>
  <property fmtid="{D5CDD505-2E9C-101B-9397-08002B2CF9AE}" pid="5" name="MSIP_Label_b70f6a2e-9a0b-44bc-9fcb-55781401e2f0_SetDate">
    <vt:lpwstr>2021-07-12T06:48:16Z</vt:lpwstr>
  </property>
  <property fmtid="{D5CDD505-2E9C-101B-9397-08002B2CF9AE}" pid="6" name="MSIP_Label_b70f6a2e-9a0b-44bc-9fcb-55781401e2f0_Method">
    <vt:lpwstr>Standard</vt:lpwstr>
  </property>
  <property fmtid="{D5CDD505-2E9C-101B-9397-08002B2CF9AE}" pid="7" name="MSIP_Label_b70f6a2e-9a0b-44bc-9fcb-55781401e2f0_Name">
    <vt:lpwstr>NON-SENSITIVE</vt:lpwstr>
  </property>
  <property fmtid="{D5CDD505-2E9C-101B-9397-08002B2CF9AE}" pid="8" name="MSIP_Label_b70f6a2e-9a0b-44bc-9fcb-55781401e2f0_SiteId">
    <vt:lpwstr>f688b0d0-79f0-40a4-8644-35fcdee9d0f3</vt:lpwstr>
  </property>
  <property fmtid="{D5CDD505-2E9C-101B-9397-08002B2CF9AE}" pid="9" name="MSIP_Label_b70f6a2e-9a0b-44bc-9fcb-55781401e2f0_ActionId">
    <vt:lpwstr>b0df680a-912e-44c3-89e9-6455e0f4fcc7</vt:lpwstr>
  </property>
  <property fmtid="{D5CDD505-2E9C-101B-9397-08002B2CF9AE}" pid="10" name="MSIP_Label_b70f6a2e-9a0b-44bc-9fcb-55781401e2f0_ContentBits">
    <vt:lpwstr>1</vt:lpwstr>
  </property>
</Properties>
</file>