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33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7A04-2BA1-5442-BC39-ECF421D08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425CD-7C8A-5645-B0D6-EEF9E36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2378A-103D-2E4B-B3A2-67848602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B284-5B52-B84F-80CB-FF7F50968928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5DA7C-4613-6F40-B97A-B4E19803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7AADA-E8C9-E34E-9C57-2A4D8CDA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0E5-4463-7247-9634-1C216DBD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7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D1D0-2A0F-7A4E-8162-EE5DB48E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F8AB7-08F2-4C4D-BA84-2C4C35856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C5288-E6F4-A744-8A4D-0A301150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B284-5B52-B84F-80CB-FF7F50968928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AFAC1-157F-3249-8F83-42B7D237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8EF0C-9F1B-0D48-AE90-22119654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0E5-4463-7247-9634-1C216DBD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9DD58-19D3-0B4D-9DEA-206B32EE5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D3FF7-4419-E74F-AF7F-10DA366D6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D2043-2AFD-0844-A238-A4238933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B284-5B52-B84F-80CB-FF7F50968928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0D939-5C45-6145-AD56-3ED84332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F32C6-0B23-3946-9ED8-97A38B8D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0E5-4463-7247-9634-1C216DBD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9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408C-6509-9F44-8145-16F3CBD1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B5713-B9F5-744F-A4CA-1AE29D15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B380D-67B8-4445-AC13-A5CF268FC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B284-5B52-B84F-80CB-FF7F50968928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42B28-F0B7-F148-9FCA-09FCBB8E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BE001-D259-1E45-A065-2641FFCF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0E5-4463-7247-9634-1C216DBD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5B3C-8B0C-DE47-9EA3-689523FE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46B2-ADFD-EB4D-9CED-2FB603B0E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1B8D5-0EA8-5A49-AE4F-6656258F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B284-5B52-B84F-80CB-FF7F50968928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B1A26-2E84-C84D-B17E-CAB9A3C0F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AA86E-09EF-B243-82BC-4C584770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0E5-4463-7247-9634-1C216DBD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A656-CCC2-EF47-A5EE-C9C9803E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5617-87C9-A949-85AC-0D61C1045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8E6D9-6417-7545-A3ED-4EF08A360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960A2-9A4A-994D-98E1-AE93366C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B284-5B52-B84F-80CB-FF7F50968928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C0433-AC18-124F-8049-9AF25CEC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8B427-8416-7944-8DC5-02F1836F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0E5-4463-7247-9634-1C216DBD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8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0273-9824-6B43-B8EC-18BA8514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C991F-1862-C64A-AB55-89B1D3C73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26F10-A793-AA4F-B7A2-C10209DC9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2E361-E013-6C41-B595-3F8705974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E2916-3D49-0441-93C5-0A5902C2A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68CCB-202B-894A-9DB0-60AC1663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B284-5B52-B84F-80CB-FF7F50968928}" type="datetimeFigureOut">
              <a:rPr lang="en-US" smtClean="0"/>
              <a:t>4/3/22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10753-8411-1140-8D1F-306975E8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8537A-D22D-0F44-BD4E-935AB19C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0E5-4463-7247-9634-1C216DBD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6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DA28-D0BB-574C-9F38-E9101479B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DA37B-2E2E-1946-AEF0-3CC250D0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B284-5B52-B84F-80CB-FF7F50968928}" type="datetimeFigureOut">
              <a:rPr lang="en-US" smtClean="0"/>
              <a:t>4/3/22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5F4FD-37AD-3145-A974-8101BA1C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8C696-AE23-6447-9DCC-BA30623A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0E5-4463-7247-9634-1C216DBD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1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DC444-D0E9-C04D-9573-6C265B61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B284-5B52-B84F-80CB-FF7F50968928}" type="datetimeFigureOut">
              <a:rPr lang="en-US" smtClean="0"/>
              <a:t>4/3/22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E3AC2-AC23-054C-9FD9-DCE5D5F6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66E19-863B-F142-A4E4-C12A7011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0E5-4463-7247-9634-1C216DBD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8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E33B-DE98-3F43-9FF5-317D5CE8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7DE9-2722-F84F-978F-04920C07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A3F28-67DB-C347-9BC3-4CBB4075F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7D034-ED82-E74F-85BE-8E1F16E3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B284-5B52-B84F-80CB-FF7F50968928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433A6-3E93-1E45-BD1D-12FC17E9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E61BD-80A6-044D-A77C-3C1219E7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0E5-4463-7247-9634-1C216DBD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0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2818-9B90-0D4D-A0C8-5B2B2F2D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1E22B-30A6-C644-BCA8-46435F042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9DBBA-299E-DD43-8E80-F6B04586F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F63F5-6911-C447-8ADE-779598AD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B284-5B52-B84F-80CB-FF7F50968928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93BC7-D14A-6941-983E-A616D42C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D409F-8695-574F-A976-6F000C80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0E5-4463-7247-9634-1C216DBD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7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55EA0-0149-0D48-BAA5-4C13FB60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8C426-9C7E-DD43-AFFE-F1FC4C53B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DD102-8336-8041-9235-A192F1D1A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3B284-5B52-B84F-80CB-FF7F50968928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259B2-BD93-EC47-B262-005676BF5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60E09-2952-AB43-9A75-35D2276AB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240E5-4463-7247-9634-1C216DBD4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7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AB49-9DF1-2A4C-806C-B931EABCE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17BC9-A012-F442-97F8-6AC48EC75F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6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CC3B4E-39C3-5D4A-A510-18897CAEA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325473"/>
              </p:ext>
            </p:extLst>
          </p:nvPr>
        </p:nvGraphicFramePr>
        <p:xfrm>
          <a:off x="120569" y="3709488"/>
          <a:ext cx="2967990" cy="2783387"/>
        </p:xfrm>
        <a:graphic>
          <a:graphicData uri="http://schemas.openxmlformats.org/drawingml/2006/table">
            <a:tbl>
              <a:tblPr firstRow="1" bandRow="1"/>
              <a:tblGrid>
                <a:gridCol w="2967990">
                  <a:extLst>
                    <a:ext uri="{9D8B030D-6E8A-4147-A177-3AD203B41FA5}">
                      <a16:colId xmlns:a16="http://schemas.microsoft.com/office/drawing/2014/main" val="1690947785"/>
                    </a:ext>
                  </a:extLst>
                </a:gridCol>
              </a:tblGrid>
              <a:tr h="358290">
                <a:tc>
                  <a:txBody>
                    <a:bodyPr/>
                    <a:lstStyle/>
                    <a:p>
                      <a:r>
                        <a:rPr lang="en-US" dirty="0"/>
                        <a:t>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66642"/>
                  </a:ext>
                </a:extLst>
              </a:tr>
              <a:tr h="116444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CustomersList</a:t>
                      </a:r>
                      <a:r>
                        <a:rPr lang="en-US" dirty="0"/>
                        <a:t>=[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102486"/>
                  </a:ext>
                </a:extLst>
              </a:tr>
              <a:tr h="1253184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AddCustomer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id,FN,LN</a:t>
                      </a:r>
                      <a:r>
                        <a:rPr lang="en-US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DeleteCustomer</a:t>
                      </a:r>
                      <a:r>
                        <a:rPr lang="en-US" dirty="0"/>
                        <a:t>()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SearchCustomer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046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688030-5779-6942-897F-2D6F6DE32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80988"/>
              </p:ext>
            </p:extLst>
          </p:nvPr>
        </p:nvGraphicFramePr>
        <p:xfrm>
          <a:off x="3264061" y="3744409"/>
          <a:ext cx="2997023" cy="2830849"/>
        </p:xfrm>
        <a:graphic>
          <a:graphicData uri="http://schemas.openxmlformats.org/drawingml/2006/table">
            <a:tbl>
              <a:tblPr firstRow="1" bandRow="1"/>
              <a:tblGrid>
                <a:gridCol w="2997023">
                  <a:extLst>
                    <a:ext uri="{9D8B030D-6E8A-4147-A177-3AD203B41FA5}">
                      <a16:colId xmlns:a16="http://schemas.microsoft.com/office/drawing/2014/main" val="1690947785"/>
                    </a:ext>
                  </a:extLst>
                </a:gridCol>
              </a:tblGrid>
              <a:tr h="371616">
                <a:tc>
                  <a:txBody>
                    <a:bodyPr/>
                    <a:lstStyle/>
                    <a:p>
                      <a:r>
                        <a:rPr lang="en-US" dirty="0"/>
                        <a:t>Orders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66642"/>
                  </a:ext>
                </a:extLst>
              </a:tr>
              <a:tr h="1160621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OrdersList</a:t>
                      </a:r>
                      <a:r>
                        <a:rPr lang="en-US" dirty="0"/>
                        <a:t>=[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102486"/>
                  </a:ext>
                </a:extLst>
              </a:tr>
              <a:tr h="1298612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AddOrder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RemoveOrder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-Inventory()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04619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8357743-7DF1-194F-8568-077172DD77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022689"/>
              </p:ext>
            </p:extLst>
          </p:nvPr>
        </p:nvGraphicFramePr>
        <p:xfrm>
          <a:off x="9444941" y="3756000"/>
          <a:ext cx="2626492" cy="2807665"/>
        </p:xfrm>
        <a:graphic>
          <a:graphicData uri="http://schemas.openxmlformats.org/drawingml/2006/table">
            <a:tbl>
              <a:tblPr firstRow="1" bandRow="1"/>
              <a:tblGrid>
                <a:gridCol w="2626492">
                  <a:extLst>
                    <a:ext uri="{9D8B030D-6E8A-4147-A177-3AD203B41FA5}">
                      <a16:colId xmlns:a16="http://schemas.microsoft.com/office/drawing/2014/main" val="1690947785"/>
                    </a:ext>
                  </a:extLst>
                </a:gridCol>
              </a:tblGrid>
              <a:tr h="404122">
                <a:tc>
                  <a:txBody>
                    <a:bodyPr/>
                    <a:lstStyle/>
                    <a:p>
                      <a:r>
                        <a:rPr lang="en-US" dirty="0"/>
                        <a:t>Locations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66642"/>
                  </a:ext>
                </a:extLst>
              </a:tr>
              <a:tr h="938122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LocationsList</a:t>
                      </a:r>
                      <a:r>
                        <a:rPr lang="en-US" dirty="0"/>
                        <a:t> = 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102486"/>
                  </a:ext>
                </a:extLst>
              </a:tr>
              <a:tr h="146542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AddLocation</a:t>
                      </a:r>
                      <a:r>
                        <a:rPr lang="en-US" dirty="0"/>
                        <a:t>()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RemoveLocation</a:t>
                      </a:r>
                      <a:r>
                        <a:rPr lang="en-US" dirty="0"/>
                        <a:t>()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0461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5B778A0-6C3A-4145-B4DB-4A5D1A2884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90999"/>
              </p:ext>
            </p:extLst>
          </p:nvPr>
        </p:nvGraphicFramePr>
        <p:xfrm>
          <a:off x="120569" y="972322"/>
          <a:ext cx="2967990" cy="2238988"/>
        </p:xfrm>
        <a:graphic>
          <a:graphicData uri="http://schemas.openxmlformats.org/drawingml/2006/table">
            <a:tbl>
              <a:tblPr firstRow="1" bandRow="1"/>
              <a:tblGrid>
                <a:gridCol w="2967990">
                  <a:extLst>
                    <a:ext uri="{9D8B030D-6E8A-4147-A177-3AD203B41FA5}">
                      <a16:colId xmlns:a16="http://schemas.microsoft.com/office/drawing/2014/main" val="1690947785"/>
                    </a:ext>
                  </a:extLst>
                </a:gridCol>
              </a:tblGrid>
              <a:tr h="279848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66642"/>
                  </a:ext>
                </a:extLst>
              </a:tr>
              <a:tr h="90950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FirstName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102486"/>
                  </a:ext>
                </a:extLst>
              </a:tr>
              <a:tr h="958828">
                <a:tc>
                  <a:txBody>
                    <a:bodyPr/>
                    <a:lstStyle/>
                    <a:p>
                      <a:r>
                        <a:rPr lang="en-US" dirty="0"/>
                        <a:t>-getter</a:t>
                      </a:r>
                    </a:p>
                    <a:p>
                      <a:r>
                        <a:rPr lang="en-US" dirty="0"/>
                        <a:t>-setter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0461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1711079-7E4A-6349-AA08-AA73E45D97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6682597"/>
              </p:ext>
            </p:extLst>
          </p:nvPr>
        </p:nvGraphicFramePr>
        <p:xfrm>
          <a:off x="3272668" y="28099"/>
          <a:ext cx="3020173" cy="3566160"/>
        </p:xfrm>
        <a:graphic>
          <a:graphicData uri="http://schemas.openxmlformats.org/drawingml/2006/table">
            <a:tbl>
              <a:tblPr firstRow="1" bandRow="1"/>
              <a:tblGrid>
                <a:gridCol w="3020173">
                  <a:extLst>
                    <a:ext uri="{9D8B030D-6E8A-4147-A177-3AD203B41FA5}">
                      <a16:colId xmlns:a16="http://schemas.microsoft.com/office/drawing/2014/main" val="1690947785"/>
                    </a:ext>
                  </a:extLst>
                </a:gridCol>
              </a:tblGrid>
              <a:tr h="300652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66642"/>
                  </a:ext>
                </a:extLst>
              </a:tr>
              <a:tr h="93899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OrderID</a:t>
                      </a:r>
                      <a:endParaRPr lang="en-US" dirty="0"/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CustomerID</a:t>
                      </a:r>
                      <a:endParaRPr lang="en-US" dirty="0"/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LocationID</a:t>
                      </a:r>
                      <a:endParaRPr lang="en-US" dirty="0"/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DateTime</a:t>
                      </a:r>
                      <a:r>
                        <a:rPr lang="en-US" dirty="0"/>
                        <a:t> Date</a:t>
                      </a:r>
                    </a:p>
                    <a:p>
                      <a:r>
                        <a:rPr lang="en-US" dirty="0"/>
                        <a:t>-Cart =[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102486"/>
                  </a:ext>
                </a:extLst>
              </a:tr>
              <a:tr h="848591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AddProductToCart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OrderProdect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CancelProduct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-getter</a:t>
                      </a:r>
                    </a:p>
                    <a:p>
                      <a:r>
                        <a:rPr lang="en-US" dirty="0"/>
                        <a:t>-setter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0461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BDA45AD-D626-C849-A7AE-8ED85DD370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748714"/>
              </p:ext>
            </p:extLst>
          </p:nvPr>
        </p:nvGraphicFramePr>
        <p:xfrm>
          <a:off x="9444941" y="928625"/>
          <a:ext cx="2626489" cy="2326381"/>
        </p:xfrm>
        <a:graphic>
          <a:graphicData uri="http://schemas.openxmlformats.org/drawingml/2006/table">
            <a:tbl>
              <a:tblPr firstRow="1" bandRow="1"/>
              <a:tblGrid>
                <a:gridCol w="2626489">
                  <a:extLst>
                    <a:ext uri="{9D8B030D-6E8A-4147-A177-3AD203B41FA5}">
                      <a16:colId xmlns:a16="http://schemas.microsoft.com/office/drawing/2014/main" val="1690947785"/>
                    </a:ext>
                  </a:extLst>
                </a:gridCol>
              </a:tblGrid>
              <a:tr h="329651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66642"/>
                  </a:ext>
                </a:extLst>
              </a:tr>
              <a:tr h="765246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LocationID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102486"/>
                  </a:ext>
                </a:extLst>
              </a:tr>
              <a:tr h="1195375">
                <a:tc>
                  <a:txBody>
                    <a:bodyPr/>
                    <a:lstStyle/>
                    <a:p>
                      <a:r>
                        <a:rPr lang="en-US" dirty="0"/>
                        <a:t>-getter</a:t>
                      </a:r>
                    </a:p>
                    <a:p>
                      <a:r>
                        <a:rPr lang="en-US" dirty="0"/>
                        <a:t>-setter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0461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252A27-D52F-1F40-B718-A7A8BC2DB5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119879"/>
              </p:ext>
            </p:extLst>
          </p:nvPr>
        </p:nvGraphicFramePr>
        <p:xfrm>
          <a:off x="6476951" y="983349"/>
          <a:ext cx="2533096" cy="2273954"/>
        </p:xfrm>
        <a:graphic>
          <a:graphicData uri="http://schemas.openxmlformats.org/drawingml/2006/table">
            <a:tbl>
              <a:tblPr firstRow="1" bandRow="1"/>
              <a:tblGrid>
                <a:gridCol w="2533096">
                  <a:extLst>
                    <a:ext uri="{9D8B030D-6E8A-4147-A177-3AD203B41FA5}">
                      <a16:colId xmlns:a16="http://schemas.microsoft.com/office/drawing/2014/main" val="1690947785"/>
                    </a:ext>
                  </a:extLst>
                </a:gridCol>
              </a:tblGrid>
              <a:tr h="345973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66642"/>
                  </a:ext>
                </a:extLst>
              </a:tr>
              <a:tr h="888193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PruoductID</a:t>
                      </a:r>
                      <a:endParaRPr lang="en-US" dirty="0"/>
                    </a:p>
                    <a:p>
                      <a:r>
                        <a:rPr lang="en-US" dirty="0"/>
                        <a:t>-ProductName</a:t>
                      </a:r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ProductCatagory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102486"/>
                  </a:ext>
                </a:extLst>
              </a:tr>
              <a:tr h="993794">
                <a:tc>
                  <a:txBody>
                    <a:bodyPr/>
                    <a:lstStyle/>
                    <a:p>
                      <a:r>
                        <a:rPr lang="en-US" dirty="0"/>
                        <a:t>-getter</a:t>
                      </a:r>
                    </a:p>
                    <a:p>
                      <a:r>
                        <a:rPr lang="en-US" dirty="0"/>
                        <a:t>-setter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0461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CDF8BC0-1E96-D746-8B34-1E3D0B56AB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223820"/>
              </p:ext>
            </p:extLst>
          </p:nvPr>
        </p:nvGraphicFramePr>
        <p:xfrm>
          <a:off x="6586464" y="3769005"/>
          <a:ext cx="2533096" cy="2794660"/>
        </p:xfrm>
        <a:graphic>
          <a:graphicData uri="http://schemas.openxmlformats.org/drawingml/2006/table">
            <a:tbl>
              <a:tblPr firstRow="1" bandRow="1"/>
              <a:tblGrid>
                <a:gridCol w="2533096">
                  <a:extLst>
                    <a:ext uri="{9D8B030D-6E8A-4147-A177-3AD203B41FA5}">
                      <a16:colId xmlns:a16="http://schemas.microsoft.com/office/drawing/2014/main" val="1690947785"/>
                    </a:ext>
                  </a:extLst>
                </a:gridCol>
              </a:tblGrid>
              <a:tr h="449514">
                <a:tc>
                  <a:txBody>
                    <a:bodyPr/>
                    <a:lstStyle/>
                    <a:p>
                      <a:r>
                        <a:rPr lang="en-US" dirty="0"/>
                        <a:t>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66642"/>
                  </a:ext>
                </a:extLst>
              </a:tr>
              <a:tr h="1123786">
                <a:tc>
                  <a:txBody>
                    <a:bodyPr/>
                    <a:lstStyle/>
                    <a:p>
                      <a:r>
                        <a:rPr lang="en-US" dirty="0"/>
                        <a:t>- </a:t>
                      </a:r>
                      <a:r>
                        <a:rPr lang="en-US" dirty="0" err="1"/>
                        <a:t>ProductsList</a:t>
                      </a:r>
                      <a:r>
                        <a:rPr lang="en-US" dirty="0"/>
                        <a:t>= 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102486"/>
                  </a:ext>
                </a:extLst>
              </a:tr>
              <a:tr h="122136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AddProduct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RemoveProduct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04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40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1C19-0773-0A41-9D78-E8A13818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6FFF8E-EC40-3743-9013-13626EE702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831281"/>
              </p:ext>
            </p:extLst>
          </p:nvPr>
        </p:nvGraphicFramePr>
        <p:xfrm>
          <a:off x="838200" y="2080267"/>
          <a:ext cx="10515600" cy="37328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904238947"/>
                    </a:ext>
                  </a:extLst>
                </a:gridCol>
              </a:tblGrid>
              <a:tr h="7208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984735"/>
                  </a:ext>
                </a:extLst>
              </a:tr>
              <a:tr h="301206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 err="1"/>
                        <a:t>Allcustomer</a:t>
                      </a:r>
                      <a:r>
                        <a:rPr lang="en-US" dirty="0"/>
                        <a:t> = Customers()</a:t>
                      </a:r>
                    </a:p>
                    <a:p>
                      <a:r>
                        <a:rPr lang="en-US" dirty="0" err="1"/>
                        <a:t>Allorders</a:t>
                      </a:r>
                      <a:r>
                        <a:rPr lang="en-US" dirty="0"/>
                        <a:t> = Orders()</a:t>
                      </a:r>
                    </a:p>
                    <a:p>
                      <a:r>
                        <a:rPr lang="en-US" dirty="0" err="1"/>
                        <a:t>AllProducts</a:t>
                      </a:r>
                      <a:r>
                        <a:rPr lang="en-US" dirty="0"/>
                        <a:t> = Products()</a:t>
                      </a:r>
                    </a:p>
                    <a:p>
                      <a:r>
                        <a:rPr lang="en-US" dirty="0" err="1"/>
                        <a:t>AllLocations</a:t>
                      </a:r>
                      <a:r>
                        <a:rPr lang="en-US" dirty="0"/>
                        <a:t> = Locations()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Allcustomer.addcustomer</a:t>
                      </a:r>
                      <a:r>
                        <a:rPr lang="en-US" dirty="0"/>
                        <a:t>(‘123’,’bruk’,’gella’)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Allorders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AddOrder</a:t>
                      </a:r>
                      <a:r>
                        <a:rPr lang="en-US" dirty="0"/>
                        <a:t>().  //Show customer and Select, show Location and Select, Show products and Select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2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6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153</Words>
  <Application>Microsoft Macintosh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Gella, Bruk</dc:creator>
  <cp:lastModifiedBy>Gella, Bruk</cp:lastModifiedBy>
  <cp:revision>2</cp:revision>
  <dcterms:created xsi:type="dcterms:W3CDTF">2022-04-01T04:04:02Z</dcterms:created>
  <dcterms:modified xsi:type="dcterms:W3CDTF">2022-04-04T23:48:08Z</dcterms:modified>
</cp:coreProperties>
</file>