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AAB5C-FFE5-B7A9-9DC1-45FAE914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0506D9-2197-D431-55C8-8840B9C35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A146C-A60E-82D9-F733-EE7E3B80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C2530-B5DF-3D59-BB81-E7187430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0B6E0-223C-1BEC-C2F8-3B9603B7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27204-B451-6EED-9DA5-CE1C05B2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FEE5A-7814-7742-DE06-5C09D79E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6C3CB-26B0-5FF9-2956-FC012C05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79D87-521A-9784-ADCC-532419BA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A60AD-59DA-552A-BC38-52375655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F1667E-30AE-5FC7-76AF-AE830AFCB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D3BE0D-82B0-7F91-9CBD-932D0A215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46B83-E79D-ECE0-A09B-B28548A2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13C6D-84F0-8A7C-BF61-4E6E3B01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AFFA9-08AC-F080-57F6-2FFE8FED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6E2DD-0474-3761-F5A4-F4762D5F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CD797-86D3-640D-822B-D27A66A5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E0899-DF17-9F69-6B44-690447A2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67CDE-D14A-A113-EC62-F91B96C2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60ED7-1927-FAF0-F004-CEEBCC04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1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9B913-5CC6-9DF6-2043-DE799118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6BAFB-7A5C-C6D5-9ED2-0868D894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C2271-FC23-6C15-9142-E535A7D1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0BF23-99BE-AB91-EE38-6BD4F934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25777-EA5E-D2C1-AB49-474E73BA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8A0FC-B578-2EF1-D9D3-2B6285CC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1FFDB-C5D2-3A03-4D61-7D5B1744F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EA2437-53C5-178A-F70D-EE61B37ED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684FF-A89E-C4F8-762B-84611E1A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BF622-0833-0F72-0476-8AE4D6E8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16ED7-0EB8-7C6B-D7E3-37D0A677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17EE4-072C-3474-2277-1BEF03E9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10E4D-84CD-4223-2550-9D24A37B3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5DD447-4952-D624-81C5-4F7030F19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FCC0AB-5146-4F10-5045-3E3A9D64C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F47340-94C9-D34F-53A9-8A22434FC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F0313-0091-CB7C-41AB-BE002F65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6E9038-5215-4C41-269C-C679857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C7A945-03A8-7AEE-633C-24444AD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6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0A4E3-8EBF-2D92-77CC-2AB128E1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40A9CF-35E3-AE3D-0A37-85560DD6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EE0C9-1694-AC6F-0542-7F9CF2A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D9239D-860E-D23E-21EA-AADA7408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FF1855-8A72-05ED-90C5-E1440452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FD88-648C-0B1C-CF1B-F22C9D8B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159EB-CF1C-3D18-F3C3-36B3B311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E19F0-3959-7F0F-B6A4-F505511E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C2C3E-C588-8A9B-B7EF-CE774CD3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5200D-0677-84BA-259C-EFEB6E2C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5A241-3027-8EFE-1331-10AB39C9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BB61B-BC5B-88D0-3C51-9F381A14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91158-41BC-1F78-CFE4-26625F9B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21B5C-9D3E-B911-0D87-CB019783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F53EC1-852A-5A23-5EA9-672DB7C37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598F0-8A99-C5DD-3811-6912E08E6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0A3A56-B212-D369-22A9-504C7A78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1F7FA-EECB-10D9-D854-291163C7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2B25F-EF36-8BFD-09B7-3ADD7279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94E351-BC17-DBDE-A7A9-53379E35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45BE9-24B1-238C-439C-5AC2FDC7C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A1126-C578-811D-793A-7DD8BBFCD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0290-A932-4FC9-8AA4-4EF78AD530D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93C97-ED63-27CB-B9F3-4D96E168E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17DB0-E052-BE5E-CC07-8A53AF93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F07D3-00D6-4364-B521-0859C652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9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9E6275B-AB01-BB13-1262-92D1569B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Future…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F8DC8C8-F6CE-FEEE-5A7F-F250D1DB5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/>
              <a:t>Function</a:t>
            </a:r>
          </a:p>
          <a:p>
            <a:pPr lvl="1"/>
            <a:r>
              <a:rPr lang="en-US" sz="1600" dirty="0"/>
              <a:t>Integrate Map Services</a:t>
            </a:r>
          </a:p>
          <a:p>
            <a:pPr lvl="1"/>
            <a:r>
              <a:rPr lang="en-US" sz="1600" dirty="0"/>
              <a:t>Realtime communication</a:t>
            </a:r>
          </a:p>
          <a:p>
            <a:pPr lvl="1"/>
            <a:r>
              <a:rPr lang="en-US" sz="1600" dirty="0"/>
              <a:t>Make your pets NFTs 	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78C761-E741-7EF2-1330-6BF72C3F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/>
              <a:t>Infrastructure</a:t>
            </a:r>
          </a:p>
          <a:p>
            <a:pPr lvl="1"/>
            <a:r>
              <a:rPr lang="en-US" sz="1600" dirty="0"/>
              <a:t>Microservices</a:t>
            </a:r>
          </a:p>
          <a:p>
            <a:pPr lvl="2"/>
            <a:r>
              <a:rPr lang="en-US" sz="1200" dirty="0"/>
              <a:t>Easy to deploy</a:t>
            </a:r>
          </a:p>
          <a:p>
            <a:pPr lvl="2"/>
            <a:r>
              <a:rPr lang="en-US" sz="1200" dirty="0"/>
              <a:t>Elastic/Easy to scale</a:t>
            </a:r>
          </a:p>
          <a:p>
            <a:pPr lvl="2"/>
            <a:r>
              <a:rPr lang="en-US" sz="1200" dirty="0"/>
              <a:t>Self-healing</a:t>
            </a:r>
          </a:p>
          <a:p>
            <a:pPr lvl="1"/>
            <a:r>
              <a:rPr lang="en-US" sz="1600" dirty="0"/>
              <a:t>Performance</a:t>
            </a:r>
          </a:p>
          <a:p>
            <a:pPr lvl="2"/>
            <a:r>
              <a:rPr lang="en-US" sz="1200" dirty="0"/>
              <a:t>Refactoring database </a:t>
            </a:r>
          </a:p>
        </p:txBody>
      </p:sp>
      <p:pic>
        <p:nvPicPr>
          <p:cNvPr id="8" name="图片 7" descr="小熊&#10;&#10;描述已自动生成">
            <a:extLst>
              <a:ext uri="{FF2B5EF4-FFF2-40B4-BE49-F238E27FC236}">
                <a16:creationId xmlns:a16="http://schemas.microsoft.com/office/drawing/2014/main" id="{792015E6-4368-3005-0632-50E4DB32D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11" y="3429000"/>
            <a:ext cx="70495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7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Future…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Future…</dc:title>
  <dc:creator>He ZhiXin</dc:creator>
  <cp:lastModifiedBy>He ZhiXin</cp:lastModifiedBy>
  <cp:revision>5</cp:revision>
  <dcterms:created xsi:type="dcterms:W3CDTF">2022-05-06T16:37:09Z</dcterms:created>
  <dcterms:modified xsi:type="dcterms:W3CDTF">2022-05-06T19:33:34Z</dcterms:modified>
</cp:coreProperties>
</file>