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2dab0cdd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2dab0cdd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3772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496230" y="4088928"/>
            <a:ext cx="3105585" cy="731336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496177" y="240476"/>
            <a:ext cx="6807000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496176" y="2193224"/>
            <a:ext cx="68145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377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2">
            <a:alphaModFix/>
          </a:blip>
          <a:srcRect t="91557" b="647"/>
          <a:stretch/>
        </p:blipFill>
        <p:spPr>
          <a:xfrm>
            <a:off x="-1" y="4694613"/>
            <a:ext cx="9144002" cy="44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11"/>
          <p:cNvSpPr>
            <a:spLocks noGrp="1"/>
          </p:cNvSpPr>
          <p:nvPr>
            <p:ph type="dgm" idx="2"/>
          </p:nvPr>
        </p:nvSpPr>
        <p:spPr>
          <a:xfrm>
            <a:off x="133350" y="94060"/>
            <a:ext cx="88503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2">
            <a:alphaModFix/>
          </a:blip>
          <a:srcRect t="91557" b="647"/>
          <a:stretch/>
        </p:blipFill>
        <p:spPr>
          <a:xfrm>
            <a:off x="-1" y="4694613"/>
            <a:ext cx="9144002" cy="44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/>
          <p:nvPr/>
        </p:nvSpPr>
        <p:spPr>
          <a:xfrm>
            <a:off x="0" y="4688378"/>
            <a:ext cx="9144000" cy="45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4775492"/>
            <a:ext cx="945160" cy="2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83841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380010" y="822960"/>
            <a:ext cx="83841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0" y="4688378"/>
            <a:ext cx="9144000" cy="45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4775492"/>
            <a:ext cx="945160" cy="2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 rot="10800000" flipH="1">
            <a:off x="0" y="914400"/>
            <a:ext cx="9144000" cy="42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7264458" y="274305"/>
            <a:ext cx="1553307" cy="365789"/>
            <a:chOff x="7264458" y="365740"/>
            <a:chExt cx="1553307" cy="487719"/>
          </a:xfrm>
        </p:grpSpPr>
        <p:sp>
          <p:nvSpPr>
            <p:cNvPr id="216" name="Google Shape;216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3"/>
          <p:cNvSpPr/>
          <p:nvPr/>
        </p:nvSpPr>
        <p:spPr>
          <a:xfrm rot="10800000" flipH="1">
            <a:off x="0" y="914400"/>
            <a:ext cx="9144000" cy="42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3"/>
          <p:cNvGrpSpPr/>
          <p:nvPr/>
        </p:nvGrpSpPr>
        <p:grpSpPr>
          <a:xfrm>
            <a:off x="7264458" y="274305"/>
            <a:ext cx="1553307" cy="365789"/>
            <a:chOff x="7264458" y="365740"/>
            <a:chExt cx="1553307" cy="487719"/>
          </a:xfrm>
        </p:grpSpPr>
        <p:sp>
          <p:nvSpPr>
            <p:cNvPr id="237" name="Google Shape;23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1"/>
            <a:ext cx="6858000" cy="3772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3"/>
          <p:cNvGrpSpPr/>
          <p:nvPr/>
        </p:nvGrpSpPr>
        <p:grpSpPr>
          <a:xfrm>
            <a:off x="496230" y="4088928"/>
            <a:ext cx="3105585" cy="731336"/>
            <a:chOff x="2814452" y="4625522"/>
            <a:chExt cx="5459889" cy="1714337"/>
          </a:xfrm>
        </p:grpSpPr>
        <p:sp>
          <p:nvSpPr>
            <p:cNvPr id="56" name="Google Shape;56;p3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ctrTitle"/>
          </p:nvPr>
        </p:nvSpPr>
        <p:spPr>
          <a:xfrm>
            <a:off x="496177" y="240476"/>
            <a:ext cx="6807000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496176" y="2193224"/>
            <a:ext cx="68145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1"/>
            <a:ext cx="6858000" cy="377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305326"/>
            <a:ext cx="9143998" cy="112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4" y="2431997"/>
            <a:ext cx="9144002" cy="27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/>
          <p:nvPr/>
        </p:nvSpPr>
        <p:spPr>
          <a:xfrm>
            <a:off x="-3" y="0"/>
            <a:ext cx="9144000" cy="130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4"/>
          <p:cNvGrpSpPr/>
          <p:nvPr/>
        </p:nvGrpSpPr>
        <p:grpSpPr>
          <a:xfrm>
            <a:off x="496230" y="287071"/>
            <a:ext cx="3105585" cy="731336"/>
            <a:chOff x="2814452" y="4625522"/>
            <a:chExt cx="5459889" cy="1714337"/>
          </a:xfrm>
        </p:grpSpPr>
        <p:sp>
          <p:nvSpPr>
            <p:cNvPr id="83" name="Google Shape;83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323135" y="1384697"/>
            <a:ext cx="8441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305326"/>
            <a:ext cx="9143998" cy="112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4" y="2431997"/>
            <a:ext cx="9144002" cy="27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-3" y="0"/>
            <a:ext cx="9144000" cy="130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2">
            <a:alphaModFix/>
          </a:blip>
          <a:srcRect l="6613" t="2065" r="80083" b="1471"/>
          <a:stretch/>
        </p:blipFill>
        <p:spPr>
          <a:xfrm rot="5400000">
            <a:off x="4008664" y="-2703336"/>
            <a:ext cx="1126669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2431996"/>
            <a:ext cx="9144000" cy="271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-3" y="0"/>
            <a:ext cx="9144000" cy="130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5"/>
          <p:cNvGrpSpPr/>
          <p:nvPr/>
        </p:nvGrpSpPr>
        <p:grpSpPr>
          <a:xfrm>
            <a:off x="496230" y="287071"/>
            <a:ext cx="3105585" cy="731336"/>
            <a:chOff x="2814452" y="4625522"/>
            <a:chExt cx="5459889" cy="1714337"/>
          </a:xfrm>
        </p:grpSpPr>
        <p:sp>
          <p:nvSpPr>
            <p:cNvPr id="111" name="Google Shape;111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323135" y="1384697"/>
            <a:ext cx="8441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2">
            <a:alphaModFix/>
          </a:blip>
          <a:srcRect l="6613" t="2065" r="80083" b="1471"/>
          <a:stretch/>
        </p:blipFill>
        <p:spPr>
          <a:xfrm rot="5400000">
            <a:off x="4008664" y="-2703336"/>
            <a:ext cx="1126669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2441140"/>
            <a:ext cx="9144000" cy="271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-3" y="0"/>
            <a:ext cx="9144000" cy="130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380010" y="1111084"/>
            <a:ext cx="838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380010" y="1111084"/>
            <a:ext cx="4009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2"/>
          </p:nvPr>
        </p:nvSpPr>
        <p:spPr>
          <a:xfrm>
            <a:off x="4644440" y="1111084"/>
            <a:ext cx="4009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4708408" y="1154129"/>
            <a:ext cx="4107600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2"/>
          </p:nvPr>
        </p:nvSpPr>
        <p:spPr>
          <a:xfrm>
            <a:off x="351116" y="1155269"/>
            <a:ext cx="41139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3"/>
          </p:nvPr>
        </p:nvSpPr>
        <p:spPr>
          <a:xfrm>
            <a:off x="4708408" y="3074369"/>
            <a:ext cx="4107600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4"/>
          </p:nvPr>
        </p:nvSpPr>
        <p:spPr>
          <a:xfrm>
            <a:off x="351116" y="3075509"/>
            <a:ext cx="41139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2">
            <a:alphaModFix/>
          </a:blip>
          <a:srcRect t="91557" b="647"/>
          <a:stretch/>
        </p:blipFill>
        <p:spPr>
          <a:xfrm>
            <a:off x="-1" y="4694613"/>
            <a:ext cx="9144002" cy="44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57163" y="100013"/>
            <a:ext cx="88266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2">
            <a:alphaModFix/>
          </a:blip>
          <a:srcRect t="91557" b="647"/>
          <a:stretch/>
        </p:blipFill>
        <p:spPr>
          <a:xfrm>
            <a:off x="-1" y="4694613"/>
            <a:ext cx="9144002" cy="44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0"/>
          <p:cNvGrpSpPr/>
          <p:nvPr/>
        </p:nvGrpSpPr>
        <p:grpSpPr>
          <a:xfrm>
            <a:off x="7264458" y="274305"/>
            <a:ext cx="1553307" cy="365789"/>
            <a:chOff x="7264458" y="365740"/>
            <a:chExt cx="1553307" cy="487719"/>
          </a:xfrm>
        </p:grpSpPr>
        <p:sp>
          <p:nvSpPr>
            <p:cNvPr id="159" name="Google Shape;15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0"/>
          <p:cNvGrpSpPr/>
          <p:nvPr/>
        </p:nvGrpSpPr>
        <p:grpSpPr>
          <a:xfrm>
            <a:off x="7264458" y="274305"/>
            <a:ext cx="1553307" cy="365789"/>
            <a:chOff x="7264458" y="365740"/>
            <a:chExt cx="1553307" cy="487719"/>
          </a:xfrm>
        </p:grpSpPr>
        <p:sp>
          <p:nvSpPr>
            <p:cNvPr id="179" name="Google Shape;17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7264455" y="274351"/>
            <a:ext cx="1553131" cy="365748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380010" y="1111084"/>
            <a:ext cx="838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22757" y="4772784"/>
            <a:ext cx="86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380010" y="-3712"/>
            <a:ext cx="622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>
            <a:spLocks noGrp="1"/>
          </p:cNvSpPr>
          <p:nvPr>
            <p:ph type="ctrTitle"/>
          </p:nvPr>
        </p:nvSpPr>
        <p:spPr>
          <a:xfrm>
            <a:off x="496177" y="240476"/>
            <a:ext cx="6807000" cy="190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1"/>
          </p:nvPr>
        </p:nvSpPr>
        <p:spPr>
          <a:xfrm>
            <a:off x="496176" y="2193224"/>
            <a:ext cx="68145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151410" y="-3712"/>
            <a:ext cx="6222600" cy="91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body" idx="1"/>
          </p:nvPr>
        </p:nvSpPr>
        <p:spPr>
          <a:xfrm>
            <a:off x="380010" y="1111084"/>
            <a:ext cx="83841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5_Custom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Pushpinder Kaur</dc:creator>
  <cp:lastModifiedBy>Pushpinder Kaur</cp:lastModifiedBy>
  <cp:revision>1</cp:revision>
  <dcterms:modified xsi:type="dcterms:W3CDTF">2022-06-15T00:00:49Z</dcterms:modified>
</cp:coreProperties>
</file>