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020" r:id="rId2"/>
    <p:sldId id="1061" r:id="rId3"/>
    <p:sldId id="1062" r:id="rId4"/>
    <p:sldId id="1030" r:id="rId5"/>
    <p:sldId id="1063" r:id="rId6"/>
    <p:sldId id="1039" r:id="rId7"/>
    <p:sldId id="1040" r:id="rId8"/>
    <p:sldId id="1052" r:id="rId9"/>
    <p:sldId id="1064" r:id="rId10"/>
    <p:sldId id="1065" r:id="rId11"/>
    <p:sldId id="1066" r:id="rId12"/>
    <p:sldId id="1067" r:id="rId13"/>
    <p:sldId id="1068" r:id="rId14"/>
    <p:sldId id="10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814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82C47-48E9-4460-9EDF-571F136161E0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8DD61-B20D-4D28-9B90-C2E6583A9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1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CEE17-5479-468A-94AF-247C4B688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EED734-4FFF-40CF-8193-FAB7DE85D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80505F-EE5E-4167-9D5A-C610685E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5F03-555E-4C06-9AE3-29654AC6E38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EC740C-9014-4629-8AFE-259CC45E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E9856A-62D7-455A-90A5-C5B11383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56FF-B6F5-443A-AE4A-CE30B30D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6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BC1A3-BC3B-46D9-A0AF-C736F936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0810A6-B550-467A-A71B-41BA201AE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D62AC-CE0B-404B-ADCD-B25CF547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5F03-555E-4C06-9AE3-29654AC6E38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56D82B-406E-432B-B703-3DC00501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E729AE-A56D-46B8-AC58-6889B4F2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56FF-B6F5-443A-AE4A-CE30B30D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19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978F164-1DD5-4910-926A-01556DB45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CE6E6E-0D2A-4E4C-9517-D5DCE502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EDE997-C4C9-4A1E-8CD7-18A1727D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5F03-555E-4C06-9AE3-29654AC6E38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17DEF8-F61D-4AE3-AACD-0EF870F5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A3960F-BC7D-4C76-BFC6-69D78D95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56FF-B6F5-443A-AE4A-CE30B30D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1BF90-18BD-461E-ACA3-5C494527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3" y="136525"/>
            <a:ext cx="11760200" cy="900257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80382-F69B-40F4-827D-C91537780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72" y="1151369"/>
            <a:ext cx="11760199" cy="5110885"/>
          </a:xfrm>
        </p:spPr>
        <p:txBody>
          <a:bodyPr>
            <a:normAutofit/>
          </a:bodyPr>
          <a:lstStyle>
            <a:lvl1pPr>
              <a:defRPr sz="3200" b="1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6A146F-3A00-433B-9F54-B103EA89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5F03-555E-4C06-9AE3-29654AC6E38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7055B-B917-492C-82D6-BF0250F8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77FD2-7032-43EC-9F78-C6A99344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56FF-B6F5-443A-AE4A-CE30B30D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0C0F9-FFD7-4889-89C6-4655462D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2BC15-BE89-4AEE-892A-518899A32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F3554E-42B6-4141-A901-0CB4129A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5F03-555E-4C06-9AE3-29654AC6E38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7FE251-FD02-4A68-9F3D-410A6EF4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3AB310-AEC1-4D78-8206-EC6766D7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56FF-B6F5-443A-AE4A-CE30B30D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30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465CE-19B0-4B2D-A033-6848A031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86340D-FC7D-4C74-8AF6-A98C35B3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3D6706-605A-4901-8C86-53347115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9D6967-5F3A-4D7D-8D6C-BF2BFCEB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5F03-555E-4C06-9AE3-29654AC6E38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42F432-F52B-4772-BDBB-6551E1C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773EB1-329F-418A-9F1B-D423FB33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56FF-B6F5-443A-AE4A-CE30B30D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88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B4EAE9-CAFE-48B3-8674-CCB2083F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C7C2ED-5D2B-4348-BE06-7759D3B5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EB81F1-F8E9-4660-AA8E-F5FA953C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2DD008-B6A3-4681-A827-863858F24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80EED36-8949-4995-8528-7F689A103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2A1AF5C-D2F6-4F53-96EB-E87DC184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5F03-555E-4C06-9AE3-29654AC6E38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190AC1B-628D-4EBA-9E7B-5BB1944F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3D0D84-C728-472B-AADE-FE62AC14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56FF-B6F5-443A-AE4A-CE30B30D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6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A3E97-B259-413D-B3FC-B0FCC3D7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1" y="136525"/>
            <a:ext cx="11972636" cy="540039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8CE7F00-F458-4A3C-A006-07390A95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5F03-555E-4C06-9AE3-29654AC6E38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8C6A12-B1CB-4517-9AA9-15AAED10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6915BD-DDD3-49B7-AF5A-F783A527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56FF-B6F5-443A-AE4A-CE30B30D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93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BC9731E-CE5A-4D3B-A827-B4AECCFE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5F03-555E-4C06-9AE3-29654AC6E38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E4FAF8-A859-418B-B498-D73B9DCA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3FD88B-E23C-48CD-B43A-82C6590F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56FF-B6F5-443A-AE4A-CE30B30D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4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3A45E-0E8E-494A-A771-F4416F7F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2C8A61-7F66-40B0-9E75-A4E75C9C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772F3C-4E95-4B8F-A8C8-A447F5F04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B1BE85-85DB-4336-B926-C63B3FBD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5F03-555E-4C06-9AE3-29654AC6E38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2D61DB-2446-4626-8159-684334EA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2344B0-28E6-4D04-8042-8DED494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56FF-B6F5-443A-AE4A-CE30B30D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0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B8BA7-A282-48E1-AD18-E426E5B2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ED8F83E-42FC-4792-AD30-9EC8D30B7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29024A-200B-4870-8DB7-D433AB428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64FDAA-440D-498D-88FA-65A11815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5F03-555E-4C06-9AE3-29654AC6E38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9A167B-E8A5-4C74-91FB-9911E4ED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323DCE-BAFB-407C-9FEB-DF4A046A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56FF-B6F5-443A-AE4A-CE30B30D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5FBCF92-AD1F-4ED7-B33B-0630F713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136525"/>
            <a:ext cx="12000346" cy="463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B1FFE7-C7DF-4DB2-A7F4-C29151A8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17" y="717261"/>
            <a:ext cx="12000345" cy="6004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153C69-3303-4E34-8F04-8114A72D5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5F03-555E-4C06-9AE3-29654AC6E38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528EF1-9882-4A71-9106-6961C3753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E88AE3-14C1-4651-9FC3-88377BF72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C56FF-B6F5-443A-AE4A-CE30B30D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24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73098C-32F4-44CD-8CE8-ABDC3D0C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71978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D6E84-9824-47C5-939F-D9CD00696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1236" y="779462"/>
            <a:ext cx="7391689" cy="221311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Logic Building Session</a:t>
            </a:r>
            <a:br>
              <a:rPr lang="en-US" sz="4800" b="1" dirty="0">
                <a:solidFill>
                  <a:srgbClr val="C00000"/>
                </a:solidFill>
              </a:rPr>
            </a:br>
            <a:r>
              <a:rPr lang="en-US" sz="4800" b="1" dirty="0">
                <a:solidFill>
                  <a:srgbClr val="C00000"/>
                </a:solidFill>
              </a:rPr>
              <a:t>Day 1: </a:t>
            </a:r>
            <a:r>
              <a:rPr lang="en-US" sz="4800" b="1" dirty="0" smtClean="0">
                <a:solidFill>
                  <a:srgbClr val="C00000"/>
                </a:solidFill>
              </a:rPr>
              <a:t>Mar 2022</a:t>
            </a:r>
            <a:br>
              <a:rPr lang="en-US" sz="4800" b="1" dirty="0" smtClean="0">
                <a:solidFill>
                  <a:srgbClr val="C00000"/>
                </a:solidFill>
              </a:rPr>
            </a:br>
            <a:r>
              <a:rPr lang="en-US" sz="4000" dirty="0" smtClean="0"/>
              <a:t>Session 1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E424F5-9689-4FE1-9442-B57B1D210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4177" y="3124939"/>
            <a:ext cx="5153025" cy="1131941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Kiran Waghmare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5910A57-18A0-4922-91B7-7D14E162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4256880"/>
            <a:ext cx="5572125" cy="26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1" y="163167"/>
            <a:ext cx="11868897" cy="66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9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9" y="146310"/>
            <a:ext cx="11400952" cy="64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6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01" y="237517"/>
            <a:ext cx="11653108" cy="64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5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3" y="277600"/>
            <a:ext cx="11563155" cy="648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3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64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62AD56-D59C-4814-BF06-B88CF4B9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0" y="91786"/>
            <a:ext cx="11202844" cy="66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9678"/>
            <a:ext cx="12192000" cy="70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6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CDE6B15-0431-440C-BF7C-7C69F730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4" y="160769"/>
            <a:ext cx="11431011" cy="64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4" y="230327"/>
            <a:ext cx="11083160" cy="629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8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D2FACC3-35BA-4F1E-ADF9-D07D5FDA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1" y="131474"/>
            <a:ext cx="11121304" cy="66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B26CA08-BCA3-4D21-A2A9-370C5FF4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28" y="96693"/>
            <a:ext cx="11437072" cy="65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78E41B-8F17-49BD-9CAE-850BF63C2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4" y="361950"/>
            <a:ext cx="10748211" cy="613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D07624-74E6-4251-9A3F-E74CFDD03632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A7744C-C247-4228-8E0F-982B1E822B74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2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0" y="178652"/>
            <a:ext cx="11805859" cy="64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8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5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Logic Building Session Day 1: Mar 2022 Session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Building Session: Day 1</dc:title>
  <dc:creator>johnson</dc:creator>
  <cp:lastModifiedBy>Microsoft account</cp:lastModifiedBy>
  <cp:revision>108</cp:revision>
  <dcterms:created xsi:type="dcterms:W3CDTF">2021-04-12T15:20:06Z</dcterms:created>
  <dcterms:modified xsi:type="dcterms:W3CDTF">2022-03-01T09:15:42Z</dcterms:modified>
</cp:coreProperties>
</file>