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60" r:id="rId1"/>
  </p:sldMasterIdLst>
  <p:notesMasterIdLst>
    <p:notesMasterId r:id="rId27"/>
  </p:notesMasterIdLst>
  <p:sldIdLst>
    <p:sldId id="257" r:id="rId2"/>
    <p:sldId id="299" r:id="rId3"/>
    <p:sldId id="287" r:id="rId4"/>
    <p:sldId id="300" r:id="rId5"/>
    <p:sldId id="302" r:id="rId6"/>
    <p:sldId id="321" r:id="rId7"/>
    <p:sldId id="306" r:id="rId8"/>
    <p:sldId id="322" r:id="rId9"/>
    <p:sldId id="308" r:id="rId10"/>
    <p:sldId id="323" r:id="rId11"/>
    <p:sldId id="307" r:id="rId12"/>
    <p:sldId id="324" r:id="rId13"/>
    <p:sldId id="309" r:id="rId14"/>
    <p:sldId id="301" r:id="rId15"/>
    <p:sldId id="304" r:id="rId16"/>
    <p:sldId id="305" r:id="rId17"/>
    <p:sldId id="310" r:id="rId18"/>
    <p:sldId id="312" r:id="rId19"/>
    <p:sldId id="313" r:id="rId20"/>
    <p:sldId id="314" r:id="rId21"/>
    <p:sldId id="315" r:id="rId22"/>
    <p:sldId id="317" r:id="rId23"/>
    <p:sldId id="318" r:id="rId24"/>
    <p:sldId id="319" r:id="rId25"/>
    <p:sldId id="32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65CBC0-F3AF-40A9-B4A5-0D6688F7689C}" v="67" dt="2023-11-05T14:52:40.0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9" d="100"/>
          <a:sy n="59" d="100"/>
        </p:scale>
        <p:origin x="9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ay arukala" userId="5ba641c1d5d4fa50" providerId="LiveId" clId="{F865CBC0-F3AF-40A9-B4A5-0D6688F7689C}"/>
    <pc:docChg chg="undo redo custSel addSld delSld modSld sldOrd">
      <pc:chgData name="vinay arukala" userId="5ba641c1d5d4fa50" providerId="LiveId" clId="{F865CBC0-F3AF-40A9-B4A5-0D6688F7689C}" dt="2023-11-05T15:00:30.335" v="412" actId="1076"/>
      <pc:docMkLst>
        <pc:docMk/>
      </pc:docMkLst>
      <pc:sldChg chg="new del">
        <pc:chgData name="vinay arukala" userId="5ba641c1d5d4fa50" providerId="LiveId" clId="{F865CBC0-F3AF-40A9-B4A5-0D6688F7689C}" dt="2023-11-05T12:56:53.701" v="2" actId="47"/>
        <pc:sldMkLst>
          <pc:docMk/>
          <pc:sldMk cId="2677275833" sldId="256"/>
        </pc:sldMkLst>
      </pc:sldChg>
      <pc:sldChg chg="addSp delSp modSp add mod">
        <pc:chgData name="vinay arukala" userId="5ba641c1d5d4fa50" providerId="LiveId" clId="{F865CBC0-F3AF-40A9-B4A5-0D6688F7689C}" dt="2023-11-05T14:32:50.004" v="180" actId="20577"/>
        <pc:sldMkLst>
          <pc:docMk/>
          <pc:sldMk cId="0" sldId="257"/>
        </pc:sldMkLst>
        <pc:spChg chg="add del mod">
          <ac:chgData name="vinay arukala" userId="5ba641c1d5d4fa50" providerId="LiveId" clId="{F865CBC0-F3AF-40A9-B4A5-0D6688F7689C}" dt="2023-11-05T14:12:51.549" v="109" actId="478"/>
          <ac:spMkLst>
            <pc:docMk/>
            <pc:sldMk cId="0" sldId="257"/>
            <ac:spMk id="3" creationId="{00000000-0000-0000-0000-000000000000}"/>
          </ac:spMkLst>
        </pc:spChg>
        <pc:spChg chg="mod">
          <ac:chgData name="vinay arukala" userId="5ba641c1d5d4fa50" providerId="LiveId" clId="{F865CBC0-F3AF-40A9-B4A5-0D6688F7689C}" dt="2023-11-05T14:13:07.457" v="112" actId="1076"/>
          <ac:spMkLst>
            <pc:docMk/>
            <pc:sldMk cId="0" sldId="257"/>
            <ac:spMk id="5" creationId="{00000000-0000-0000-0000-000000000000}"/>
          </ac:spMkLst>
        </pc:spChg>
        <pc:spChg chg="mod">
          <ac:chgData name="vinay arukala" userId="5ba641c1d5d4fa50" providerId="LiveId" clId="{F865CBC0-F3AF-40A9-B4A5-0D6688F7689C}" dt="2023-11-05T14:32:50.004" v="180" actId="20577"/>
          <ac:spMkLst>
            <pc:docMk/>
            <pc:sldMk cId="0" sldId="257"/>
            <ac:spMk id="6" creationId="{00000000-0000-0000-0000-000000000000}"/>
          </ac:spMkLst>
        </pc:spChg>
        <pc:spChg chg="mod">
          <ac:chgData name="vinay arukala" userId="5ba641c1d5d4fa50" providerId="LiveId" clId="{F865CBC0-F3AF-40A9-B4A5-0D6688F7689C}" dt="2023-11-05T14:13:51.422" v="152" actId="1076"/>
          <ac:spMkLst>
            <pc:docMk/>
            <pc:sldMk cId="0" sldId="257"/>
            <ac:spMk id="8" creationId="{BE8B28C2-8897-4043-9BA1-B4381A1AFBF1}"/>
          </ac:spMkLst>
        </pc:spChg>
        <pc:spChg chg="add del">
          <ac:chgData name="vinay arukala" userId="5ba641c1d5d4fa50" providerId="LiveId" clId="{F865CBC0-F3AF-40A9-B4A5-0D6688F7689C}" dt="2023-11-05T14:04:25.506" v="83" actId="22"/>
          <ac:spMkLst>
            <pc:docMk/>
            <pc:sldMk cId="0" sldId="257"/>
            <ac:spMk id="9" creationId="{EF251584-707B-A1FA-7E0D-66540AAE3B5A}"/>
          </ac:spMkLst>
        </pc:spChg>
        <pc:spChg chg="mod">
          <ac:chgData name="vinay arukala" userId="5ba641c1d5d4fa50" providerId="LiveId" clId="{F865CBC0-F3AF-40A9-B4A5-0D6688F7689C}" dt="2023-11-05T14:13:11.161" v="113" actId="1076"/>
          <ac:spMkLst>
            <pc:docMk/>
            <pc:sldMk cId="0" sldId="257"/>
            <ac:spMk id="10" creationId="{ECC374FC-5B5A-0C6A-9B40-42C481467B30}"/>
          </ac:spMkLst>
        </pc:spChg>
        <pc:spChg chg="add del mod">
          <ac:chgData name="vinay arukala" userId="5ba641c1d5d4fa50" providerId="LiveId" clId="{F865CBC0-F3AF-40A9-B4A5-0D6688F7689C}" dt="2023-11-05T14:04:47.265" v="94" actId="478"/>
          <ac:spMkLst>
            <pc:docMk/>
            <pc:sldMk cId="0" sldId="257"/>
            <ac:spMk id="11" creationId="{557718F8-D1CF-FC59-9164-9DE3268CF7DF}"/>
          </ac:spMkLst>
        </pc:spChg>
        <pc:spChg chg="add del">
          <ac:chgData name="vinay arukala" userId="5ba641c1d5d4fa50" providerId="LiveId" clId="{F865CBC0-F3AF-40A9-B4A5-0D6688F7689C}" dt="2023-11-05T14:11:21.301" v="102" actId="478"/>
          <ac:spMkLst>
            <pc:docMk/>
            <pc:sldMk cId="0" sldId="257"/>
            <ac:spMk id="14" creationId="{60677051-B9DA-1748-80D7-88CF8506EC45}"/>
          </ac:spMkLst>
        </pc:spChg>
        <pc:spChg chg="add del mod">
          <ac:chgData name="vinay arukala" userId="5ba641c1d5d4fa50" providerId="LiveId" clId="{F865CBC0-F3AF-40A9-B4A5-0D6688F7689C}" dt="2023-11-05T14:12:07.982" v="106" actId="22"/>
          <ac:spMkLst>
            <pc:docMk/>
            <pc:sldMk cId="0" sldId="257"/>
            <ac:spMk id="16" creationId="{2591196A-182E-27B5-6DBC-04FB9F28BB3D}"/>
          </ac:spMkLst>
        </pc:spChg>
        <pc:picChg chg="add del mod">
          <ac:chgData name="vinay arukala" userId="5ba641c1d5d4fa50" providerId="LiveId" clId="{F865CBC0-F3AF-40A9-B4A5-0D6688F7689C}" dt="2023-11-05T14:12:54.918" v="111" actId="478"/>
          <ac:picMkLst>
            <pc:docMk/>
            <pc:sldMk cId="0" sldId="257"/>
            <ac:picMk id="2" creationId="{00000000-0000-0000-0000-000000000000}"/>
          </ac:picMkLst>
        </pc:picChg>
        <pc:picChg chg="add del mod">
          <ac:chgData name="vinay arukala" userId="5ba641c1d5d4fa50" providerId="LiveId" clId="{F865CBC0-F3AF-40A9-B4A5-0D6688F7689C}" dt="2023-11-05T14:12:49.344" v="107" actId="478"/>
          <ac:picMkLst>
            <pc:docMk/>
            <pc:sldMk cId="0" sldId="257"/>
            <ac:picMk id="4" creationId="{00000000-0000-0000-0000-000000000000}"/>
          </ac:picMkLst>
        </pc:picChg>
        <pc:picChg chg="add del mod">
          <ac:chgData name="vinay arukala" userId="5ba641c1d5d4fa50" providerId="LiveId" clId="{F865CBC0-F3AF-40A9-B4A5-0D6688F7689C}" dt="2023-11-05T14:04:47.265" v="94" actId="478"/>
          <ac:picMkLst>
            <pc:docMk/>
            <pc:sldMk cId="0" sldId="257"/>
            <ac:picMk id="12" creationId="{6F98A0E2-C24B-E205-2472-AF93ED16CB25}"/>
          </ac:picMkLst>
        </pc:picChg>
      </pc:sldChg>
      <pc:sldChg chg="modSp add mod">
        <pc:chgData name="vinay arukala" userId="5ba641c1d5d4fa50" providerId="LiveId" clId="{F865CBC0-F3AF-40A9-B4A5-0D6688F7689C}" dt="2023-11-05T14:31:41.255" v="178" actId="20577"/>
        <pc:sldMkLst>
          <pc:docMk/>
          <pc:sldMk cId="1244538433" sldId="287"/>
        </pc:sldMkLst>
        <pc:spChg chg="mod">
          <ac:chgData name="vinay arukala" userId="5ba641c1d5d4fa50" providerId="LiveId" clId="{F865CBC0-F3AF-40A9-B4A5-0D6688F7689C}" dt="2023-11-05T14:31:41.255" v="178" actId="20577"/>
          <ac:spMkLst>
            <pc:docMk/>
            <pc:sldMk cId="1244538433" sldId="287"/>
            <ac:spMk id="2" creationId="{43BCAB58-510A-9FF6-A01C-22FC8ADA06C5}"/>
          </ac:spMkLst>
        </pc:spChg>
      </pc:sldChg>
      <pc:sldChg chg="addSp delSp modSp add del mod">
        <pc:chgData name="vinay arukala" userId="5ba641c1d5d4fa50" providerId="LiveId" clId="{F865CBC0-F3AF-40A9-B4A5-0D6688F7689C}" dt="2023-11-05T14:14:16.841" v="155" actId="5793"/>
        <pc:sldMkLst>
          <pc:docMk/>
          <pc:sldMk cId="559814564" sldId="299"/>
        </pc:sldMkLst>
        <pc:spChg chg="mod">
          <ac:chgData name="vinay arukala" userId="5ba641c1d5d4fa50" providerId="LiveId" clId="{F865CBC0-F3AF-40A9-B4A5-0D6688F7689C}" dt="2023-11-05T14:14:16.841" v="155" actId="5793"/>
          <ac:spMkLst>
            <pc:docMk/>
            <pc:sldMk cId="559814564" sldId="299"/>
            <ac:spMk id="3" creationId="{D2CC2E0F-C9DE-88E2-1787-2811237C5312}"/>
          </ac:spMkLst>
        </pc:spChg>
        <pc:spChg chg="add del">
          <ac:chgData name="vinay arukala" userId="5ba641c1d5d4fa50" providerId="LiveId" clId="{F865CBC0-F3AF-40A9-B4A5-0D6688F7689C}" dt="2023-11-05T14:09:10.227" v="97" actId="22"/>
          <ac:spMkLst>
            <pc:docMk/>
            <pc:sldMk cId="559814564" sldId="299"/>
            <ac:spMk id="5" creationId="{919FE882-4838-A71F-0E46-7CAF2E8F9C5A}"/>
          </ac:spMkLst>
        </pc:spChg>
        <pc:spChg chg="add del mod">
          <ac:chgData name="vinay arukala" userId="5ba641c1d5d4fa50" providerId="LiveId" clId="{F865CBC0-F3AF-40A9-B4A5-0D6688F7689C}" dt="2023-11-05T14:09:41.644" v="100" actId="478"/>
          <ac:spMkLst>
            <pc:docMk/>
            <pc:sldMk cId="559814564" sldId="299"/>
            <ac:spMk id="7" creationId="{6401D9B5-6934-A07E-3D63-35F866A3B6C7}"/>
          </ac:spMkLst>
        </pc:spChg>
      </pc:sldChg>
      <pc:sldChg chg="add del">
        <pc:chgData name="vinay arukala" userId="5ba641c1d5d4fa50" providerId="LiveId" clId="{F865CBC0-F3AF-40A9-B4A5-0D6688F7689C}" dt="2023-11-05T14:30:02.716" v="165"/>
        <pc:sldMkLst>
          <pc:docMk/>
          <pc:sldMk cId="406533148" sldId="300"/>
        </pc:sldMkLst>
      </pc:sldChg>
      <pc:sldChg chg="addSp modSp new mod">
        <pc:chgData name="vinay arukala" userId="5ba641c1d5d4fa50" providerId="LiveId" clId="{F865CBC0-F3AF-40A9-B4A5-0D6688F7689C}" dt="2023-11-05T14:37:14.862" v="198" actId="20577"/>
        <pc:sldMkLst>
          <pc:docMk/>
          <pc:sldMk cId="2018733059" sldId="300"/>
        </pc:sldMkLst>
        <pc:spChg chg="add mod">
          <ac:chgData name="vinay arukala" userId="5ba641c1d5d4fa50" providerId="LiveId" clId="{F865CBC0-F3AF-40A9-B4A5-0D6688F7689C}" dt="2023-11-05T14:37:14.862" v="198" actId="20577"/>
          <ac:spMkLst>
            <pc:docMk/>
            <pc:sldMk cId="2018733059" sldId="300"/>
            <ac:spMk id="4" creationId="{4E446947-1342-3A64-35AF-E002EB066E7B}"/>
          </ac:spMkLst>
        </pc:spChg>
        <pc:picChg chg="add mod">
          <ac:chgData name="vinay arukala" userId="5ba641c1d5d4fa50" providerId="LiveId" clId="{F865CBC0-F3AF-40A9-B4A5-0D6688F7689C}" dt="2023-11-05T14:36:55.692" v="188" actId="14100"/>
          <ac:picMkLst>
            <pc:docMk/>
            <pc:sldMk cId="2018733059" sldId="300"/>
            <ac:picMk id="3" creationId="{FCA132FC-0FE9-C04E-23AB-43E9B8BB8E8D}"/>
          </ac:picMkLst>
        </pc:picChg>
      </pc:sldChg>
      <pc:sldChg chg="addSp delSp modSp new del mod">
        <pc:chgData name="vinay arukala" userId="5ba641c1d5d4fa50" providerId="LiveId" clId="{F865CBC0-F3AF-40A9-B4A5-0D6688F7689C}" dt="2023-11-05T14:29:52.934" v="161" actId="47"/>
        <pc:sldMkLst>
          <pc:docMk/>
          <pc:sldMk cId="2816492878" sldId="300"/>
        </pc:sldMkLst>
        <pc:spChg chg="add del mod">
          <ac:chgData name="vinay arukala" userId="5ba641c1d5d4fa50" providerId="LiveId" clId="{F865CBC0-F3AF-40A9-B4A5-0D6688F7689C}" dt="2023-11-05T14:29:22.216" v="159" actId="478"/>
          <ac:spMkLst>
            <pc:docMk/>
            <pc:sldMk cId="2816492878" sldId="300"/>
            <ac:spMk id="3" creationId="{1933DA68-A50E-8BC4-DB39-8D839645361C}"/>
          </ac:spMkLst>
        </pc:spChg>
      </pc:sldChg>
      <pc:sldChg chg="add del">
        <pc:chgData name="vinay arukala" userId="5ba641c1d5d4fa50" providerId="LiveId" clId="{F865CBC0-F3AF-40A9-B4A5-0D6688F7689C}" dt="2023-11-05T14:30:02.269" v="164"/>
        <pc:sldMkLst>
          <pc:docMk/>
          <pc:sldMk cId="206239798" sldId="301"/>
        </pc:sldMkLst>
      </pc:sldChg>
      <pc:sldChg chg="addSp delSp modSp new mod">
        <pc:chgData name="vinay arukala" userId="5ba641c1d5d4fa50" providerId="LiveId" clId="{F865CBC0-F3AF-40A9-B4A5-0D6688F7689C}" dt="2023-11-05T14:54:42.957" v="388" actId="12"/>
        <pc:sldMkLst>
          <pc:docMk/>
          <pc:sldMk cId="1976151320" sldId="301"/>
        </pc:sldMkLst>
        <pc:spChg chg="add mod">
          <ac:chgData name="vinay arukala" userId="5ba641c1d5d4fa50" providerId="LiveId" clId="{F865CBC0-F3AF-40A9-B4A5-0D6688F7689C}" dt="2023-11-05T14:54:42.957" v="388" actId="12"/>
          <ac:spMkLst>
            <pc:docMk/>
            <pc:sldMk cId="1976151320" sldId="301"/>
            <ac:spMk id="7" creationId="{48CEADAE-F863-0BE6-5D74-BFB124742B95}"/>
          </ac:spMkLst>
        </pc:spChg>
        <pc:picChg chg="add del mod">
          <ac:chgData name="vinay arukala" userId="5ba641c1d5d4fa50" providerId="LiveId" clId="{F865CBC0-F3AF-40A9-B4A5-0D6688F7689C}" dt="2023-11-05T14:43:13.776" v="204" actId="478"/>
          <ac:picMkLst>
            <pc:docMk/>
            <pc:sldMk cId="1976151320" sldId="301"/>
            <ac:picMk id="3" creationId="{C48E3837-BBD8-E58A-9558-17E38EAE8442}"/>
          </ac:picMkLst>
        </pc:picChg>
        <pc:picChg chg="add mod">
          <ac:chgData name="vinay arukala" userId="5ba641c1d5d4fa50" providerId="LiveId" clId="{F865CBC0-F3AF-40A9-B4A5-0D6688F7689C}" dt="2023-11-05T14:43:18.909" v="206" actId="14100"/>
          <ac:picMkLst>
            <pc:docMk/>
            <pc:sldMk cId="1976151320" sldId="301"/>
            <ac:picMk id="5" creationId="{8209A84C-75B5-896A-33C7-AA08CAD41A7B}"/>
          </ac:picMkLst>
        </pc:picChg>
      </pc:sldChg>
      <pc:sldChg chg="addSp delSp modSp new mod ord">
        <pc:chgData name="vinay arukala" userId="5ba641c1d5d4fa50" providerId="LiveId" clId="{F865CBC0-F3AF-40A9-B4A5-0D6688F7689C}" dt="2023-11-05T14:55:01.455" v="392"/>
        <pc:sldMkLst>
          <pc:docMk/>
          <pc:sldMk cId="2288775349" sldId="302"/>
        </pc:sldMkLst>
        <pc:spChg chg="add mod">
          <ac:chgData name="vinay arukala" userId="5ba641c1d5d4fa50" providerId="LiveId" clId="{F865CBC0-F3AF-40A9-B4A5-0D6688F7689C}" dt="2023-11-05T14:49:37.381" v="225" actId="1076"/>
          <ac:spMkLst>
            <pc:docMk/>
            <pc:sldMk cId="2288775349" sldId="302"/>
            <ac:spMk id="2" creationId="{F3D450DD-BA5A-4CA5-9051-B66C60C97647}"/>
          </ac:spMkLst>
        </pc:spChg>
        <pc:spChg chg="add del mod">
          <ac:chgData name="vinay arukala" userId="5ba641c1d5d4fa50" providerId="LiveId" clId="{F865CBC0-F3AF-40A9-B4A5-0D6688F7689C}" dt="2023-11-05T14:55:01.455" v="392"/>
          <ac:spMkLst>
            <pc:docMk/>
            <pc:sldMk cId="2288775349" sldId="302"/>
            <ac:spMk id="3" creationId="{7702B1CD-EBAF-871E-DB8B-CC890AAD7689}"/>
          </ac:spMkLst>
        </pc:spChg>
      </pc:sldChg>
      <pc:sldChg chg="add del">
        <pc:chgData name="vinay arukala" userId="5ba641c1d5d4fa50" providerId="LiveId" clId="{F865CBC0-F3AF-40A9-B4A5-0D6688F7689C}" dt="2023-11-05T14:54:53.536" v="390" actId="47"/>
        <pc:sldMkLst>
          <pc:docMk/>
          <pc:sldMk cId="2557390270" sldId="303"/>
        </pc:sldMkLst>
      </pc:sldChg>
      <pc:sldChg chg="addSp delSp modSp add mod">
        <pc:chgData name="vinay arukala" userId="5ba641c1d5d4fa50" providerId="LiveId" clId="{F865CBC0-F3AF-40A9-B4A5-0D6688F7689C}" dt="2023-11-05T14:56:22.732" v="400" actId="1076"/>
        <pc:sldMkLst>
          <pc:docMk/>
          <pc:sldMk cId="3706249505" sldId="304"/>
        </pc:sldMkLst>
        <pc:spChg chg="mod">
          <ac:chgData name="vinay arukala" userId="5ba641c1d5d4fa50" providerId="LiveId" clId="{F865CBC0-F3AF-40A9-B4A5-0D6688F7689C}" dt="2023-11-05T14:55:06.415" v="393"/>
          <ac:spMkLst>
            <pc:docMk/>
            <pc:sldMk cId="3706249505" sldId="304"/>
            <ac:spMk id="7" creationId="{48CEADAE-F863-0BE6-5D74-BFB124742B95}"/>
          </ac:spMkLst>
        </pc:spChg>
        <pc:picChg chg="add mod">
          <ac:chgData name="vinay arukala" userId="5ba641c1d5d4fa50" providerId="LiveId" clId="{F865CBC0-F3AF-40A9-B4A5-0D6688F7689C}" dt="2023-11-05T14:56:03.357" v="398" actId="1076"/>
          <ac:picMkLst>
            <pc:docMk/>
            <pc:sldMk cId="3706249505" sldId="304"/>
            <ac:picMk id="3" creationId="{1E8C0261-8A5E-157E-278E-41788C7183C4}"/>
          </ac:picMkLst>
        </pc:picChg>
        <pc:picChg chg="del">
          <ac:chgData name="vinay arukala" userId="5ba641c1d5d4fa50" providerId="LiveId" clId="{F865CBC0-F3AF-40A9-B4A5-0D6688F7689C}" dt="2023-11-05T14:55:08.682" v="394" actId="478"/>
          <ac:picMkLst>
            <pc:docMk/>
            <pc:sldMk cId="3706249505" sldId="304"/>
            <ac:picMk id="5" creationId="{8209A84C-75B5-896A-33C7-AA08CAD41A7B}"/>
          </ac:picMkLst>
        </pc:picChg>
        <pc:picChg chg="add mod">
          <ac:chgData name="vinay arukala" userId="5ba641c1d5d4fa50" providerId="LiveId" clId="{F865CBC0-F3AF-40A9-B4A5-0D6688F7689C}" dt="2023-11-05T14:56:22.732" v="400" actId="1076"/>
          <ac:picMkLst>
            <pc:docMk/>
            <pc:sldMk cId="3706249505" sldId="304"/>
            <ac:picMk id="6" creationId="{D1CBCD2C-32EA-AA17-2F15-99C5F53BC662}"/>
          </ac:picMkLst>
        </pc:picChg>
      </pc:sldChg>
      <pc:sldChg chg="addSp delSp modSp add mod">
        <pc:chgData name="vinay arukala" userId="5ba641c1d5d4fa50" providerId="LiveId" clId="{F865CBC0-F3AF-40A9-B4A5-0D6688F7689C}" dt="2023-11-05T14:58:43.603" v="407" actId="1076"/>
        <pc:sldMkLst>
          <pc:docMk/>
          <pc:sldMk cId="1075204011" sldId="305"/>
        </pc:sldMkLst>
        <pc:spChg chg="mod">
          <ac:chgData name="vinay arukala" userId="5ba641c1d5d4fa50" providerId="LiveId" clId="{F865CBC0-F3AF-40A9-B4A5-0D6688F7689C}" dt="2023-11-05T14:56:47.798" v="403"/>
          <ac:spMkLst>
            <pc:docMk/>
            <pc:sldMk cId="1075204011" sldId="305"/>
            <ac:spMk id="7" creationId="{48CEADAE-F863-0BE6-5D74-BFB124742B95}"/>
          </ac:spMkLst>
        </pc:spChg>
        <pc:picChg chg="del">
          <ac:chgData name="vinay arukala" userId="5ba641c1d5d4fa50" providerId="LiveId" clId="{F865CBC0-F3AF-40A9-B4A5-0D6688F7689C}" dt="2023-11-05T14:56:49.574" v="404" actId="478"/>
          <ac:picMkLst>
            <pc:docMk/>
            <pc:sldMk cId="1075204011" sldId="305"/>
            <ac:picMk id="3" creationId="{1E8C0261-8A5E-157E-278E-41788C7183C4}"/>
          </ac:picMkLst>
        </pc:picChg>
        <pc:picChg chg="add mod">
          <ac:chgData name="vinay arukala" userId="5ba641c1d5d4fa50" providerId="LiveId" clId="{F865CBC0-F3AF-40A9-B4A5-0D6688F7689C}" dt="2023-11-05T14:58:43.603" v="407" actId="1076"/>
          <ac:picMkLst>
            <pc:docMk/>
            <pc:sldMk cId="1075204011" sldId="305"/>
            <ac:picMk id="4" creationId="{8A0DE6F7-667A-30B4-5D28-C12BCB2125C2}"/>
          </ac:picMkLst>
        </pc:picChg>
        <pc:picChg chg="del">
          <ac:chgData name="vinay arukala" userId="5ba641c1d5d4fa50" providerId="LiveId" clId="{F865CBC0-F3AF-40A9-B4A5-0D6688F7689C}" dt="2023-11-05T14:56:51.180" v="405" actId="478"/>
          <ac:picMkLst>
            <pc:docMk/>
            <pc:sldMk cId="1075204011" sldId="305"/>
            <ac:picMk id="6" creationId="{D1CBCD2C-32EA-AA17-2F15-99C5F53BC662}"/>
          </ac:picMkLst>
        </pc:picChg>
      </pc:sldChg>
      <pc:sldChg chg="addSp delSp modSp add mod">
        <pc:chgData name="vinay arukala" userId="5ba641c1d5d4fa50" providerId="LiveId" clId="{F865CBC0-F3AF-40A9-B4A5-0D6688F7689C}" dt="2023-11-05T15:00:30.335" v="412" actId="1076"/>
        <pc:sldMkLst>
          <pc:docMk/>
          <pc:sldMk cId="3658315054" sldId="306"/>
        </pc:sldMkLst>
        <pc:spChg chg="mod">
          <ac:chgData name="vinay arukala" userId="5ba641c1d5d4fa50" providerId="LiveId" clId="{F865CBC0-F3AF-40A9-B4A5-0D6688F7689C}" dt="2023-11-05T14:58:59.454" v="409"/>
          <ac:spMkLst>
            <pc:docMk/>
            <pc:sldMk cId="3658315054" sldId="306"/>
            <ac:spMk id="7" creationId="{48CEADAE-F863-0BE6-5D74-BFB124742B95}"/>
          </ac:spMkLst>
        </pc:spChg>
        <pc:picChg chg="add mod">
          <ac:chgData name="vinay arukala" userId="5ba641c1d5d4fa50" providerId="LiveId" clId="{F865CBC0-F3AF-40A9-B4A5-0D6688F7689C}" dt="2023-11-05T15:00:30.335" v="412" actId="1076"/>
          <ac:picMkLst>
            <pc:docMk/>
            <pc:sldMk cId="3658315054" sldId="306"/>
            <ac:picMk id="3" creationId="{C6BA5B79-2EA7-B976-0761-45B7EA307D0A}"/>
          </ac:picMkLst>
        </pc:picChg>
        <pc:picChg chg="del">
          <ac:chgData name="vinay arukala" userId="5ba641c1d5d4fa50" providerId="LiveId" clId="{F865CBC0-F3AF-40A9-B4A5-0D6688F7689C}" dt="2023-11-05T14:59:01.483" v="410" actId="478"/>
          <ac:picMkLst>
            <pc:docMk/>
            <pc:sldMk cId="3658315054" sldId="306"/>
            <ac:picMk id="4" creationId="{8A0DE6F7-667A-30B4-5D28-C12BCB2125C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E52523-BDE1-45F5-9755-D3BAFDA17A20}" type="datetimeFigureOut">
              <a:rPr lang="en-IN" smtClean="0"/>
              <a:t>06-11-2023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286253-9E56-4E2E-89F5-2B4DCDED649E}" type="slidenum">
              <a:rPr lang="en-IN" smtClean="0"/>
              <a:t>‹#›</a:t>
            </a:fld>
            <a:endParaRPr lang="en-IN"/>
          </a:p>
        </p:txBody>
      </p:sp>
    </p:spTree>
    <p:extLst>
      <p:ext uri="{BB962C8B-B14F-4D97-AF65-F5344CB8AC3E}">
        <p14:creationId xmlns:p14="http://schemas.microsoft.com/office/powerpoint/2010/main" val="2173079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B9DF18-83A9-4409-9437-ECB6172CD5AB}"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38F5CB8-675C-4BD6-9153-3DC101020A60}" type="slidenum">
              <a:rPr lang="en-IN" smtClean="0"/>
              <a:t>‹#›</a:t>
            </a:fld>
            <a:endParaRPr lang="en-IN"/>
          </a:p>
        </p:txBody>
      </p:sp>
    </p:spTree>
    <p:extLst>
      <p:ext uri="{BB962C8B-B14F-4D97-AF65-F5344CB8AC3E}">
        <p14:creationId xmlns:p14="http://schemas.microsoft.com/office/powerpoint/2010/main" val="647902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B9DF18-83A9-4409-9437-ECB6172CD5AB}"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38F5CB8-675C-4BD6-9153-3DC101020A60}" type="slidenum">
              <a:rPr lang="en-IN" smtClean="0"/>
              <a:t>‹#›</a:t>
            </a:fld>
            <a:endParaRPr lang="en-IN"/>
          </a:p>
        </p:txBody>
      </p:sp>
    </p:spTree>
    <p:extLst>
      <p:ext uri="{BB962C8B-B14F-4D97-AF65-F5344CB8AC3E}">
        <p14:creationId xmlns:p14="http://schemas.microsoft.com/office/powerpoint/2010/main" val="369377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B9DF18-83A9-4409-9437-ECB6172CD5AB}"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38F5CB8-675C-4BD6-9153-3DC101020A6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59706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9B9DF18-83A9-4409-9437-ECB6172CD5AB}"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8F5CB8-675C-4BD6-9153-3DC101020A60}" type="slidenum">
              <a:rPr lang="en-IN" smtClean="0"/>
              <a:t>‹#›</a:t>
            </a:fld>
            <a:endParaRPr lang="en-IN"/>
          </a:p>
        </p:txBody>
      </p:sp>
    </p:spTree>
    <p:extLst>
      <p:ext uri="{BB962C8B-B14F-4D97-AF65-F5344CB8AC3E}">
        <p14:creationId xmlns:p14="http://schemas.microsoft.com/office/powerpoint/2010/main" val="1288310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9B9DF18-83A9-4409-9437-ECB6172CD5AB}"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8F5CB8-675C-4BD6-9153-3DC101020A6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36282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9B9DF18-83A9-4409-9437-ECB6172CD5AB}"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8F5CB8-675C-4BD6-9153-3DC101020A60}" type="slidenum">
              <a:rPr lang="en-IN" smtClean="0"/>
              <a:t>‹#›</a:t>
            </a:fld>
            <a:endParaRPr lang="en-IN"/>
          </a:p>
        </p:txBody>
      </p:sp>
    </p:spTree>
    <p:extLst>
      <p:ext uri="{BB962C8B-B14F-4D97-AF65-F5344CB8AC3E}">
        <p14:creationId xmlns:p14="http://schemas.microsoft.com/office/powerpoint/2010/main" val="1431351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9DF18-83A9-4409-9437-ECB6172CD5AB}"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38F5CB8-675C-4BD6-9153-3DC101020A60}" type="slidenum">
              <a:rPr lang="en-IN" smtClean="0"/>
              <a:t>‹#›</a:t>
            </a:fld>
            <a:endParaRPr lang="en-IN"/>
          </a:p>
        </p:txBody>
      </p:sp>
    </p:spTree>
    <p:extLst>
      <p:ext uri="{BB962C8B-B14F-4D97-AF65-F5344CB8AC3E}">
        <p14:creationId xmlns:p14="http://schemas.microsoft.com/office/powerpoint/2010/main" val="1369257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9DF18-83A9-4409-9437-ECB6172CD5AB}"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38F5CB8-675C-4BD6-9153-3DC101020A60}" type="slidenum">
              <a:rPr lang="en-IN" smtClean="0"/>
              <a:t>‹#›</a:t>
            </a:fld>
            <a:endParaRPr lang="en-IN"/>
          </a:p>
        </p:txBody>
      </p:sp>
    </p:spTree>
    <p:extLst>
      <p:ext uri="{BB962C8B-B14F-4D97-AF65-F5344CB8AC3E}">
        <p14:creationId xmlns:p14="http://schemas.microsoft.com/office/powerpoint/2010/main" val="282187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2410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9DF18-83A9-4409-9437-ECB6172CD5AB}"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38F5CB8-675C-4BD6-9153-3DC101020A60}" type="slidenum">
              <a:rPr lang="en-IN" smtClean="0"/>
              <a:t>‹#›</a:t>
            </a:fld>
            <a:endParaRPr lang="en-IN"/>
          </a:p>
        </p:txBody>
      </p:sp>
    </p:spTree>
    <p:extLst>
      <p:ext uri="{BB962C8B-B14F-4D97-AF65-F5344CB8AC3E}">
        <p14:creationId xmlns:p14="http://schemas.microsoft.com/office/powerpoint/2010/main" val="466359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B9DF18-83A9-4409-9437-ECB6172CD5AB}"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38F5CB8-675C-4BD6-9153-3DC101020A60}" type="slidenum">
              <a:rPr lang="en-IN" smtClean="0"/>
              <a:t>‹#›</a:t>
            </a:fld>
            <a:endParaRPr lang="en-IN"/>
          </a:p>
        </p:txBody>
      </p:sp>
    </p:spTree>
    <p:extLst>
      <p:ext uri="{BB962C8B-B14F-4D97-AF65-F5344CB8AC3E}">
        <p14:creationId xmlns:p14="http://schemas.microsoft.com/office/powerpoint/2010/main" val="143381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B9DF18-83A9-4409-9437-ECB6172CD5AB}"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38F5CB8-675C-4BD6-9153-3DC101020A60}" type="slidenum">
              <a:rPr lang="en-IN" smtClean="0"/>
              <a:t>‹#›</a:t>
            </a:fld>
            <a:endParaRPr lang="en-IN"/>
          </a:p>
        </p:txBody>
      </p:sp>
    </p:spTree>
    <p:extLst>
      <p:ext uri="{BB962C8B-B14F-4D97-AF65-F5344CB8AC3E}">
        <p14:creationId xmlns:p14="http://schemas.microsoft.com/office/powerpoint/2010/main" val="79445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B9DF18-83A9-4409-9437-ECB6172CD5AB}" type="datetimeFigureOut">
              <a:rPr lang="en-IN" smtClean="0"/>
              <a:t>06-11-2023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38F5CB8-675C-4BD6-9153-3DC101020A60}" type="slidenum">
              <a:rPr lang="en-IN" smtClean="0"/>
              <a:t>‹#›</a:t>
            </a:fld>
            <a:endParaRPr lang="en-IN"/>
          </a:p>
        </p:txBody>
      </p:sp>
    </p:spTree>
    <p:extLst>
      <p:ext uri="{BB962C8B-B14F-4D97-AF65-F5344CB8AC3E}">
        <p14:creationId xmlns:p14="http://schemas.microsoft.com/office/powerpoint/2010/main" val="1305591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B9DF18-83A9-4409-9437-ECB6172CD5AB}" type="datetimeFigureOut">
              <a:rPr lang="en-IN" smtClean="0"/>
              <a:t>06-11-2023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38F5CB8-675C-4BD6-9153-3DC101020A60}" type="slidenum">
              <a:rPr lang="en-IN" smtClean="0"/>
              <a:t>‹#›</a:t>
            </a:fld>
            <a:endParaRPr lang="en-IN"/>
          </a:p>
        </p:txBody>
      </p:sp>
    </p:spTree>
    <p:extLst>
      <p:ext uri="{BB962C8B-B14F-4D97-AF65-F5344CB8AC3E}">
        <p14:creationId xmlns:p14="http://schemas.microsoft.com/office/powerpoint/2010/main" val="3537514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B9DF18-83A9-4409-9437-ECB6172CD5AB}" type="datetimeFigureOut">
              <a:rPr lang="en-IN" smtClean="0"/>
              <a:t>06-11-2023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38F5CB8-675C-4BD6-9153-3DC101020A60}" type="slidenum">
              <a:rPr lang="en-IN" smtClean="0"/>
              <a:t>‹#›</a:t>
            </a:fld>
            <a:endParaRPr lang="en-IN"/>
          </a:p>
        </p:txBody>
      </p:sp>
    </p:spTree>
    <p:extLst>
      <p:ext uri="{BB962C8B-B14F-4D97-AF65-F5344CB8AC3E}">
        <p14:creationId xmlns:p14="http://schemas.microsoft.com/office/powerpoint/2010/main" val="3620499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B9DF18-83A9-4409-9437-ECB6172CD5AB}"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38F5CB8-675C-4BD6-9153-3DC101020A60}" type="slidenum">
              <a:rPr lang="en-IN" smtClean="0"/>
              <a:t>‹#›</a:t>
            </a:fld>
            <a:endParaRPr lang="en-IN"/>
          </a:p>
        </p:txBody>
      </p:sp>
    </p:spTree>
    <p:extLst>
      <p:ext uri="{BB962C8B-B14F-4D97-AF65-F5344CB8AC3E}">
        <p14:creationId xmlns:p14="http://schemas.microsoft.com/office/powerpoint/2010/main" val="2898984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B9DF18-83A9-4409-9437-ECB6172CD5AB}"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8F5CB8-675C-4BD6-9153-3DC101020A60}" type="slidenum">
              <a:rPr lang="en-IN" smtClean="0"/>
              <a:t>‹#›</a:t>
            </a:fld>
            <a:endParaRPr lang="en-IN"/>
          </a:p>
        </p:txBody>
      </p:sp>
    </p:spTree>
    <p:extLst>
      <p:ext uri="{BB962C8B-B14F-4D97-AF65-F5344CB8AC3E}">
        <p14:creationId xmlns:p14="http://schemas.microsoft.com/office/powerpoint/2010/main" val="764159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9B9DF18-83A9-4409-9437-ECB6172CD5AB}" type="datetimeFigureOut">
              <a:rPr lang="en-IN" smtClean="0"/>
              <a:t>06-11-2023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38F5CB8-675C-4BD6-9153-3DC101020A60}" type="slidenum">
              <a:rPr lang="en-IN" smtClean="0"/>
              <a:t>‹#›</a:t>
            </a:fld>
            <a:endParaRPr lang="en-IN"/>
          </a:p>
        </p:txBody>
      </p:sp>
    </p:spTree>
    <p:extLst>
      <p:ext uri="{BB962C8B-B14F-4D97-AF65-F5344CB8AC3E}">
        <p14:creationId xmlns:p14="http://schemas.microsoft.com/office/powerpoint/2010/main" val="475184126"/>
      </p:ext>
    </p:extLst>
  </p:cSld>
  <p:clrMap bg1="lt1" tx1="dk1" bg2="lt2" tx2="dk2" accent1="accent1" accent2="accent2" accent3="accent3" accent4="accent4" accent5="accent5" accent6="accent6" hlink="hlink" folHlink="folHlink"/>
  <p:sldLayoutIdLst>
    <p:sldLayoutId id="2147484361" r:id="rId1"/>
    <p:sldLayoutId id="2147484362" r:id="rId2"/>
    <p:sldLayoutId id="2147484363" r:id="rId3"/>
    <p:sldLayoutId id="2147484364" r:id="rId4"/>
    <p:sldLayoutId id="2147484365" r:id="rId5"/>
    <p:sldLayoutId id="2147484366" r:id="rId6"/>
    <p:sldLayoutId id="2147484367" r:id="rId7"/>
    <p:sldLayoutId id="2147484368" r:id="rId8"/>
    <p:sldLayoutId id="2147484369" r:id="rId9"/>
    <p:sldLayoutId id="2147484370" r:id="rId10"/>
    <p:sldLayoutId id="2147484371" r:id="rId11"/>
    <p:sldLayoutId id="2147484372" r:id="rId12"/>
    <p:sldLayoutId id="2147484373" r:id="rId13"/>
    <p:sldLayoutId id="2147484374" r:id="rId14"/>
    <p:sldLayoutId id="2147484375" r:id="rId15"/>
    <p:sldLayoutId id="2147484376" r:id="rId16"/>
    <p:sldLayoutId id="2147484377"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2100943" y="1534887"/>
            <a:ext cx="9601200" cy="4833256"/>
          </a:xfrm>
          <a:prstGeom prst="rect">
            <a:avLst/>
          </a:prstGeom>
          <a:noFill/>
          <a:ln/>
        </p:spPr>
        <p:txBody>
          <a:bodyPr wrap="none" rtlCol="0" anchor="t"/>
          <a:lstStyle/>
          <a:p>
            <a:pPr algn="ctr">
              <a:lnSpc>
                <a:spcPts val="5467"/>
              </a:lnSpc>
            </a:pPr>
            <a:r>
              <a:rPr lang="en-US" sz="4374" b="1" dirty="0">
                <a:solidFill>
                  <a:srgbClr val="396AF1"/>
                </a:solidFill>
                <a:latin typeface="Algerian" panose="04020705040A02060702" pitchFamily="82" charset="0"/>
                <a:ea typeface="Barlow" pitchFamily="34" charset="-122"/>
                <a:cs typeface="Barlow" pitchFamily="34" charset="-120"/>
              </a:rPr>
              <a:t>Machine Learning Project</a:t>
            </a:r>
            <a:endParaRPr lang="en-US" sz="4374" dirty="0">
              <a:latin typeface="Algerian" panose="04020705040A02060702" pitchFamily="82" charset="0"/>
            </a:endParaRPr>
          </a:p>
        </p:txBody>
      </p:sp>
      <p:sp>
        <p:nvSpPr>
          <p:cNvPr id="6" name="Text 2"/>
          <p:cNvSpPr/>
          <p:nvPr/>
        </p:nvSpPr>
        <p:spPr>
          <a:xfrm>
            <a:off x="2395390" y="3631490"/>
            <a:ext cx="7632529" cy="398878"/>
          </a:xfrm>
          <a:prstGeom prst="rect">
            <a:avLst/>
          </a:prstGeom>
          <a:noFill/>
          <a:ln/>
        </p:spPr>
        <p:txBody>
          <a:bodyPr wrap="square" rtlCol="0" anchor="t"/>
          <a:lstStyle/>
          <a:p>
            <a:pPr algn="ctr">
              <a:lnSpc>
                <a:spcPts val="2332"/>
              </a:lnSpc>
            </a:pPr>
            <a:r>
              <a:rPr lang="en-US" sz="1458" b="1" dirty="0">
                <a:solidFill>
                  <a:srgbClr val="5E98F1"/>
                </a:solidFill>
                <a:latin typeface="Montserrat" pitchFamily="34" charset="0"/>
                <a:ea typeface="Montserrat" pitchFamily="34" charset="-122"/>
                <a:cs typeface="Montserrat" pitchFamily="34" charset="-120"/>
              </a:rPr>
              <a:t> </a:t>
            </a:r>
            <a:r>
              <a:rPr lang="en-US" sz="2800" b="1" dirty="0">
                <a:solidFill>
                  <a:srgbClr val="002060"/>
                </a:solidFill>
                <a:latin typeface="Montserrat" pitchFamily="34" charset="0"/>
                <a:ea typeface="Montserrat" pitchFamily="34" charset="-122"/>
                <a:cs typeface="Montserrat" pitchFamily="34" charset="-120"/>
              </a:rPr>
              <a:t>V. Shashidhar</a:t>
            </a:r>
            <a:r>
              <a:rPr lang="en-US" sz="2400" dirty="0">
                <a:solidFill>
                  <a:srgbClr val="272525"/>
                </a:solidFill>
                <a:latin typeface="Montserrat" pitchFamily="34" charset="0"/>
                <a:ea typeface="Montserrat" pitchFamily="34" charset="-122"/>
                <a:cs typeface="Montserrat" pitchFamily="34" charset="-120"/>
              </a:rPr>
              <a:t>|</a:t>
            </a:r>
            <a:r>
              <a:rPr lang="en-US" sz="2400" i="1" dirty="0">
                <a:solidFill>
                  <a:srgbClr val="5CC97B"/>
                </a:solidFill>
                <a:latin typeface="Montserrat" pitchFamily="34" charset="0"/>
                <a:ea typeface="Montserrat" pitchFamily="34" charset="-122"/>
                <a:cs typeface="Montserrat" pitchFamily="34" charset="-120"/>
              </a:rPr>
              <a:t> </a:t>
            </a:r>
            <a:r>
              <a:rPr lang="en-US" sz="2400" dirty="0">
                <a:solidFill>
                  <a:srgbClr val="F44444"/>
                </a:solidFill>
                <a:latin typeface="Montserrat" pitchFamily="34" charset="0"/>
                <a:ea typeface="Montserrat" pitchFamily="34" charset="-122"/>
                <a:cs typeface="Montserrat" pitchFamily="34" charset="-120"/>
              </a:rPr>
              <a:t>CSE(AI&amp;ML)  </a:t>
            </a:r>
            <a:r>
              <a:rPr lang="en-US" sz="2400" dirty="0">
                <a:solidFill>
                  <a:srgbClr val="272525"/>
                </a:solidFill>
                <a:latin typeface="Montserrat" pitchFamily="34" charset="0"/>
                <a:ea typeface="Montserrat" pitchFamily="34" charset="-122"/>
                <a:cs typeface="Montserrat" pitchFamily="34" charset="-120"/>
              </a:rPr>
              <a:t>|  </a:t>
            </a:r>
            <a:r>
              <a:rPr lang="en-US" sz="2400" b="1" u="sng" dirty="0">
                <a:solidFill>
                  <a:srgbClr val="272525"/>
                </a:solidFill>
                <a:latin typeface="Montserrat" pitchFamily="34" charset="0"/>
                <a:ea typeface="Montserrat" pitchFamily="34" charset="-122"/>
                <a:cs typeface="Montserrat" pitchFamily="34" charset="-120"/>
              </a:rPr>
              <a:t>2203A52063</a:t>
            </a:r>
            <a:endParaRPr lang="en-US" sz="2400" dirty="0"/>
          </a:p>
        </p:txBody>
      </p:sp>
      <p:sp>
        <p:nvSpPr>
          <p:cNvPr id="10" name="TextBox 9">
            <a:extLst>
              <a:ext uri="{FF2B5EF4-FFF2-40B4-BE49-F238E27FC236}">
                <a16:creationId xmlns:a16="http://schemas.microsoft.com/office/drawing/2014/main" id="{ECC374FC-5B5A-0C6A-9B40-42C481467B30}"/>
              </a:ext>
            </a:extLst>
          </p:cNvPr>
          <p:cNvSpPr txBox="1"/>
          <p:nvPr/>
        </p:nvSpPr>
        <p:spPr>
          <a:xfrm>
            <a:off x="3066585" y="2716258"/>
            <a:ext cx="6086708" cy="502766"/>
          </a:xfrm>
          <a:prstGeom prst="rect">
            <a:avLst/>
          </a:prstGeom>
          <a:noFill/>
        </p:spPr>
        <p:txBody>
          <a:bodyPr wrap="square" rtlCol="0">
            <a:spAutoFit/>
          </a:bodyPr>
          <a:lstStyle/>
          <a:p>
            <a:r>
              <a:rPr lang="en-US" sz="1500" dirty="0">
                <a:solidFill>
                  <a:srgbClr val="272525"/>
                </a:solidFill>
                <a:latin typeface="Montserrat" pitchFamily="34" charset="0"/>
                <a:ea typeface="Montserrat" pitchFamily="34" charset="-122"/>
                <a:cs typeface="Montserrat" pitchFamily="34" charset="-120"/>
              </a:rPr>
              <a:t> </a:t>
            </a:r>
            <a:r>
              <a:rPr lang="en-US" sz="2667" b="1" dirty="0">
                <a:solidFill>
                  <a:srgbClr val="272525"/>
                </a:solidFill>
                <a:latin typeface="Microsoft YaHei UI" panose="020B0503020204020204" pitchFamily="34" charset="-122"/>
                <a:ea typeface="Microsoft YaHei UI" panose="020B0503020204020204" pitchFamily="34" charset="-122"/>
                <a:cs typeface="Montserrat" pitchFamily="34" charset="-120"/>
              </a:rPr>
              <a:t>Heart attack analysis &amp; prediction </a:t>
            </a:r>
            <a:endParaRPr lang="en-IN" sz="2667" b="1" dirty="0">
              <a:latin typeface="Microsoft YaHei UI" panose="020B0503020204020204" pitchFamily="34" charset="-122"/>
              <a:ea typeface="Microsoft YaHei UI" panose="020B0503020204020204" pitchFamily="34" charset="-122"/>
            </a:endParaRPr>
          </a:p>
        </p:txBody>
      </p:sp>
      <p:sp>
        <p:nvSpPr>
          <p:cNvPr id="8" name="TextBox 7">
            <a:extLst>
              <a:ext uri="{FF2B5EF4-FFF2-40B4-BE49-F238E27FC236}">
                <a16:creationId xmlns:a16="http://schemas.microsoft.com/office/drawing/2014/main" id="{BE8B28C2-8897-4043-9BA1-B4381A1AFBF1}"/>
              </a:ext>
            </a:extLst>
          </p:cNvPr>
          <p:cNvSpPr txBox="1"/>
          <p:nvPr/>
        </p:nvSpPr>
        <p:spPr>
          <a:xfrm>
            <a:off x="8545287" y="5496681"/>
            <a:ext cx="3001742" cy="707886"/>
          </a:xfrm>
          <a:prstGeom prst="rect">
            <a:avLst/>
          </a:prstGeom>
          <a:noFill/>
        </p:spPr>
        <p:txBody>
          <a:bodyPr wrap="square" rtlCol="0">
            <a:spAutoFit/>
          </a:bodyPr>
          <a:lstStyle/>
          <a:p>
            <a:r>
              <a:rPr lang="en-IN" sz="2000" b="1" dirty="0"/>
              <a:t>Under the Guidance of </a:t>
            </a:r>
          </a:p>
          <a:p>
            <a:r>
              <a:rPr lang="en-IN" sz="2000" b="1" dirty="0"/>
              <a:t>   ~Ramesh sir</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655595-9396-E537-F71D-2AE21A7C09B1}"/>
              </a:ext>
            </a:extLst>
          </p:cNvPr>
          <p:cNvSpPr txBox="1"/>
          <p:nvPr/>
        </p:nvSpPr>
        <p:spPr>
          <a:xfrm>
            <a:off x="1767154" y="672223"/>
            <a:ext cx="8424809" cy="646331"/>
          </a:xfrm>
          <a:prstGeom prst="rect">
            <a:avLst/>
          </a:prstGeom>
          <a:noFill/>
        </p:spPr>
        <p:txBody>
          <a:bodyPr wrap="square" rtlCol="0">
            <a:spAutoFit/>
          </a:bodyPr>
          <a:lstStyle/>
          <a:p>
            <a:r>
              <a:rPr lang="en-IN" sz="3600" u="sng" dirty="0">
                <a:solidFill>
                  <a:srgbClr val="FF0000"/>
                </a:solidFill>
                <a:latin typeface="Algerian" panose="04020705040A02060702" pitchFamily="82" charset="0"/>
              </a:rPr>
              <a:t>Perceptron Learning </a:t>
            </a:r>
            <a:r>
              <a:rPr lang="en-IN" sz="3600" dirty="0">
                <a:solidFill>
                  <a:srgbClr val="FF0000"/>
                </a:solidFill>
              </a:rPr>
              <a:t>:</a:t>
            </a:r>
          </a:p>
        </p:txBody>
      </p:sp>
      <p:sp>
        <p:nvSpPr>
          <p:cNvPr id="3" name="TextBox 2">
            <a:extLst>
              <a:ext uri="{FF2B5EF4-FFF2-40B4-BE49-F238E27FC236}">
                <a16:creationId xmlns:a16="http://schemas.microsoft.com/office/drawing/2014/main" id="{A863C359-D6E8-2841-8E8E-E26248DFCDB8}"/>
              </a:ext>
            </a:extLst>
          </p:cNvPr>
          <p:cNvSpPr txBox="1"/>
          <p:nvPr/>
        </p:nvSpPr>
        <p:spPr>
          <a:xfrm>
            <a:off x="2850100" y="1449880"/>
            <a:ext cx="9145957" cy="3785652"/>
          </a:xfrm>
          <a:prstGeom prst="rect">
            <a:avLst/>
          </a:prstGeom>
          <a:noFill/>
        </p:spPr>
        <p:txBody>
          <a:bodyPr wrap="square" rtlCol="0">
            <a:spAutoFit/>
          </a:bodyPr>
          <a:lstStyle/>
          <a:p>
            <a:r>
              <a:rPr lang="en-US" sz="2400" dirty="0">
                <a:latin typeface="Agency FB" panose="020B0503020202020204" pitchFamily="34" charset="0"/>
              </a:rPr>
              <a:t>The perceptron learning algorithm is one of the simplest forms of supervised machine learning algorithms used for binary classification. It is a type of linear classifier that finds a linear decision boundary to separate two classes in feature space. The perceptron takes a set of input features, assigns weights to them, and computes a weighted sum. If the sum exceeds a certain threshold, the perceptron predicts one class; otherwise, it predicts the other class. During training, the algorithm adjusts the weights based on misclassified data points to iteratively improve the decision boundary. While the perceptron is straightforward and efficient, it has limitations and cannot handle problems that are not linearly separable. More advanced techniques like support vector machines and neural networks are often preferred for complex tasks.</a:t>
            </a:r>
            <a:endParaRPr lang="en-IN" sz="2400" dirty="0">
              <a:latin typeface="Agency FB" panose="020B0503020202020204" pitchFamily="34" charset="0"/>
            </a:endParaRPr>
          </a:p>
        </p:txBody>
      </p:sp>
    </p:spTree>
    <p:extLst>
      <p:ext uri="{BB962C8B-B14F-4D97-AF65-F5344CB8AC3E}">
        <p14:creationId xmlns:p14="http://schemas.microsoft.com/office/powerpoint/2010/main" val="904944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CEADAE-F863-0BE6-5D74-BFB124742B95}"/>
              </a:ext>
            </a:extLst>
          </p:cNvPr>
          <p:cNvSpPr txBox="1"/>
          <p:nvPr/>
        </p:nvSpPr>
        <p:spPr>
          <a:xfrm>
            <a:off x="816077" y="275306"/>
            <a:ext cx="6096000" cy="369332"/>
          </a:xfrm>
          <a:prstGeom prst="rect">
            <a:avLst/>
          </a:prstGeom>
          <a:noFill/>
        </p:spPr>
        <p:txBody>
          <a:bodyPr wrap="square">
            <a:spAutoFit/>
          </a:bodyPr>
          <a:lstStyle/>
          <a:p>
            <a:pPr marL="285750" indent="-285750">
              <a:buFont typeface="Wingdings" panose="05000000000000000000" pitchFamily="2" charset="2"/>
              <a:buChar char="v"/>
            </a:pPr>
            <a:r>
              <a:rPr lang="en-US" b="1" dirty="0"/>
              <a:t>Perceptron Learning</a:t>
            </a:r>
            <a:endParaRPr lang="en-IN" b="1" dirty="0"/>
          </a:p>
        </p:txBody>
      </p:sp>
      <p:pic>
        <p:nvPicPr>
          <p:cNvPr id="3" name="Picture 2">
            <a:extLst>
              <a:ext uri="{FF2B5EF4-FFF2-40B4-BE49-F238E27FC236}">
                <a16:creationId xmlns:a16="http://schemas.microsoft.com/office/drawing/2014/main" id="{C6BA5B79-2EA7-B976-0761-45B7EA307D0A}"/>
              </a:ext>
            </a:extLst>
          </p:cNvPr>
          <p:cNvPicPr>
            <a:picLocks noChangeAspect="1"/>
          </p:cNvPicPr>
          <p:nvPr/>
        </p:nvPicPr>
        <p:blipFill>
          <a:blip r:embed="rId2"/>
          <a:stretch>
            <a:fillRect/>
          </a:stretch>
        </p:blipFill>
        <p:spPr>
          <a:xfrm>
            <a:off x="2570053" y="644638"/>
            <a:ext cx="7674005" cy="6073666"/>
          </a:xfrm>
          <a:prstGeom prst="rect">
            <a:avLst/>
          </a:prstGeom>
        </p:spPr>
      </p:pic>
    </p:spTree>
    <p:extLst>
      <p:ext uri="{BB962C8B-B14F-4D97-AF65-F5344CB8AC3E}">
        <p14:creationId xmlns:p14="http://schemas.microsoft.com/office/powerpoint/2010/main" val="1492967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9068EB-EDAD-478C-5428-2D4871AFF256}"/>
              </a:ext>
            </a:extLst>
          </p:cNvPr>
          <p:cNvSpPr txBox="1"/>
          <p:nvPr/>
        </p:nvSpPr>
        <p:spPr>
          <a:xfrm>
            <a:off x="1671997" y="615960"/>
            <a:ext cx="11137186" cy="646331"/>
          </a:xfrm>
          <a:prstGeom prst="rect">
            <a:avLst/>
          </a:prstGeom>
          <a:noFill/>
        </p:spPr>
        <p:txBody>
          <a:bodyPr wrap="square" rtlCol="0">
            <a:spAutoFit/>
          </a:bodyPr>
          <a:lstStyle/>
          <a:p>
            <a:r>
              <a:rPr lang="en-IN" sz="3600" u="sng" dirty="0">
                <a:solidFill>
                  <a:srgbClr val="FF0000"/>
                </a:solidFill>
                <a:latin typeface="Algerian" panose="04020705040A02060702" pitchFamily="82" charset="0"/>
              </a:rPr>
              <a:t>KNN with Bootstrap </a:t>
            </a:r>
            <a:r>
              <a:rPr lang="en-IN" sz="3600" dirty="0">
                <a:solidFill>
                  <a:srgbClr val="FF0000"/>
                </a:solidFill>
              </a:rPr>
              <a:t>:</a:t>
            </a:r>
            <a:endParaRPr lang="en-IN" dirty="0">
              <a:solidFill>
                <a:srgbClr val="FF0000"/>
              </a:solidFill>
            </a:endParaRPr>
          </a:p>
        </p:txBody>
      </p:sp>
      <p:sp>
        <p:nvSpPr>
          <p:cNvPr id="3" name="TextBox 2">
            <a:extLst>
              <a:ext uri="{FF2B5EF4-FFF2-40B4-BE49-F238E27FC236}">
                <a16:creationId xmlns:a16="http://schemas.microsoft.com/office/drawing/2014/main" id="{3CAB1354-82DB-B302-1548-B6F89BEEAA83}"/>
              </a:ext>
            </a:extLst>
          </p:cNvPr>
          <p:cNvSpPr txBox="1"/>
          <p:nvPr/>
        </p:nvSpPr>
        <p:spPr>
          <a:xfrm>
            <a:off x="2717026" y="1471651"/>
            <a:ext cx="9235488" cy="5262979"/>
          </a:xfrm>
          <a:prstGeom prst="rect">
            <a:avLst/>
          </a:prstGeom>
          <a:noFill/>
        </p:spPr>
        <p:txBody>
          <a:bodyPr wrap="square" rtlCol="0">
            <a:spAutoFit/>
          </a:bodyPr>
          <a:lstStyle/>
          <a:p>
            <a:r>
              <a:rPr lang="en-US" sz="2800" dirty="0">
                <a:latin typeface="Agency FB" panose="020B0503020202020204" pitchFamily="34" charset="0"/>
              </a:rPr>
              <a:t>K-Nearest Neighbors (KNN) with bootstrap is a technique that enhances the robustness and stability of KNN classification or regression models. By resampling the training data with replacement, multiple KNN models are trained on different subsets of the data, reducing variance and improving generalization. The ensemble of these models often results in more reliable and accurate predictions, though it comes at the cost of increased computational complexity.</a:t>
            </a:r>
          </a:p>
          <a:p>
            <a:endParaRPr lang="en-US" sz="2800" dirty="0"/>
          </a:p>
          <a:p>
            <a:endParaRPr lang="en-US" sz="2800" dirty="0"/>
          </a:p>
          <a:p>
            <a:endParaRPr lang="en-US" sz="2800" dirty="0"/>
          </a:p>
          <a:p>
            <a:endParaRPr lang="en-US" sz="2800" dirty="0"/>
          </a:p>
          <a:p>
            <a:endParaRPr lang="en-IN" sz="2800" dirty="0"/>
          </a:p>
        </p:txBody>
      </p:sp>
    </p:spTree>
    <p:extLst>
      <p:ext uri="{BB962C8B-B14F-4D97-AF65-F5344CB8AC3E}">
        <p14:creationId xmlns:p14="http://schemas.microsoft.com/office/powerpoint/2010/main" val="320070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CEADAE-F863-0BE6-5D74-BFB124742B95}"/>
              </a:ext>
            </a:extLst>
          </p:cNvPr>
          <p:cNvSpPr txBox="1"/>
          <p:nvPr/>
        </p:nvSpPr>
        <p:spPr>
          <a:xfrm>
            <a:off x="1763134" y="357854"/>
            <a:ext cx="6096000" cy="369332"/>
          </a:xfrm>
          <a:prstGeom prst="rect">
            <a:avLst/>
          </a:prstGeom>
          <a:noFill/>
        </p:spPr>
        <p:txBody>
          <a:bodyPr wrap="square">
            <a:spAutoFit/>
          </a:bodyPr>
          <a:lstStyle/>
          <a:p>
            <a:pPr marL="285750" indent="-285750">
              <a:buFont typeface="Wingdings" panose="05000000000000000000" pitchFamily="2" charset="2"/>
              <a:buChar char="v"/>
            </a:pPr>
            <a:r>
              <a:rPr lang="en-US" b="1" dirty="0"/>
              <a:t>K</a:t>
            </a:r>
            <a:r>
              <a:rPr lang="en-IN" b="1" dirty="0"/>
              <a:t>NN</a:t>
            </a:r>
          </a:p>
        </p:txBody>
      </p:sp>
      <p:pic>
        <p:nvPicPr>
          <p:cNvPr id="3" name="Picture 2">
            <a:extLst>
              <a:ext uri="{FF2B5EF4-FFF2-40B4-BE49-F238E27FC236}">
                <a16:creationId xmlns:a16="http://schemas.microsoft.com/office/drawing/2014/main" id="{D568CD58-F731-64DB-85AB-365D0ACB8B4B}"/>
              </a:ext>
            </a:extLst>
          </p:cNvPr>
          <p:cNvPicPr>
            <a:picLocks noChangeAspect="1"/>
          </p:cNvPicPr>
          <p:nvPr/>
        </p:nvPicPr>
        <p:blipFill>
          <a:blip r:embed="rId2"/>
          <a:stretch>
            <a:fillRect/>
          </a:stretch>
        </p:blipFill>
        <p:spPr>
          <a:xfrm>
            <a:off x="2331394" y="958156"/>
            <a:ext cx="7529212" cy="5357324"/>
          </a:xfrm>
          <a:prstGeom prst="rect">
            <a:avLst/>
          </a:prstGeom>
        </p:spPr>
      </p:pic>
    </p:spTree>
    <p:extLst>
      <p:ext uri="{BB962C8B-B14F-4D97-AF65-F5344CB8AC3E}">
        <p14:creationId xmlns:p14="http://schemas.microsoft.com/office/powerpoint/2010/main" val="984715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09A84C-75B5-896A-33C7-AA08CAD41A7B}"/>
              </a:ext>
            </a:extLst>
          </p:cNvPr>
          <p:cNvPicPr>
            <a:picLocks noChangeAspect="1"/>
          </p:cNvPicPr>
          <p:nvPr/>
        </p:nvPicPr>
        <p:blipFill>
          <a:blip r:embed="rId2"/>
          <a:stretch>
            <a:fillRect/>
          </a:stretch>
        </p:blipFill>
        <p:spPr>
          <a:xfrm>
            <a:off x="2582875" y="804029"/>
            <a:ext cx="7554183" cy="5761219"/>
          </a:xfrm>
          <a:prstGeom prst="rect">
            <a:avLst/>
          </a:prstGeom>
        </p:spPr>
      </p:pic>
      <p:sp>
        <p:nvSpPr>
          <p:cNvPr id="7" name="TextBox 6">
            <a:extLst>
              <a:ext uri="{FF2B5EF4-FFF2-40B4-BE49-F238E27FC236}">
                <a16:creationId xmlns:a16="http://schemas.microsoft.com/office/drawing/2014/main" id="{48CEADAE-F863-0BE6-5D74-BFB124742B95}"/>
              </a:ext>
            </a:extLst>
          </p:cNvPr>
          <p:cNvSpPr txBox="1"/>
          <p:nvPr/>
        </p:nvSpPr>
        <p:spPr>
          <a:xfrm>
            <a:off x="776748" y="280462"/>
            <a:ext cx="6096000" cy="369332"/>
          </a:xfrm>
          <a:prstGeom prst="rect">
            <a:avLst/>
          </a:prstGeom>
          <a:noFill/>
        </p:spPr>
        <p:txBody>
          <a:bodyPr wrap="square">
            <a:spAutoFit/>
          </a:bodyPr>
          <a:lstStyle/>
          <a:p>
            <a:pPr marL="285750" indent="-285750">
              <a:buFont typeface="Wingdings" panose="05000000000000000000" pitchFamily="2" charset="2"/>
              <a:buChar char="v"/>
            </a:pPr>
            <a:r>
              <a:rPr lang="en-IN" sz="1800" b="1" dirty="0"/>
              <a:t>Preprocessing</a:t>
            </a:r>
            <a:endParaRPr lang="en-IN" b="1" dirty="0"/>
          </a:p>
        </p:txBody>
      </p:sp>
    </p:spTree>
    <p:extLst>
      <p:ext uri="{BB962C8B-B14F-4D97-AF65-F5344CB8AC3E}">
        <p14:creationId xmlns:p14="http://schemas.microsoft.com/office/powerpoint/2010/main" val="1976151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CEADAE-F863-0BE6-5D74-BFB124742B95}"/>
              </a:ext>
            </a:extLst>
          </p:cNvPr>
          <p:cNvSpPr txBox="1"/>
          <p:nvPr/>
        </p:nvSpPr>
        <p:spPr>
          <a:xfrm>
            <a:off x="1307690" y="275306"/>
            <a:ext cx="6096000" cy="369332"/>
          </a:xfrm>
          <a:prstGeom prst="rect">
            <a:avLst/>
          </a:prstGeom>
          <a:noFill/>
        </p:spPr>
        <p:txBody>
          <a:bodyPr wrap="square">
            <a:spAutoFit/>
          </a:bodyPr>
          <a:lstStyle/>
          <a:p>
            <a:pPr marL="285750" indent="-285750">
              <a:buFont typeface="Wingdings" panose="05000000000000000000" pitchFamily="2" charset="2"/>
              <a:buChar char="v"/>
            </a:pPr>
            <a:r>
              <a:rPr lang="en-IN" sz="1800" b="1" dirty="0"/>
              <a:t>Identify Features and target variables</a:t>
            </a:r>
            <a:endParaRPr lang="en-IN" b="1" dirty="0"/>
          </a:p>
        </p:txBody>
      </p:sp>
      <p:pic>
        <p:nvPicPr>
          <p:cNvPr id="3" name="Picture 2">
            <a:extLst>
              <a:ext uri="{FF2B5EF4-FFF2-40B4-BE49-F238E27FC236}">
                <a16:creationId xmlns:a16="http://schemas.microsoft.com/office/drawing/2014/main" id="{1E8C0261-8A5E-157E-278E-41788C7183C4}"/>
              </a:ext>
            </a:extLst>
          </p:cNvPr>
          <p:cNvPicPr>
            <a:picLocks noChangeAspect="1"/>
          </p:cNvPicPr>
          <p:nvPr/>
        </p:nvPicPr>
        <p:blipFill>
          <a:blip r:embed="rId2"/>
          <a:stretch>
            <a:fillRect/>
          </a:stretch>
        </p:blipFill>
        <p:spPr>
          <a:xfrm>
            <a:off x="1655605" y="748442"/>
            <a:ext cx="5748085" cy="5649586"/>
          </a:xfrm>
          <a:prstGeom prst="rect">
            <a:avLst/>
          </a:prstGeom>
        </p:spPr>
      </p:pic>
      <p:pic>
        <p:nvPicPr>
          <p:cNvPr id="6" name="Picture 5">
            <a:extLst>
              <a:ext uri="{FF2B5EF4-FFF2-40B4-BE49-F238E27FC236}">
                <a16:creationId xmlns:a16="http://schemas.microsoft.com/office/drawing/2014/main" id="{D1CBCD2C-32EA-AA17-2F15-99C5F53BC662}"/>
              </a:ext>
            </a:extLst>
          </p:cNvPr>
          <p:cNvPicPr>
            <a:picLocks noChangeAspect="1"/>
          </p:cNvPicPr>
          <p:nvPr/>
        </p:nvPicPr>
        <p:blipFill>
          <a:blip r:embed="rId3"/>
          <a:stretch>
            <a:fillRect/>
          </a:stretch>
        </p:blipFill>
        <p:spPr>
          <a:xfrm>
            <a:off x="7533776" y="1424047"/>
            <a:ext cx="4419983" cy="3596952"/>
          </a:xfrm>
          <a:prstGeom prst="rect">
            <a:avLst/>
          </a:prstGeom>
        </p:spPr>
      </p:pic>
    </p:spTree>
    <p:extLst>
      <p:ext uri="{BB962C8B-B14F-4D97-AF65-F5344CB8AC3E}">
        <p14:creationId xmlns:p14="http://schemas.microsoft.com/office/powerpoint/2010/main" val="3706249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CEADAE-F863-0BE6-5D74-BFB124742B95}"/>
              </a:ext>
            </a:extLst>
          </p:cNvPr>
          <p:cNvSpPr txBox="1"/>
          <p:nvPr/>
        </p:nvSpPr>
        <p:spPr>
          <a:xfrm>
            <a:off x="1828448" y="765163"/>
            <a:ext cx="6096000" cy="369332"/>
          </a:xfrm>
          <a:prstGeom prst="rect">
            <a:avLst/>
          </a:prstGeom>
          <a:noFill/>
        </p:spPr>
        <p:txBody>
          <a:bodyPr wrap="square">
            <a:spAutoFit/>
          </a:bodyPr>
          <a:lstStyle/>
          <a:p>
            <a:pPr marL="285750" indent="-285750">
              <a:buFont typeface="Wingdings" panose="05000000000000000000" pitchFamily="2" charset="2"/>
              <a:buChar char="v"/>
            </a:pPr>
            <a:r>
              <a:rPr lang="en-IN" sz="1800" b="1" dirty="0"/>
              <a:t>Training and Testing</a:t>
            </a:r>
            <a:endParaRPr lang="en-IN" b="1" dirty="0"/>
          </a:p>
        </p:txBody>
      </p:sp>
      <p:pic>
        <p:nvPicPr>
          <p:cNvPr id="4" name="Picture 3">
            <a:extLst>
              <a:ext uri="{FF2B5EF4-FFF2-40B4-BE49-F238E27FC236}">
                <a16:creationId xmlns:a16="http://schemas.microsoft.com/office/drawing/2014/main" id="{8A0DE6F7-667A-30B4-5D28-C12BCB2125C2}"/>
              </a:ext>
            </a:extLst>
          </p:cNvPr>
          <p:cNvPicPr>
            <a:picLocks noChangeAspect="1"/>
          </p:cNvPicPr>
          <p:nvPr/>
        </p:nvPicPr>
        <p:blipFill>
          <a:blip r:embed="rId2"/>
          <a:stretch>
            <a:fillRect/>
          </a:stretch>
        </p:blipFill>
        <p:spPr>
          <a:xfrm>
            <a:off x="2452844" y="1704199"/>
            <a:ext cx="7011008" cy="2309060"/>
          </a:xfrm>
          <a:prstGeom prst="rect">
            <a:avLst/>
          </a:prstGeom>
        </p:spPr>
      </p:pic>
    </p:spTree>
    <p:extLst>
      <p:ext uri="{BB962C8B-B14F-4D97-AF65-F5344CB8AC3E}">
        <p14:creationId xmlns:p14="http://schemas.microsoft.com/office/powerpoint/2010/main" val="1075204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CEADAE-F863-0BE6-5D74-BFB124742B95}"/>
              </a:ext>
            </a:extLst>
          </p:cNvPr>
          <p:cNvSpPr txBox="1"/>
          <p:nvPr/>
        </p:nvSpPr>
        <p:spPr>
          <a:xfrm>
            <a:off x="5061856" y="2484997"/>
            <a:ext cx="5256955" cy="646331"/>
          </a:xfrm>
          <a:prstGeom prst="rect">
            <a:avLst/>
          </a:prstGeom>
          <a:noFill/>
        </p:spPr>
        <p:txBody>
          <a:bodyPr wrap="square">
            <a:spAutoFit/>
          </a:bodyPr>
          <a:lstStyle/>
          <a:p>
            <a:r>
              <a:rPr lang="en-US" sz="3600" b="1" dirty="0">
                <a:latin typeface="Agency FB" panose="020B0503020202020204" pitchFamily="34" charset="0"/>
              </a:rPr>
              <a:t>Bootstrapping</a:t>
            </a:r>
            <a:endParaRPr lang="en-IN" sz="3600" b="1" dirty="0">
              <a:latin typeface="Agency FB" panose="020B0503020202020204" pitchFamily="34" charset="0"/>
            </a:endParaRPr>
          </a:p>
        </p:txBody>
      </p:sp>
    </p:spTree>
    <p:extLst>
      <p:ext uri="{BB962C8B-B14F-4D97-AF65-F5344CB8AC3E}">
        <p14:creationId xmlns:p14="http://schemas.microsoft.com/office/powerpoint/2010/main" val="1417892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8AD24A-7914-3FAB-60DC-C820A29BE3B5}"/>
              </a:ext>
            </a:extLst>
          </p:cNvPr>
          <p:cNvSpPr txBox="1"/>
          <p:nvPr/>
        </p:nvSpPr>
        <p:spPr>
          <a:xfrm>
            <a:off x="1882241" y="596010"/>
            <a:ext cx="6096000" cy="369332"/>
          </a:xfrm>
          <a:prstGeom prst="rect">
            <a:avLst/>
          </a:prstGeom>
          <a:noFill/>
        </p:spPr>
        <p:txBody>
          <a:bodyPr wrap="square">
            <a:spAutoFit/>
          </a:bodyPr>
          <a:lstStyle/>
          <a:p>
            <a:pPr marL="285750" indent="-285750">
              <a:buFont typeface="Wingdings" panose="05000000000000000000" pitchFamily="2" charset="2"/>
              <a:buChar char="v"/>
            </a:pPr>
            <a:r>
              <a:rPr lang="en-US" b="1" dirty="0"/>
              <a:t>L</a:t>
            </a:r>
            <a:r>
              <a:rPr lang="en-IN" b="1" dirty="0" err="1"/>
              <a:t>ogisitc</a:t>
            </a:r>
            <a:r>
              <a:rPr lang="en-IN" b="1" dirty="0"/>
              <a:t> Regression</a:t>
            </a:r>
          </a:p>
        </p:txBody>
      </p:sp>
      <p:pic>
        <p:nvPicPr>
          <p:cNvPr id="3" name="Picture 2">
            <a:extLst>
              <a:ext uri="{FF2B5EF4-FFF2-40B4-BE49-F238E27FC236}">
                <a16:creationId xmlns:a16="http://schemas.microsoft.com/office/drawing/2014/main" id="{F3B16FDD-B12E-B2FE-CB79-6B214B0BFF6C}"/>
              </a:ext>
            </a:extLst>
          </p:cNvPr>
          <p:cNvPicPr>
            <a:picLocks noChangeAspect="1"/>
          </p:cNvPicPr>
          <p:nvPr/>
        </p:nvPicPr>
        <p:blipFill>
          <a:blip r:embed="rId2"/>
          <a:stretch>
            <a:fillRect/>
          </a:stretch>
        </p:blipFill>
        <p:spPr>
          <a:xfrm>
            <a:off x="3286557" y="1107996"/>
            <a:ext cx="5286375" cy="5295900"/>
          </a:xfrm>
          <a:prstGeom prst="rect">
            <a:avLst/>
          </a:prstGeom>
        </p:spPr>
      </p:pic>
    </p:spTree>
    <p:extLst>
      <p:ext uri="{BB962C8B-B14F-4D97-AF65-F5344CB8AC3E}">
        <p14:creationId xmlns:p14="http://schemas.microsoft.com/office/powerpoint/2010/main" val="1145107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8AD24A-7914-3FAB-60DC-C820A29BE3B5}"/>
              </a:ext>
            </a:extLst>
          </p:cNvPr>
          <p:cNvSpPr txBox="1"/>
          <p:nvPr/>
        </p:nvSpPr>
        <p:spPr>
          <a:xfrm>
            <a:off x="1936669" y="542059"/>
            <a:ext cx="6096000" cy="369332"/>
          </a:xfrm>
          <a:prstGeom prst="rect">
            <a:avLst/>
          </a:prstGeom>
          <a:noFill/>
        </p:spPr>
        <p:txBody>
          <a:bodyPr wrap="square">
            <a:spAutoFit/>
          </a:bodyPr>
          <a:lstStyle/>
          <a:p>
            <a:pPr marL="285750" indent="-285750">
              <a:buFont typeface="Wingdings" panose="05000000000000000000" pitchFamily="2" charset="2"/>
              <a:buChar char="v"/>
            </a:pPr>
            <a:r>
              <a:rPr lang="en-US" b="1" dirty="0"/>
              <a:t>Perceptron Learning</a:t>
            </a:r>
            <a:endParaRPr lang="en-IN" b="1" dirty="0"/>
          </a:p>
        </p:txBody>
      </p:sp>
      <p:pic>
        <p:nvPicPr>
          <p:cNvPr id="7" name="Picture 6">
            <a:extLst>
              <a:ext uri="{FF2B5EF4-FFF2-40B4-BE49-F238E27FC236}">
                <a16:creationId xmlns:a16="http://schemas.microsoft.com/office/drawing/2014/main" id="{AD9477E3-F7E5-8FC9-9203-88FEA271F09C}"/>
              </a:ext>
            </a:extLst>
          </p:cNvPr>
          <p:cNvPicPr>
            <a:picLocks noChangeAspect="1"/>
          </p:cNvPicPr>
          <p:nvPr/>
        </p:nvPicPr>
        <p:blipFill>
          <a:blip r:embed="rId2"/>
          <a:stretch>
            <a:fillRect/>
          </a:stretch>
        </p:blipFill>
        <p:spPr>
          <a:xfrm>
            <a:off x="3429000" y="1020041"/>
            <a:ext cx="5334000" cy="5295900"/>
          </a:xfrm>
          <a:prstGeom prst="rect">
            <a:avLst/>
          </a:prstGeom>
        </p:spPr>
      </p:pic>
    </p:spTree>
    <p:extLst>
      <p:ext uri="{BB962C8B-B14F-4D97-AF65-F5344CB8AC3E}">
        <p14:creationId xmlns:p14="http://schemas.microsoft.com/office/powerpoint/2010/main" val="927165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378A84-9B30-AD2E-C497-D7ED06180C56}"/>
              </a:ext>
            </a:extLst>
          </p:cNvPr>
          <p:cNvSpPr txBox="1"/>
          <p:nvPr/>
        </p:nvSpPr>
        <p:spPr>
          <a:xfrm>
            <a:off x="3299832" y="431138"/>
            <a:ext cx="6676030" cy="553998"/>
          </a:xfrm>
          <a:prstGeom prst="rect">
            <a:avLst/>
          </a:prstGeom>
          <a:noFill/>
        </p:spPr>
        <p:txBody>
          <a:bodyPr wrap="square" rtlCol="0">
            <a:spAutoFit/>
          </a:bodyPr>
          <a:lstStyle/>
          <a:p>
            <a:r>
              <a:rPr lang="en-US" sz="3000" b="1" dirty="0">
                <a:solidFill>
                  <a:schemeClr val="bg2">
                    <a:lumMod val="50000"/>
                  </a:schemeClr>
                </a:solidFill>
              </a:rPr>
              <a:t>Agenda</a:t>
            </a:r>
            <a:r>
              <a:rPr lang="en-US" sz="3000" dirty="0">
                <a:solidFill>
                  <a:schemeClr val="bg2">
                    <a:lumMod val="50000"/>
                  </a:schemeClr>
                </a:solidFill>
              </a:rPr>
              <a:t> :</a:t>
            </a:r>
            <a:endParaRPr lang="en-IN" sz="3000" dirty="0">
              <a:solidFill>
                <a:schemeClr val="bg2">
                  <a:lumMod val="50000"/>
                </a:schemeClr>
              </a:solidFill>
            </a:endParaRPr>
          </a:p>
        </p:txBody>
      </p:sp>
      <p:sp>
        <p:nvSpPr>
          <p:cNvPr id="3" name="TextBox 2">
            <a:extLst>
              <a:ext uri="{FF2B5EF4-FFF2-40B4-BE49-F238E27FC236}">
                <a16:creationId xmlns:a16="http://schemas.microsoft.com/office/drawing/2014/main" id="{D2CC2E0F-C9DE-88E2-1787-2811237C5312}"/>
              </a:ext>
            </a:extLst>
          </p:cNvPr>
          <p:cNvSpPr txBox="1"/>
          <p:nvPr/>
        </p:nvSpPr>
        <p:spPr>
          <a:xfrm>
            <a:off x="3124200" y="1732183"/>
            <a:ext cx="8795657" cy="4739759"/>
          </a:xfrm>
          <a:prstGeom prst="rect">
            <a:avLst/>
          </a:prstGeom>
          <a:noFill/>
        </p:spPr>
        <p:txBody>
          <a:bodyPr wrap="square" rtlCol="0">
            <a:spAutoFit/>
          </a:bodyPr>
          <a:lstStyle/>
          <a:p>
            <a:pPr marL="380985" indent="-380985">
              <a:lnSpc>
                <a:spcPct val="150000"/>
              </a:lnSpc>
              <a:buFont typeface="Wingdings" panose="05000000000000000000" pitchFamily="2" charset="2"/>
              <a:buChar char="§"/>
            </a:pPr>
            <a:r>
              <a:rPr lang="en-US" sz="3200" dirty="0">
                <a:solidFill>
                  <a:schemeClr val="tx1">
                    <a:lumMod val="95000"/>
                  </a:schemeClr>
                </a:solidFill>
                <a:latin typeface="Bahnschrift SemiBold Condensed" panose="020B0502040204020203" pitchFamily="34" charset="0"/>
                <a:ea typeface="Cascadia Code SemiBold" panose="020B0609020000020004" pitchFamily="49" charset="0"/>
                <a:cs typeface="Cascadia Code SemiBold" panose="020B0609020000020004" pitchFamily="49" charset="0"/>
              </a:rPr>
              <a:t>What is Machine learning?</a:t>
            </a:r>
          </a:p>
          <a:p>
            <a:pPr marL="380985" indent="-380985">
              <a:buFont typeface="Wingdings" panose="05000000000000000000" pitchFamily="2" charset="2"/>
              <a:buChar char="§"/>
            </a:pPr>
            <a:r>
              <a:rPr lang="en-US" sz="3200" dirty="0">
                <a:solidFill>
                  <a:schemeClr val="tx1">
                    <a:lumMod val="95000"/>
                  </a:schemeClr>
                </a:solidFill>
                <a:latin typeface="Bahnschrift SemiBold Condensed" panose="020B0502040204020203" pitchFamily="34" charset="0"/>
                <a:ea typeface="Cascadia Code SemiBold" panose="020B0609020000020004" pitchFamily="49" charset="0"/>
                <a:cs typeface="Cascadia Code SemiBold" panose="020B0609020000020004" pitchFamily="49" charset="0"/>
              </a:rPr>
              <a:t>Introduction</a:t>
            </a:r>
          </a:p>
          <a:p>
            <a:pPr marL="380985" indent="-380985">
              <a:buFont typeface="Wingdings" panose="05000000000000000000" pitchFamily="2" charset="2"/>
              <a:buChar char="§"/>
            </a:pPr>
            <a:r>
              <a:rPr lang="en-US" sz="3200" dirty="0">
                <a:solidFill>
                  <a:schemeClr val="tx1">
                    <a:lumMod val="95000"/>
                  </a:schemeClr>
                </a:solidFill>
                <a:latin typeface="Bahnschrift SemiBold Condensed" panose="020B0502040204020203" pitchFamily="34" charset="0"/>
                <a:ea typeface="Cascadia Code SemiBold" panose="020B0609020000020004" pitchFamily="49" charset="0"/>
                <a:cs typeface="Cascadia Code SemiBold" panose="020B0609020000020004" pitchFamily="49" charset="0"/>
              </a:rPr>
              <a:t>Procedure</a:t>
            </a:r>
          </a:p>
          <a:p>
            <a:pPr marL="380985" indent="-380985">
              <a:buFont typeface="Wingdings" panose="05000000000000000000" pitchFamily="2" charset="2"/>
              <a:buChar char="§"/>
            </a:pPr>
            <a:r>
              <a:rPr lang="en-US" sz="3200" dirty="0">
                <a:solidFill>
                  <a:schemeClr val="tx1">
                    <a:lumMod val="95000"/>
                  </a:schemeClr>
                </a:solidFill>
                <a:latin typeface="Bahnschrift SemiBold Condensed" panose="020B0502040204020203" pitchFamily="34" charset="0"/>
                <a:ea typeface="Cascadia Code SemiBold" panose="020B0609020000020004" pitchFamily="49" charset="0"/>
                <a:cs typeface="Cascadia Code SemiBold" panose="020B0609020000020004" pitchFamily="49" charset="0"/>
              </a:rPr>
              <a:t>Perceptron &amp; SVM</a:t>
            </a:r>
          </a:p>
          <a:p>
            <a:pPr marL="380985" indent="-380985">
              <a:buFont typeface="Wingdings" panose="05000000000000000000" pitchFamily="2" charset="2"/>
              <a:buChar char="§"/>
            </a:pPr>
            <a:r>
              <a:rPr lang="en-US" sz="3200" dirty="0">
                <a:solidFill>
                  <a:schemeClr val="tx1">
                    <a:lumMod val="95000"/>
                  </a:schemeClr>
                </a:solidFill>
                <a:latin typeface="Bahnschrift SemiBold Condensed" panose="020B0502040204020203" pitchFamily="34" charset="0"/>
                <a:ea typeface="Cascadia Code SemiBold" panose="020B0609020000020004" pitchFamily="49" charset="0"/>
                <a:cs typeface="Cascadia Code SemiBold" panose="020B0609020000020004" pitchFamily="49" charset="0"/>
              </a:rPr>
              <a:t>KNN</a:t>
            </a:r>
          </a:p>
          <a:p>
            <a:pPr marL="380985" indent="-380985">
              <a:buFont typeface="Wingdings" panose="05000000000000000000" pitchFamily="2" charset="2"/>
              <a:buChar char="§"/>
            </a:pPr>
            <a:r>
              <a:rPr lang="en-US" sz="3200" dirty="0">
                <a:solidFill>
                  <a:schemeClr val="tx1">
                    <a:lumMod val="95000"/>
                  </a:schemeClr>
                </a:solidFill>
                <a:latin typeface="Bahnschrift SemiBold Condensed" panose="020B0502040204020203" pitchFamily="34" charset="0"/>
                <a:ea typeface="Cascadia Code SemiBold" panose="020B0609020000020004" pitchFamily="49" charset="0"/>
                <a:cs typeface="Cascadia Code SemiBold" panose="020B0609020000020004" pitchFamily="49" charset="0"/>
              </a:rPr>
              <a:t>Applying Bootstrapping method</a:t>
            </a:r>
          </a:p>
          <a:p>
            <a:pPr marL="380985" indent="-380985">
              <a:buFont typeface="Wingdings" panose="05000000000000000000" pitchFamily="2" charset="2"/>
              <a:buChar char="§"/>
            </a:pPr>
            <a:r>
              <a:rPr lang="en-US" sz="3200" dirty="0">
                <a:solidFill>
                  <a:schemeClr val="tx1">
                    <a:lumMod val="95000"/>
                  </a:schemeClr>
                </a:solidFill>
                <a:latin typeface="Bahnschrift SemiBold Condensed" panose="020B0502040204020203" pitchFamily="34" charset="0"/>
                <a:ea typeface="Cascadia Code SemiBold" panose="020B0609020000020004" pitchFamily="49" charset="0"/>
                <a:cs typeface="Cascadia Code SemiBold" panose="020B0609020000020004" pitchFamily="49" charset="0"/>
              </a:rPr>
              <a:t>conclusion</a:t>
            </a:r>
          </a:p>
          <a:p>
            <a:pPr marL="380985" indent="-380985">
              <a:buFont typeface="Wingdings" panose="05000000000000000000" pitchFamily="2" charset="2"/>
              <a:buChar char="§"/>
            </a:pPr>
            <a:r>
              <a:rPr lang="en-US" sz="3200" dirty="0">
                <a:solidFill>
                  <a:schemeClr val="tx1">
                    <a:lumMod val="95000"/>
                  </a:schemeClr>
                </a:solidFill>
                <a:latin typeface="Bahnschrift SemiBold Condensed" panose="020B0502040204020203" pitchFamily="34" charset="0"/>
                <a:ea typeface="Cascadia Code SemiBold" panose="020B0609020000020004" pitchFamily="49" charset="0"/>
                <a:cs typeface="Cascadia Code SemiBold" panose="020B0609020000020004" pitchFamily="49" charset="0"/>
              </a:rPr>
              <a:t>Summary</a:t>
            </a:r>
          </a:p>
          <a:p>
            <a:pPr marL="238115" indent="-238115">
              <a:buFont typeface="Wingdings" panose="05000000000000000000" pitchFamily="2" charset="2"/>
              <a:buChar char="q"/>
            </a:pPr>
            <a:endParaRPr lang="en-US" sz="1500" dirty="0"/>
          </a:p>
          <a:p>
            <a:pPr marL="238115" indent="-238115">
              <a:buFont typeface="Wingdings" panose="05000000000000000000" pitchFamily="2" charset="2"/>
              <a:buChar char="q"/>
            </a:pPr>
            <a:endParaRPr lang="en-US" sz="1500" dirty="0"/>
          </a:p>
        </p:txBody>
      </p:sp>
    </p:spTree>
    <p:extLst>
      <p:ext uri="{BB962C8B-B14F-4D97-AF65-F5344CB8AC3E}">
        <p14:creationId xmlns:p14="http://schemas.microsoft.com/office/powerpoint/2010/main" val="559814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8AD24A-7914-3FAB-60DC-C820A29BE3B5}"/>
              </a:ext>
            </a:extLst>
          </p:cNvPr>
          <p:cNvSpPr txBox="1"/>
          <p:nvPr/>
        </p:nvSpPr>
        <p:spPr>
          <a:xfrm>
            <a:off x="1980211" y="542059"/>
            <a:ext cx="6096000" cy="369332"/>
          </a:xfrm>
          <a:prstGeom prst="rect">
            <a:avLst/>
          </a:prstGeom>
          <a:noFill/>
        </p:spPr>
        <p:txBody>
          <a:bodyPr wrap="square">
            <a:spAutoFit/>
          </a:bodyPr>
          <a:lstStyle/>
          <a:p>
            <a:pPr marL="285750" indent="-285750">
              <a:buFont typeface="Wingdings" panose="05000000000000000000" pitchFamily="2" charset="2"/>
              <a:buChar char="v"/>
            </a:pPr>
            <a:r>
              <a:rPr lang="en-US" b="1" dirty="0"/>
              <a:t>SVM</a:t>
            </a:r>
            <a:endParaRPr lang="en-IN" b="1" dirty="0"/>
          </a:p>
        </p:txBody>
      </p:sp>
      <p:pic>
        <p:nvPicPr>
          <p:cNvPr id="3" name="Picture 2">
            <a:extLst>
              <a:ext uri="{FF2B5EF4-FFF2-40B4-BE49-F238E27FC236}">
                <a16:creationId xmlns:a16="http://schemas.microsoft.com/office/drawing/2014/main" id="{AF5889BD-A8F0-1992-45BB-0B72C1E8B8E0}"/>
              </a:ext>
            </a:extLst>
          </p:cNvPr>
          <p:cNvPicPr>
            <a:picLocks noChangeAspect="1"/>
          </p:cNvPicPr>
          <p:nvPr/>
        </p:nvPicPr>
        <p:blipFill>
          <a:blip r:embed="rId2"/>
          <a:stretch>
            <a:fillRect/>
          </a:stretch>
        </p:blipFill>
        <p:spPr>
          <a:xfrm>
            <a:off x="3449783" y="1020041"/>
            <a:ext cx="5286375" cy="5295900"/>
          </a:xfrm>
          <a:prstGeom prst="rect">
            <a:avLst/>
          </a:prstGeom>
        </p:spPr>
      </p:pic>
    </p:spTree>
    <p:extLst>
      <p:ext uri="{BB962C8B-B14F-4D97-AF65-F5344CB8AC3E}">
        <p14:creationId xmlns:p14="http://schemas.microsoft.com/office/powerpoint/2010/main" val="2971457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8AD24A-7914-3FAB-60DC-C820A29BE3B5}"/>
              </a:ext>
            </a:extLst>
          </p:cNvPr>
          <p:cNvSpPr txBox="1"/>
          <p:nvPr/>
        </p:nvSpPr>
        <p:spPr>
          <a:xfrm>
            <a:off x="1773383" y="465381"/>
            <a:ext cx="6096000" cy="369332"/>
          </a:xfrm>
          <a:prstGeom prst="rect">
            <a:avLst/>
          </a:prstGeom>
          <a:noFill/>
        </p:spPr>
        <p:txBody>
          <a:bodyPr wrap="square">
            <a:spAutoFit/>
          </a:bodyPr>
          <a:lstStyle/>
          <a:p>
            <a:pPr marL="285750" indent="-285750">
              <a:buFont typeface="Wingdings" panose="05000000000000000000" pitchFamily="2" charset="2"/>
              <a:buChar char="v"/>
            </a:pPr>
            <a:r>
              <a:rPr lang="en-US" b="1" dirty="0"/>
              <a:t>KNN</a:t>
            </a:r>
            <a:endParaRPr lang="en-IN" b="1" dirty="0"/>
          </a:p>
        </p:txBody>
      </p:sp>
      <p:pic>
        <p:nvPicPr>
          <p:cNvPr id="4" name="Picture 3">
            <a:extLst>
              <a:ext uri="{FF2B5EF4-FFF2-40B4-BE49-F238E27FC236}">
                <a16:creationId xmlns:a16="http://schemas.microsoft.com/office/drawing/2014/main" id="{DA0B61CA-6C73-3640-90A6-0F2F237F6789}"/>
              </a:ext>
            </a:extLst>
          </p:cNvPr>
          <p:cNvPicPr>
            <a:picLocks noChangeAspect="1"/>
          </p:cNvPicPr>
          <p:nvPr/>
        </p:nvPicPr>
        <p:blipFill>
          <a:blip r:embed="rId2"/>
          <a:stretch>
            <a:fillRect/>
          </a:stretch>
        </p:blipFill>
        <p:spPr>
          <a:xfrm>
            <a:off x="3405187" y="1009650"/>
            <a:ext cx="5381625" cy="5295900"/>
          </a:xfrm>
          <a:prstGeom prst="rect">
            <a:avLst/>
          </a:prstGeom>
        </p:spPr>
      </p:pic>
    </p:spTree>
    <p:extLst>
      <p:ext uri="{BB962C8B-B14F-4D97-AF65-F5344CB8AC3E}">
        <p14:creationId xmlns:p14="http://schemas.microsoft.com/office/powerpoint/2010/main" val="687520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8AD24A-7914-3FAB-60DC-C820A29BE3B5}"/>
              </a:ext>
            </a:extLst>
          </p:cNvPr>
          <p:cNvSpPr txBox="1"/>
          <p:nvPr/>
        </p:nvSpPr>
        <p:spPr>
          <a:xfrm>
            <a:off x="1914898" y="724084"/>
            <a:ext cx="6096000" cy="369332"/>
          </a:xfrm>
          <a:prstGeom prst="rect">
            <a:avLst/>
          </a:prstGeom>
          <a:noFill/>
        </p:spPr>
        <p:txBody>
          <a:bodyPr wrap="square">
            <a:spAutoFit/>
          </a:bodyPr>
          <a:lstStyle/>
          <a:p>
            <a:pPr marL="285750" indent="-285750">
              <a:buFont typeface="Wingdings" panose="05000000000000000000" pitchFamily="2" charset="2"/>
              <a:buChar char="v"/>
            </a:pPr>
            <a:r>
              <a:rPr lang="en-US" b="1" dirty="0"/>
              <a:t>Comparison of all Bootstrapping Models</a:t>
            </a:r>
            <a:endParaRPr lang="en-IN" b="1" dirty="0"/>
          </a:p>
        </p:txBody>
      </p:sp>
      <p:pic>
        <p:nvPicPr>
          <p:cNvPr id="3" name="Picture 2">
            <a:extLst>
              <a:ext uri="{FF2B5EF4-FFF2-40B4-BE49-F238E27FC236}">
                <a16:creationId xmlns:a16="http://schemas.microsoft.com/office/drawing/2014/main" id="{21D99B8F-CE65-2D78-02E9-29C09EC9E281}"/>
              </a:ext>
            </a:extLst>
          </p:cNvPr>
          <p:cNvPicPr>
            <a:picLocks noChangeAspect="1"/>
          </p:cNvPicPr>
          <p:nvPr/>
        </p:nvPicPr>
        <p:blipFill>
          <a:blip r:embed="rId2"/>
          <a:stretch>
            <a:fillRect/>
          </a:stretch>
        </p:blipFill>
        <p:spPr>
          <a:xfrm>
            <a:off x="6980340" y="1842838"/>
            <a:ext cx="5010033" cy="3117354"/>
          </a:xfrm>
          <a:prstGeom prst="rect">
            <a:avLst/>
          </a:prstGeom>
        </p:spPr>
      </p:pic>
      <p:pic>
        <p:nvPicPr>
          <p:cNvPr id="7" name="Picture 6">
            <a:extLst>
              <a:ext uri="{FF2B5EF4-FFF2-40B4-BE49-F238E27FC236}">
                <a16:creationId xmlns:a16="http://schemas.microsoft.com/office/drawing/2014/main" id="{394144AC-2575-9628-F803-4A5364E01D62}"/>
              </a:ext>
            </a:extLst>
          </p:cNvPr>
          <p:cNvPicPr>
            <a:picLocks noChangeAspect="1"/>
          </p:cNvPicPr>
          <p:nvPr/>
        </p:nvPicPr>
        <p:blipFill>
          <a:blip r:embed="rId3"/>
          <a:stretch>
            <a:fillRect/>
          </a:stretch>
        </p:blipFill>
        <p:spPr>
          <a:xfrm>
            <a:off x="1294411" y="2147177"/>
            <a:ext cx="4668066" cy="3193105"/>
          </a:xfrm>
          <a:prstGeom prst="rect">
            <a:avLst/>
          </a:prstGeom>
        </p:spPr>
      </p:pic>
      <p:sp>
        <p:nvSpPr>
          <p:cNvPr id="9" name="TextBox 8">
            <a:extLst>
              <a:ext uri="{FF2B5EF4-FFF2-40B4-BE49-F238E27FC236}">
                <a16:creationId xmlns:a16="http://schemas.microsoft.com/office/drawing/2014/main" id="{20246740-E8AF-F75A-C053-FE74EEC51A74}"/>
              </a:ext>
            </a:extLst>
          </p:cNvPr>
          <p:cNvSpPr txBox="1"/>
          <p:nvPr/>
        </p:nvSpPr>
        <p:spPr>
          <a:xfrm>
            <a:off x="1209923" y="5416033"/>
            <a:ext cx="6094268" cy="369332"/>
          </a:xfrm>
          <a:prstGeom prst="rect">
            <a:avLst/>
          </a:prstGeom>
          <a:noFill/>
        </p:spPr>
        <p:txBody>
          <a:bodyPr wrap="square">
            <a:spAutoFit/>
          </a:bodyPr>
          <a:lstStyle/>
          <a:p>
            <a:pPr marL="285750" indent="-285750">
              <a:buFont typeface="Wingdings" panose="05000000000000000000" pitchFamily="2" charset="2"/>
              <a:buChar char="v"/>
            </a:pPr>
            <a:r>
              <a:rPr lang="en-US" b="1" dirty="0"/>
              <a:t>Before Bootstrap</a:t>
            </a:r>
            <a:endParaRPr lang="en-IN" b="1" dirty="0"/>
          </a:p>
        </p:txBody>
      </p:sp>
      <p:sp>
        <p:nvSpPr>
          <p:cNvPr id="11" name="TextBox 10">
            <a:extLst>
              <a:ext uri="{FF2B5EF4-FFF2-40B4-BE49-F238E27FC236}">
                <a16:creationId xmlns:a16="http://schemas.microsoft.com/office/drawing/2014/main" id="{8F8E158C-C8CC-C054-52DF-366693E43969}"/>
              </a:ext>
            </a:extLst>
          </p:cNvPr>
          <p:cNvSpPr txBox="1"/>
          <p:nvPr/>
        </p:nvSpPr>
        <p:spPr>
          <a:xfrm>
            <a:off x="6980340" y="5340282"/>
            <a:ext cx="6094268" cy="369332"/>
          </a:xfrm>
          <a:prstGeom prst="rect">
            <a:avLst/>
          </a:prstGeom>
          <a:noFill/>
        </p:spPr>
        <p:txBody>
          <a:bodyPr wrap="square">
            <a:spAutoFit/>
          </a:bodyPr>
          <a:lstStyle/>
          <a:p>
            <a:pPr marL="285750" indent="-285750">
              <a:buFont typeface="Wingdings" panose="05000000000000000000" pitchFamily="2" charset="2"/>
              <a:buChar char="v"/>
            </a:pPr>
            <a:r>
              <a:rPr lang="en-US" b="1" dirty="0"/>
              <a:t>After Bootstrap</a:t>
            </a:r>
            <a:endParaRPr lang="en-IN" b="1" dirty="0"/>
          </a:p>
        </p:txBody>
      </p:sp>
    </p:spTree>
    <p:extLst>
      <p:ext uri="{BB962C8B-B14F-4D97-AF65-F5344CB8AC3E}">
        <p14:creationId xmlns:p14="http://schemas.microsoft.com/office/powerpoint/2010/main" val="3832664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8AD24A-7914-3FAB-60DC-C820A29BE3B5}"/>
              </a:ext>
            </a:extLst>
          </p:cNvPr>
          <p:cNvSpPr txBox="1"/>
          <p:nvPr/>
        </p:nvSpPr>
        <p:spPr>
          <a:xfrm>
            <a:off x="1802411" y="1236088"/>
            <a:ext cx="6096000" cy="523220"/>
          </a:xfrm>
          <a:prstGeom prst="rect">
            <a:avLst/>
          </a:prstGeom>
          <a:noFill/>
        </p:spPr>
        <p:txBody>
          <a:bodyPr wrap="square">
            <a:spAutoFit/>
          </a:bodyPr>
          <a:lstStyle/>
          <a:p>
            <a:pPr marL="285750" indent="-285750">
              <a:buFont typeface="Wingdings" panose="05000000000000000000" pitchFamily="2" charset="2"/>
              <a:buChar char="v"/>
            </a:pPr>
            <a:r>
              <a:rPr lang="en-US" sz="2800" b="1" dirty="0">
                <a:solidFill>
                  <a:schemeClr val="accent4"/>
                </a:solidFill>
              </a:rPr>
              <a:t>Conclusion - </a:t>
            </a:r>
            <a:endParaRPr lang="en-IN" sz="2800" b="1" dirty="0">
              <a:solidFill>
                <a:schemeClr val="accent4"/>
              </a:solidFill>
            </a:endParaRPr>
          </a:p>
        </p:txBody>
      </p:sp>
      <p:sp>
        <p:nvSpPr>
          <p:cNvPr id="6" name="TextBox 5">
            <a:extLst>
              <a:ext uri="{FF2B5EF4-FFF2-40B4-BE49-F238E27FC236}">
                <a16:creationId xmlns:a16="http://schemas.microsoft.com/office/drawing/2014/main" id="{F5CD3ADE-3363-3B35-CD8C-890C81BF2067}"/>
              </a:ext>
            </a:extLst>
          </p:cNvPr>
          <p:cNvSpPr txBox="1"/>
          <p:nvPr/>
        </p:nvSpPr>
        <p:spPr>
          <a:xfrm>
            <a:off x="2621280" y="2410551"/>
            <a:ext cx="8514806" cy="1200329"/>
          </a:xfrm>
          <a:prstGeom prst="rect">
            <a:avLst/>
          </a:prstGeom>
          <a:noFill/>
        </p:spPr>
        <p:txBody>
          <a:bodyPr wrap="square" rtlCol="0">
            <a:spAutoFit/>
          </a:bodyPr>
          <a:lstStyle/>
          <a:p>
            <a:r>
              <a:rPr lang="en-US" sz="2400" dirty="0">
                <a:latin typeface="Agency FB" panose="020B0503020202020204" pitchFamily="34" charset="0"/>
                <a:ea typeface="Cambria" panose="02040503050406030204" pitchFamily="18" charset="0"/>
                <a:cs typeface="Cambria" panose="02040503050406030204" pitchFamily="18" charset="0"/>
              </a:rPr>
              <a:t>Perceptron </a:t>
            </a:r>
            <a:r>
              <a:rPr lang="en-US" sz="2400" dirty="0">
                <a:effectLst/>
                <a:latin typeface="Agency FB" panose="020B0503020202020204" pitchFamily="34" charset="0"/>
                <a:ea typeface="Cambria" panose="02040503050406030204" pitchFamily="18" charset="0"/>
                <a:cs typeface="Cambria" panose="02040503050406030204" pitchFamily="18" charset="0"/>
              </a:rPr>
              <a:t>stands out of all models with a good accuracy, KNN is least performed. SVM and logistic are moderate with accuracy. So Logistic regression performs well in finding out Heart attack analysis prediction</a:t>
            </a:r>
            <a:endParaRPr lang="en-IN" dirty="0">
              <a:latin typeface="Agency FB" panose="020B0503020202020204" pitchFamily="34" charset="0"/>
            </a:endParaRPr>
          </a:p>
        </p:txBody>
      </p:sp>
    </p:spTree>
    <p:extLst>
      <p:ext uri="{BB962C8B-B14F-4D97-AF65-F5344CB8AC3E}">
        <p14:creationId xmlns:p14="http://schemas.microsoft.com/office/powerpoint/2010/main" val="2322100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8AD24A-7914-3FAB-60DC-C820A29BE3B5}"/>
              </a:ext>
            </a:extLst>
          </p:cNvPr>
          <p:cNvSpPr txBox="1"/>
          <p:nvPr/>
        </p:nvSpPr>
        <p:spPr>
          <a:xfrm>
            <a:off x="1606469" y="800661"/>
            <a:ext cx="6096000" cy="523220"/>
          </a:xfrm>
          <a:prstGeom prst="rect">
            <a:avLst/>
          </a:prstGeom>
          <a:noFill/>
        </p:spPr>
        <p:txBody>
          <a:bodyPr wrap="square">
            <a:spAutoFit/>
          </a:bodyPr>
          <a:lstStyle/>
          <a:p>
            <a:pPr marL="285750" indent="-285750">
              <a:buFont typeface="Wingdings" panose="05000000000000000000" pitchFamily="2" charset="2"/>
              <a:buChar char="v"/>
            </a:pPr>
            <a:r>
              <a:rPr lang="en-US" sz="2800" b="1" dirty="0"/>
              <a:t>Summary -</a:t>
            </a:r>
            <a:endParaRPr lang="en-IN" sz="2800" b="1" dirty="0"/>
          </a:p>
        </p:txBody>
      </p:sp>
      <p:sp>
        <p:nvSpPr>
          <p:cNvPr id="3" name="TextBox 2">
            <a:extLst>
              <a:ext uri="{FF2B5EF4-FFF2-40B4-BE49-F238E27FC236}">
                <a16:creationId xmlns:a16="http://schemas.microsoft.com/office/drawing/2014/main" id="{1EEBFB95-A763-1125-0D53-197DD825CE9B}"/>
              </a:ext>
            </a:extLst>
          </p:cNvPr>
          <p:cNvSpPr txBox="1"/>
          <p:nvPr/>
        </p:nvSpPr>
        <p:spPr>
          <a:xfrm>
            <a:off x="2617521" y="2290665"/>
            <a:ext cx="8468591" cy="4062651"/>
          </a:xfrm>
          <a:prstGeom prst="rect">
            <a:avLst/>
          </a:prstGeom>
          <a:noFill/>
        </p:spPr>
        <p:txBody>
          <a:bodyPr wrap="square">
            <a:spAutoFit/>
          </a:bodyPr>
          <a:lstStyle/>
          <a:p>
            <a:pPr marL="285750" indent="-285750">
              <a:buFont typeface="Wingdings" panose="05000000000000000000" pitchFamily="2" charset="2"/>
              <a:buChar char="Ø"/>
            </a:pPr>
            <a:r>
              <a:rPr lang="en-US" sz="2400" dirty="0">
                <a:latin typeface="Agency FB" panose="020B0503020202020204" pitchFamily="34" charset="0"/>
              </a:rPr>
              <a:t>This model comes under supervised learning because it has labelled data.</a:t>
            </a:r>
          </a:p>
          <a:p>
            <a:pPr marL="285750" indent="-285750">
              <a:buFont typeface="Wingdings" panose="05000000000000000000" pitchFamily="2" charset="2"/>
              <a:buChar char="Ø"/>
            </a:pPr>
            <a:r>
              <a:rPr lang="en-US" sz="2400" dirty="0">
                <a:latin typeface="Agency FB" panose="020B0503020202020204" pitchFamily="34" charset="0"/>
              </a:rPr>
              <a:t>The target variable has categorical data</a:t>
            </a:r>
          </a:p>
          <a:p>
            <a:pPr marL="285750" indent="-285750">
              <a:buFont typeface="Wingdings" panose="05000000000000000000" pitchFamily="2" charset="2"/>
              <a:buChar char="Ø"/>
            </a:pPr>
            <a:r>
              <a:rPr lang="en-US" sz="2400" dirty="0">
                <a:latin typeface="Agency FB" panose="020B0503020202020204" pitchFamily="34" charset="0"/>
              </a:rPr>
              <a:t>So, it comes under classification</a:t>
            </a:r>
          </a:p>
          <a:p>
            <a:pPr marL="285750" indent="-285750">
              <a:buFont typeface="Wingdings" panose="05000000000000000000" pitchFamily="2" charset="2"/>
              <a:buChar char="Ø"/>
            </a:pPr>
            <a:r>
              <a:rPr lang="en-US" sz="2400" dirty="0">
                <a:latin typeface="Agency FB" panose="020B0503020202020204" pitchFamily="34" charset="0"/>
              </a:rPr>
              <a:t>Under classification we can do logistic regression, perceptron </a:t>
            </a:r>
            <a:r>
              <a:rPr lang="en-US" sz="2400" dirty="0" err="1">
                <a:latin typeface="Agency FB" panose="020B0503020202020204" pitchFamily="34" charset="0"/>
              </a:rPr>
              <a:t>learning,support</a:t>
            </a:r>
            <a:r>
              <a:rPr lang="en-US" sz="2400" dirty="0">
                <a:latin typeface="Agency FB" panose="020B0503020202020204" pitchFamily="34" charset="0"/>
              </a:rPr>
              <a:t> vector </a:t>
            </a:r>
            <a:r>
              <a:rPr lang="en-US" sz="2400" dirty="0" err="1">
                <a:latin typeface="Agency FB" panose="020B0503020202020204" pitchFamily="34" charset="0"/>
              </a:rPr>
              <a:t>machine,K</a:t>
            </a:r>
            <a:r>
              <a:rPr lang="en-US" sz="2400" dirty="0">
                <a:latin typeface="Agency FB" panose="020B0503020202020204" pitchFamily="34" charset="0"/>
              </a:rPr>
              <a:t>-Nearest Neighbors (KNN)</a:t>
            </a:r>
          </a:p>
          <a:p>
            <a:pPr marL="285750" indent="-285750">
              <a:buFont typeface="Wingdings" panose="05000000000000000000" pitchFamily="2" charset="2"/>
              <a:buChar char="Ø"/>
            </a:pPr>
            <a:r>
              <a:rPr lang="en-US" sz="2400" dirty="0">
                <a:latin typeface="Agency FB" panose="020B0503020202020204" pitchFamily="34" charset="0"/>
              </a:rPr>
              <a:t>By Training &amp; Testing data </a:t>
            </a:r>
            <a:r>
              <a:rPr lang="en-US" sz="2400" dirty="0" err="1">
                <a:latin typeface="Agency FB" panose="020B0503020202020204" pitchFamily="34" charset="0"/>
              </a:rPr>
              <a:t>then,We</a:t>
            </a:r>
            <a:r>
              <a:rPr lang="en-US" sz="2400" dirty="0">
                <a:latin typeface="Agency FB" panose="020B0503020202020204" pitchFamily="34" charset="0"/>
              </a:rPr>
              <a:t> find Accuracy.</a:t>
            </a:r>
          </a:p>
          <a:p>
            <a:pPr marL="285750" indent="-285750">
              <a:buFont typeface="Wingdings" panose="05000000000000000000" pitchFamily="2" charset="2"/>
              <a:buChar char="Ø"/>
            </a:pPr>
            <a:r>
              <a:rPr lang="en-US" sz="2400" dirty="0">
                <a:latin typeface="Agency FB" panose="020B0503020202020204" pitchFamily="34" charset="0"/>
              </a:rPr>
              <a:t>We apply Bootstrapping method to all the models in order to find the performance and stability.</a:t>
            </a:r>
          </a:p>
          <a:p>
            <a:pPr marL="285750" indent="-285750">
              <a:buFont typeface="Wingdings" panose="05000000000000000000" pitchFamily="2" charset="2"/>
              <a:buChar char="Ø"/>
            </a:pPr>
            <a:r>
              <a:rPr lang="en-US" sz="2400" dirty="0">
                <a:latin typeface="Agency FB" panose="020B0503020202020204" pitchFamily="34" charset="0"/>
              </a:rPr>
              <a:t>Finally, we conclude that from all models Logistic Regression is concluded as the best model with good accuracy</a:t>
            </a:r>
          </a:p>
          <a:p>
            <a:pPr marL="285750" indent="-285750">
              <a:buFont typeface="Wingdings" panose="05000000000000000000" pitchFamily="2" charset="2"/>
              <a:buChar char="Ø"/>
            </a:pPr>
            <a:endParaRPr lang="en-US" sz="1800" dirty="0"/>
          </a:p>
        </p:txBody>
      </p:sp>
    </p:spTree>
    <p:extLst>
      <p:ext uri="{BB962C8B-B14F-4D97-AF65-F5344CB8AC3E}">
        <p14:creationId xmlns:p14="http://schemas.microsoft.com/office/powerpoint/2010/main" val="2059385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8AD24A-7914-3FAB-60DC-C820A29BE3B5}"/>
              </a:ext>
            </a:extLst>
          </p:cNvPr>
          <p:cNvSpPr txBox="1"/>
          <p:nvPr/>
        </p:nvSpPr>
        <p:spPr>
          <a:xfrm>
            <a:off x="4387274" y="2741782"/>
            <a:ext cx="6096000" cy="523220"/>
          </a:xfrm>
          <a:prstGeom prst="rect">
            <a:avLst/>
          </a:prstGeom>
          <a:noFill/>
        </p:spPr>
        <p:txBody>
          <a:bodyPr wrap="square">
            <a:spAutoFit/>
          </a:bodyPr>
          <a:lstStyle/>
          <a:p>
            <a:r>
              <a:rPr lang="en-US" sz="2800" b="1" dirty="0">
                <a:solidFill>
                  <a:schemeClr val="bg1"/>
                </a:solidFill>
              </a:rPr>
              <a:t>Thankyou!</a:t>
            </a:r>
            <a:endParaRPr lang="en-IN" sz="2800" b="1" dirty="0">
              <a:solidFill>
                <a:schemeClr val="bg1"/>
              </a:solidFill>
            </a:endParaRPr>
          </a:p>
        </p:txBody>
      </p:sp>
      <p:sp>
        <p:nvSpPr>
          <p:cNvPr id="4" name="TextBox 3">
            <a:extLst>
              <a:ext uri="{FF2B5EF4-FFF2-40B4-BE49-F238E27FC236}">
                <a16:creationId xmlns:a16="http://schemas.microsoft.com/office/drawing/2014/main" id="{F3C3661B-ADCB-BF78-865D-19616CB7BC56}"/>
              </a:ext>
            </a:extLst>
          </p:cNvPr>
          <p:cNvSpPr txBox="1"/>
          <p:nvPr/>
        </p:nvSpPr>
        <p:spPr>
          <a:xfrm>
            <a:off x="4831773" y="2907409"/>
            <a:ext cx="5382491" cy="584775"/>
          </a:xfrm>
          <a:prstGeom prst="rect">
            <a:avLst/>
          </a:prstGeom>
          <a:noFill/>
        </p:spPr>
        <p:txBody>
          <a:bodyPr wrap="square" rtlCol="0">
            <a:spAutoFit/>
          </a:bodyPr>
          <a:lstStyle/>
          <a:p>
            <a:r>
              <a:rPr lang="en-US" sz="3200" b="1" dirty="0"/>
              <a:t>Thank You!</a:t>
            </a:r>
            <a:endParaRPr lang="en-IN" sz="3200" b="1" dirty="0"/>
          </a:p>
        </p:txBody>
      </p:sp>
    </p:spTree>
    <p:extLst>
      <p:ext uri="{BB962C8B-B14F-4D97-AF65-F5344CB8AC3E}">
        <p14:creationId xmlns:p14="http://schemas.microsoft.com/office/powerpoint/2010/main" val="3779612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BCAB58-510A-9FF6-A01C-22FC8ADA06C5}"/>
              </a:ext>
            </a:extLst>
          </p:cNvPr>
          <p:cNvSpPr txBox="1"/>
          <p:nvPr/>
        </p:nvSpPr>
        <p:spPr>
          <a:xfrm>
            <a:off x="752707" y="1217341"/>
            <a:ext cx="10849209" cy="5477462"/>
          </a:xfrm>
          <a:prstGeom prst="rect">
            <a:avLst/>
          </a:prstGeom>
          <a:noFill/>
        </p:spPr>
        <p:txBody>
          <a:bodyPr wrap="square" rtlCol="0">
            <a:spAutoFit/>
          </a:bodyPr>
          <a:lstStyle/>
          <a:p>
            <a:pPr marL="3124185" lvl="6" indent="-380985">
              <a:buFont typeface="Wingdings" panose="05000000000000000000" pitchFamily="2" charset="2"/>
              <a:buChar char="q"/>
            </a:pPr>
            <a:r>
              <a:rPr lang="en-US" sz="2333" dirty="0">
                <a:solidFill>
                  <a:schemeClr val="tx1">
                    <a:lumMod val="95000"/>
                  </a:schemeClr>
                </a:solidFill>
                <a:latin typeface="Agency FB" panose="020B0503020202020204" pitchFamily="34" charset="0"/>
              </a:rPr>
              <a:t>Heart attack prediction using machine learning is a groundbreaking application that leverages artificial intelligence to enhance early detection and prevention of cardiovascular events. </a:t>
            </a:r>
          </a:p>
          <a:p>
            <a:pPr marL="380985" indent="-380985">
              <a:buFont typeface="Wingdings" panose="05000000000000000000" pitchFamily="2" charset="2"/>
              <a:buChar char="q"/>
            </a:pPr>
            <a:endParaRPr lang="en-US" sz="2333" b="1" dirty="0">
              <a:solidFill>
                <a:schemeClr val="tx1">
                  <a:lumMod val="95000"/>
                </a:schemeClr>
              </a:solidFill>
              <a:latin typeface="Agency FB" panose="020B0503020202020204" pitchFamily="34" charset="0"/>
            </a:endParaRPr>
          </a:p>
          <a:p>
            <a:pPr marL="3124185" lvl="6" indent="-380985">
              <a:buFont typeface="Wingdings" panose="05000000000000000000" pitchFamily="2" charset="2"/>
              <a:buChar char="q"/>
            </a:pPr>
            <a:r>
              <a:rPr lang="en-US" sz="2333" dirty="0">
                <a:solidFill>
                  <a:schemeClr val="tx1">
                    <a:lumMod val="95000"/>
                  </a:schemeClr>
                </a:solidFill>
                <a:latin typeface="Agency FB" panose="020B0503020202020204" pitchFamily="34" charset="0"/>
              </a:rPr>
              <a:t>With heart disease being a leading cause of mortality worldwide, the development of predictive models is of paramount importance. Machine learning algorithms can analyze a multitude of patient data, including medical history, vital signs, and lifestyle factors, to identify individuals at high risk of experiencing a heart attack. </a:t>
            </a:r>
          </a:p>
          <a:p>
            <a:pPr marL="380985" indent="-380985">
              <a:buFont typeface="Wingdings" panose="05000000000000000000" pitchFamily="2" charset="2"/>
              <a:buChar char="q"/>
            </a:pPr>
            <a:endParaRPr lang="en-US" sz="2333" b="1" dirty="0">
              <a:solidFill>
                <a:schemeClr val="tx1">
                  <a:lumMod val="95000"/>
                </a:schemeClr>
              </a:solidFill>
              <a:latin typeface="Agency FB" panose="020B0503020202020204" pitchFamily="34" charset="0"/>
            </a:endParaRPr>
          </a:p>
          <a:p>
            <a:pPr marL="3124185" lvl="6" indent="-380985">
              <a:buFont typeface="Wingdings" panose="05000000000000000000" pitchFamily="2" charset="2"/>
              <a:buChar char="q"/>
            </a:pPr>
            <a:r>
              <a:rPr lang="en-US" sz="2333" dirty="0">
                <a:solidFill>
                  <a:schemeClr val="tx1">
                    <a:lumMod val="95000"/>
                  </a:schemeClr>
                </a:solidFill>
                <a:latin typeface="Agency FB" panose="020B0503020202020204" pitchFamily="34" charset="0"/>
              </a:rPr>
              <a:t>Impact</a:t>
            </a:r>
            <a:r>
              <a:rPr lang="en-US" sz="2333" b="1" dirty="0">
                <a:solidFill>
                  <a:schemeClr val="tx1">
                    <a:lumMod val="95000"/>
                  </a:schemeClr>
                </a:solidFill>
                <a:latin typeface="Agency FB" panose="020B0503020202020204" pitchFamily="34" charset="0"/>
              </a:rPr>
              <a:t> </a:t>
            </a:r>
            <a:r>
              <a:rPr lang="en-US" sz="2333" dirty="0">
                <a:solidFill>
                  <a:schemeClr val="tx1">
                    <a:lumMod val="95000"/>
                  </a:schemeClr>
                </a:solidFill>
                <a:latin typeface="Agency FB" panose="020B0503020202020204" pitchFamily="34" charset="0"/>
              </a:rPr>
              <a:t>By providing timely insights, these predictive models empower healthcare professionals to take proactive measures, thus potentially saving lives and reducing the burden of cardiovascular diseases on healthcare systems and individuals alike. This emerging field holds great promise in revolutionizing cardiac care and promoting better health outcomes</a:t>
            </a:r>
            <a:r>
              <a:rPr lang="en-US" sz="2333" dirty="0">
                <a:solidFill>
                  <a:schemeClr val="tx1">
                    <a:lumMod val="95000"/>
                  </a:schemeClr>
                </a:solidFill>
                <a:latin typeface="Söhne"/>
              </a:rPr>
              <a:t>.</a:t>
            </a:r>
          </a:p>
        </p:txBody>
      </p:sp>
      <p:sp>
        <p:nvSpPr>
          <p:cNvPr id="5" name="TextBox 4">
            <a:extLst>
              <a:ext uri="{FF2B5EF4-FFF2-40B4-BE49-F238E27FC236}">
                <a16:creationId xmlns:a16="http://schemas.microsoft.com/office/drawing/2014/main" id="{1700588F-0577-271E-B1AD-135660E638B0}"/>
              </a:ext>
            </a:extLst>
          </p:cNvPr>
          <p:cNvSpPr txBox="1"/>
          <p:nvPr/>
        </p:nvSpPr>
        <p:spPr>
          <a:xfrm>
            <a:off x="752707" y="390293"/>
            <a:ext cx="5687122" cy="656655"/>
          </a:xfrm>
          <a:prstGeom prst="rect">
            <a:avLst/>
          </a:prstGeom>
          <a:noFill/>
        </p:spPr>
        <p:txBody>
          <a:bodyPr wrap="square" rtlCol="0">
            <a:spAutoFit/>
          </a:bodyPr>
          <a:lstStyle/>
          <a:p>
            <a:r>
              <a:rPr lang="en-US" sz="3667" b="1" dirty="0">
                <a:solidFill>
                  <a:schemeClr val="bg2">
                    <a:lumMod val="50000"/>
                  </a:schemeClr>
                </a:solidFill>
              </a:rPr>
              <a:t>INTRODUCTION :</a:t>
            </a:r>
            <a:endParaRPr lang="en-IN" sz="3667" b="1" dirty="0">
              <a:solidFill>
                <a:schemeClr val="bg2">
                  <a:lumMod val="50000"/>
                </a:schemeClr>
              </a:solidFill>
            </a:endParaRPr>
          </a:p>
        </p:txBody>
      </p:sp>
    </p:spTree>
    <p:extLst>
      <p:ext uri="{BB962C8B-B14F-4D97-AF65-F5344CB8AC3E}">
        <p14:creationId xmlns:p14="http://schemas.microsoft.com/office/powerpoint/2010/main" val="1244538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A132FC-0FE9-C04E-23AB-43E9B8BB8E8D}"/>
              </a:ext>
            </a:extLst>
          </p:cNvPr>
          <p:cNvPicPr>
            <a:picLocks noChangeAspect="1"/>
          </p:cNvPicPr>
          <p:nvPr/>
        </p:nvPicPr>
        <p:blipFill>
          <a:blip r:embed="rId2"/>
          <a:stretch>
            <a:fillRect/>
          </a:stretch>
        </p:blipFill>
        <p:spPr>
          <a:xfrm>
            <a:off x="1863914" y="863333"/>
            <a:ext cx="9979743" cy="5893183"/>
          </a:xfrm>
          <a:prstGeom prst="rect">
            <a:avLst/>
          </a:prstGeom>
        </p:spPr>
      </p:pic>
      <p:sp>
        <p:nvSpPr>
          <p:cNvPr id="4" name="TextBox 3">
            <a:extLst>
              <a:ext uri="{FF2B5EF4-FFF2-40B4-BE49-F238E27FC236}">
                <a16:creationId xmlns:a16="http://schemas.microsoft.com/office/drawing/2014/main" id="{4E446947-1342-3A64-35AF-E002EB066E7B}"/>
              </a:ext>
            </a:extLst>
          </p:cNvPr>
          <p:cNvSpPr txBox="1"/>
          <p:nvPr/>
        </p:nvSpPr>
        <p:spPr>
          <a:xfrm>
            <a:off x="245806" y="216310"/>
            <a:ext cx="2890684" cy="369332"/>
          </a:xfrm>
          <a:prstGeom prst="rect">
            <a:avLst/>
          </a:prstGeom>
          <a:noFill/>
        </p:spPr>
        <p:txBody>
          <a:bodyPr wrap="square" rtlCol="0">
            <a:spAutoFit/>
          </a:bodyPr>
          <a:lstStyle/>
          <a:p>
            <a:pPr marL="285750" indent="-285750">
              <a:buFont typeface="Wingdings" panose="05000000000000000000" pitchFamily="2" charset="2"/>
              <a:buChar char="v"/>
            </a:pPr>
            <a:r>
              <a:rPr lang="en-IN" b="1" dirty="0"/>
              <a:t>DATASET</a:t>
            </a:r>
            <a:r>
              <a:rPr lang="en-IN" dirty="0"/>
              <a:t>:</a:t>
            </a:r>
          </a:p>
        </p:txBody>
      </p:sp>
    </p:spTree>
    <p:extLst>
      <p:ext uri="{BB962C8B-B14F-4D97-AF65-F5344CB8AC3E}">
        <p14:creationId xmlns:p14="http://schemas.microsoft.com/office/powerpoint/2010/main" val="2018733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D450DD-BA5A-4CA5-9051-B66C60C97647}"/>
              </a:ext>
            </a:extLst>
          </p:cNvPr>
          <p:cNvSpPr txBox="1"/>
          <p:nvPr/>
        </p:nvSpPr>
        <p:spPr>
          <a:xfrm>
            <a:off x="1882174" y="799222"/>
            <a:ext cx="1612491" cy="400110"/>
          </a:xfrm>
          <a:prstGeom prst="rect">
            <a:avLst/>
          </a:prstGeom>
          <a:noFill/>
        </p:spPr>
        <p:txBody>
          <a:bodyPr wrap="square" rtlCol="0">
            <a:spAutoFit/>
          </a:bodyPr>
          <a:lstStyle/>
          <a:p>
            <a:r>
              <a:rPr lang="en-IN" sz="2000" b="1" dirty="0">
                <a:solidFill>
                  <a:srgbClr val="FF0000"/>
                </a:solidFill>
              </a:rPr>
              <a:t>Procedure</a:t>
            </a:r>
            <a:r>
              <a:rPr lang="en-IN" b="1" dirty="0">
                <a:solidFill>
                  <a:srgbClr val="FF0000"/>
                </a:solidFill>
              </a:rPr>
              <a:t>:</a:t>
            </a:r>
          </a:p>
        </p:txBody>
      </p:sp>
      <p:sp>
        <p:nvSpPr>
          <p:cNvPr id="3" name="TextBox 2">
            <a:extLst>
              <a:ext uri="{FF2B5EF4-FFF2-40B4-BE49-F238E27FC236}">
                <a16:creationId xmlns:a16="http://schemas.microsoft.com/office/drawing/2014/main" id="{7702B1CD-EBAF-871E-DB8B-CC890AAD7689}"/>
              </a:ext>
            </a:extLst>
          </p:cNvPr>
          <p:cNvSpPr txBox="1"/>
          <p:nvPr/>
        </p:nvSpPr>
        <p:spPr>
          <a:xfrm>
            <a:off x="2458064" y="1727188"/>
            <a:ext cx="7492181" cy="3403624"/>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IN" sz="2800" dirty="0"/>
              <a:t> </a:t>
            </a:r>
            <a:r>
              <a:rPr lang="en-IN" sz="2800" b="1" dirty="0">
                <a:latin typeface="Agency FB" panose="020B0503020202020204" pitchFamily="34" charset="0"/>
              </a:rPr>
              <a:t>Preprocessing</a:t>
            </a:r>
          </a:p>
          <a:p>
            <a:pPr marL="285750" indent="-285750">
              <a:lnSpc>
                <a:spcPct val="200000"/>
              </a:lnSpc>
              <a:buFont typeface="Wingdings" panose="05000000000000000000" pitchFamily="2" charset="2"/>
              <a:buChar char="Ø"/>
            </a:pPr>
            <a:r>
              <a:rPr lang="en-IN" sz="2800" b="1" dirty="0">
                <a:latin typeface="Agency FB" panose="020B0503020202020204" pitchFamily="34" charset="0"/>
              </a:rPr>
              <a:t> Identify Features and target variables</a:t>
            </a:r>
          </a:p>
          <a:p>
            <a:pPr marL="285750" indent="-285750">
              <a:lnSpc>
                <a:spcPct val="200000"/>
              </a:lnSpc>
              <a:buFont typeface="Wingdings" panose="05000000000000000000" pitchFamily="2" charset="2"/>
              <a:buChar char="Ø"/>
            </a:pPr>
            <a:r>
              <a:rPr lang="en-IN" sz="2800" b="1" dirty="0">
                <a:latin typeface="Agency FB" panose="020B0503020202020204" pitchFamily="34" charset="0"/>
              </a:rPr>
              <a:t> Training and Testing</a:t>
            </a:r>
          </a:p>
          <a:p>
            <a:pPr marL="285750" indent="-285750">
              <a:lnSpc>
                <a:spcPct val="200000"/>
              </a:lnSpc>
              <a:buFont typeface="Wingdings" panose="05000000000000000000" pitchFamily="2" charset="2"/>
              <a:buChar char="Ø"/>
            </a:pPr>
            <a:r>
              <a:rPr lang="en-IN" sz="2800" b="1" dirty="0">
                <a:latin typeface="Agency FB" panose="020B0503020202020204" pitchFamily="34" charset="0"/>
              </a:rPr>
              <a:t> Accuracy</a:t>
            </a:r>
          </a:p>
        </p:txBody>
      </p:sp>
    </p:spTree>
    <p:extLst>
      <p:ext uri="{BB962C8B-B14F-4D97-AF65-F5344CB8AC3E}">
        <p14:creationId xmlns:p14="http://schemas.microsoft.com/office/powerpoint/2010/main" val="2288775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660C1F-2F7F-A625-4166-726BC617E490}"/>
              </a:ext>
            </a:extLst>
          </p:cNvPr>
          <p:cNvSpPr txBox="1"/>
          <p:nvPr/>
        </p:nvSpPr>
        <p:spPr>
          <a:xfrm>
            <a:off x="1795409" y="586479"/>
            <a:ext cx="7756988" cy="584775"/>
          </a:xfrm>
          <a:prstGeom prst="rect">
            <a:avLst/>
          </a:prstGeom>
          <a:noFill/>
        </p:spPr>
        <p:txBody>
          <a:bodyPr wrap="square" rtlCol="0">
            <a:spAutoFit/>
          </a:bodyPr>
          <a:lstStyle/>
          <a:p>
            <a:r>
              <a:rPr lang="en-IN" sz="3200" b="1" u="sng" dirty="0">
                <a:solidFill>
                  <a:srgbClr val="FF0000"/>
                </a:solidFill>
                <a:latin typeface="Algerian" panose="04020705040A02060702" pitchFamily="82" charset="0"/>
              </a:rPr>
              <a:t>Logistic Regression </a:t>
            </a:r>
            <a:r>
              <a:rPr lang="en-IN" sz="3200" dirty="0">
                <a:solidFill>
                  <a:srgbClr val="FF0000"/>
                </a:solidFill>
              </a:rPr>
              <a:t>:</a:t>
            </a:r>
          </a:p>
        </p:txBody>
      </p:sp>
      <p:sp>
        <p:nvSpPr>
          <p:cNvPr id="3" name="TextBox 2">
            <a:extLst>
              <a:ext uri="{FF2B5EF4-FFF2-40B4-BE49-F238E27FC236}">
                <a16:creationId xmlns:a16="http://schemas.microsoft.com/office/drawing/2014/main" id="{CF3CEB73-3C07-B689-6079-694B44488058}"/>
              </a:ext>
            </a:extLst>
          </p:cNvPr>
          <p:cNvSpPr txBox="1"/>
          <p:nvPr/>
        </p:nvSpPr>
        <p:spPr>
          <a:xfrm>
            <a:off x="2405742" y="1828799"/>
            <a:ext cx="9666515" cy="4031873"/>
          </a:xfrm>
          <a:prstGeom prst="rect">
            <a:avLst/>
          </a:prstGeom>
          <a:noFill/>
        </p:spPr>
        <p:txBody>
          <a:bodyPr wrap="square" rtlCol="0">
            <a:spAutoFit/>
          </a:bodyPr>
          <a:lstStyle/>
          <a:p>
            <a:r>
              <a:rPr lang="en-US" sz="3200" i="1" dirty="0">
                <a:latin typeface="Agency FB" panose="020B0503020202020204" pitchFamily="34" charset="0"/>
              </a:rPr>
              <a:t>Logistic regression is a statistical technique used for binary classification, where the goal is to predict one of two possible outcomes. It models the probability of one of the outcomes using a logistic (sigmoid) function, with learned coefficients based on input features, and then classifies new data points by comparing this probability to a threshold. It's widely applied in various fields, such as spam detection and medical diagnosis, due to its simplicity and effectiveness in solving binary decision problems.</a:t>
            </a:r>
            <a:endParaRPr lang="en-IN" sz="3200" i="1" dirty="0">
              <a:latin typeface="Agency FB" panose="020B0503020202020204" pitchFamily="34" charset="0"/>
            </a:endParaRPr>
          </a:p>
        </p:txBody>
      </p:sp>
    </p:spTree>
    <p:extLst>
      <p:ext uri="{BB962C8B-B14F-4D97-AF65-F5344CB8AC3E}">
        <p14:creationId xmlns:p14="http://schemas.microsoft.com/office/powerpoint/2010/main" val="248649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CEADAE-F863-0BE6-5D74-BFB124742B95}"/>
              </a:ext>
            </a:extLst>
          </p:cNvPr>
          <p:cNvSpPr txBox="1"/>
          <p:nvPr/>
        </p:nvSpPr>
        <p:spPr>
          <a:xfrm>
            <a:off x="2698875" y="0"/>
            <a:ext cx="6096000" cy="369332"/>
          </a:xfrm>
          <a:prstGeom prst="rect">
            <a:avLst/>
          </a:prstGeom>
          <a:noFill/>
        </p:spPr>
        <p:txBody>
          <a:bodyPr wrap="square">
            <a:spAutoFit/>
          </a:bodyPr>
          <a:lstStyle/>
          <a:p>
            <a:pPr marL="285750" indent="-285750">
              <a:buFont typeface="Wingdings" panose="05000000000000000000" pitchFamily="2" charset="2"/>
              <a:buChar char="v"/>
            </a:pPr>
            <a:r>
              <a:rPr lang="en-IN" sz="1800" b="1" u="sng" dirty="0"/>
              <a:t>Accuracy</a:t>
            </a:r>
            <a:endParaRPr lang="en-IN" b="1" u="sng" dirty="0"/>
          </a:p>
        </p:txBody>
      </p:sp>
      <p:pic>
        <p:nvPicPr>
          <p:cNvPr id="4" name="Picture 3">
            <a:extLst>
              <a:ext uri="{FF2B5EF4-FFF2-40B4-BE49-F238E27FC236}">
                <a16:creationId xmlns:a16="http://schemas.microsoft.com/office/drawing/2014/main" id="{41C9DF19-3263-9F8A-E908-3AE6A8897DDF}"/>
              </a:ext>
            </a:extLst>
          </p:cNvPr>
          <p:cNvPicPr>
            <a:picLocks noChangeAspect="1"/>
          </p:cNvPicPr>
          <p:nvPr/>
        </p:nvPicPr>
        <p:blipFill>
          <a:blip r:embed="rId2"/>
          <a:stretch>
            <a:fillRect/>
          </a:stretch>
        </p:blipFill>
        <p:spPr>
          <a:xfrm>
            <a:off x="2698875" y="947057"/>
            <a:ext cx="7750212" cy="5699502"/>
          </a:xfrm>
          <a:prstGeom prst="rect">
            <a:avLst/>
          </a:prstGeom>
        </p:spPr>
      </p:pic>
      <p:sp>
        <p:nvSpPr>
          <p:cNvPr id="5" name="TextBox 4">
            <a:extLst>
              <a:ext uri="{FF2B5EF4-FFF2-40B4-BE49-F238E27FC236}">
                <a16:creationId xmlns:a16="http://schemas.microsoft.com/office/drawing/2014/main" id="{9C8AD24A-7914-3FAB-60DC-C820A29BE3B5}"/>
              </a:ext>
            </a:extLst>
          </p:cNvPr>
          <p:cNvSpPr txBox="1"/>
          <p:nvPr/>
        </p:nvSpPr>
        <p:spPr>
          <a:xfrm>
            <a:off x="3525981" y="473528"/>
            <a:ext cx="6096000" cy="369332"/>
          </a:xfrm>
          <a:prstGeom prst="rect">
            <a:avLst/>
          </a:prstGeom>
          <a:noFill/>
        </p:spPr>
        <p:txBody>
          <a:bodyPr wrap="square">
            <a:spAutoFit/>
          </a:bodyPr>
          <a:lstStyle/>
          <a:p>
            <a:pPr marL="285750" indent="-285750">
              <a:buFont typeface="Wingdings" panose="05000000000000000000" pitchFamily="2" charset="2"/>
              <a:buChar char="v"/>
            </a:pPr>
            <a:r>
              <a:rPr lang="en-US" b="1" dirty="0"/>
              <a:t>L</a:t>
            </a:r>
            <a:r>
              <a:rPr lang="en-IN" b="1" dirty="0" err="1"/>
              <a:t>ogistic</a:t>
            </a:r>
            <a:r>
              <a:rPr lang="en-IN" b="1" dirty="0"/>
              <a:t> Regression</a:t>
            </a:r>
          </a:p>
        </p:txBody>
      </p:sp>
    </p:spTree>
    <p:extLst>
      <p:ext uri="{BB962C8B-B14F-4D97-AF65-F5344CB8AC3E}">
        <p14:creationId xmlns:p14="http://schemas.microsoft.com/office/powerpoint/2010/main" val="3658315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917F73-DA12-C460-21F8-A1A768B93E74}"/>
              </a:ext>
            </a:extLst>
          </p:cNvPr>
          <p:cNvSpPr txBox="1"/>
          <p:nvPr/>
        </p:nvSpPr>
        <p:spPr>
          <a:xfrm>
            <a:off x="1581975" y="581713"/>
            <a:ext cx="7808359" cy="646331"/>
          </a:xfrm>
          <a:prstGeom prst="rect">
            <a:avLst/>
          </a:prstGeom>
          <a:noFill/>
        </p:spPr>
        <p:txBody>
          <a:bodyPr wrap="square" rtlCol="0">
            <a:spAutoFit/>
          </a:bodyPr>
          <a:lstStyle/>
          <a:p>
            <a:r>
              <a:rPr lang="en-IN" sz="3600" u="sng" dirty="0">
                <a:solidFill>
                  <a:srgbClr val="FF0000"/>
                </a:solidFill>
                <a:latin typeface="Algerian" panose="04020705040A02060702" pitchFamily="82" charset="0"/>
              </a:rPr>
              <a:t>Support Vector Machine </a:t>
            </a:r>
            <a:r>
              <a:rPr lang="en-IN" sz="3600" dirty="0">
                <a:solidFill>
                  <a:srgbClr val="FF0000"/>
                </a:solidFill>
              </a:rPr>
              <a:t>:</a:t>
            </a:r>
          </a:p>
        </p:txBody>
      </p:sp>
      <p:sp>
        <p:nvSpPr>
          <p:cNvPr id="3" name="TextBox 2">
            <a:extLst>
              <a:ext uri="{FF2B5EF4-FFF2-40B4-BE49-F238E27FC236}">
                <a16:creationId xmlns:a16="http://schemas.microsoft.com/office/drawing/2014/main" id="{EE85A965-CEF4-495F-FC8E-0804D12A37B8}"/>
              </a:ext>
            </a:extLst>
          </p:cNvPr>
          <p:cNvSpPr txBox="1"/>
          <p:nvPr/>
        </p:nvSpPr>
        <p:spPr>
          <a:xfrm>
            <a:off x="2973391" y="1479723"/>
            <a:ext cx="9066210" cy="3416320"/>
          </a:xfrm>
          <a:prstGeom prst="rect">
            <a:avLst/>
          </a:prstGeom>
          <a:noFill/>
        </p:spPr>
        <p:txBody>
          <a:bodyPr wrap="square" rtlCol="0">
            <a:spAutoFit/>
          </a:bodyPr>
          <a:lstStyle/>
          <a:p>
            <a:r>
              <a:rPr lang="en-US" sz="2400" dirty="0">
                <a:latin typeface="Agency FB" panose="020B0503020202020204" pitchFamily="34" charset="0"/>
              </a:rPr>
              <a:t>A Support Vector Machine (SVM) is a powerful machine learning algorithm used for both classification and regression tasks. SVM's primary goal in classification is to find a hyperplane that maximally separates data points from different classes while also maintaining the largest possible margin, essentially acting as a decision boundary. It aims to identify the support vectors, which are the data points closest to this boundary. SVM can handle both linear and nonlinear datasets by using different kernel functions, making it versatile in solving complex classification problems. Its ability to find robust decision boundaries and handle high-dimensional data has made it popular in applications such as image recognition, text classification, and bioinformatics.</a:t>
            </a:r>
            <a:endParaRPr lang="en-IN" sz="2400" dirty="0">
              <a:latin typeface="Agency FB" panose="020B0503020202020204" pitchFamily="34" charset="0"/>
            </a:endParaRPr>
          </a:p>
        </p:txBody>
      </p:sp>
    </p:spTree>
    <p:extLst>
      <p:ext uri="{BB962C8B-B14F-4D97-AF65-F5344CB8AC3E}">
        <p14:creationId xmlns:p14="http://schemas.microsoft.com/office/powerpoint/2010/main" val="2555461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CEADAE-F863-0BE6-5D74-BFB124742B95}"/>
              </a:ext>
            </a:extLst>
          </p:cNvPr>
          <p:cNvSpPr txBox="1"/>
          <p:nvPr/>
        </p:nvSpPr>
        <p:spPr>
          <a:xfrm>
            <a:off x="554820" y="154937"/>
            <a:ext cx="6096000" cy="369332"/>
          </a:xfrm>
          <a:prstGeom prst="rect">
            <a:avLst/>
          </a:prstGeom>
          <a:noFill/>
        </p:spPr>
        <p:txBody>
          <a:bodyPr wrap="square">
            <a:spAutoFit/>
          </a:bodyPr>
          <a:lstStyle/>
          <a:p>
            <a:pPr marL="285750" indent="-285750">
              <a:buFont typeface="Wingdings" panose="05000000000000000000" pitchFamily="2" charset="2"/>
              <a:buChar char="v"/>
            </a:pPr>
            <a:r>
              <a:rPr lang="en-US" b="1" dirty="0"/>
              <a:t>S</a:t>
            </a:r>
            <a:r>
              <a:rPr lang="en-IN" b="1" dirty="0"/>
              <a:t>VM</a:t>
            </a:r>
          </a:p>
        </p:txBody>
      </p:sp>
      <p:pic>
        <p:nvPicPr>
          <p:cNvPr id="4" name="Picture 3">
            <a:extLst>
              <a:ext uri="{FF2B5EF4-FFF2-40B4-BE49-F238E27FC236}">
                <a16:creationId xmlns:a16="http://schemas.microsoft.com/office/drawing/2014/main" id="{C8802160-D022-B479-F891-B2A72C9BB8C5}"/>
              </a:ext>
            </a:extLst>
          </p:cNvPr>
          <p:cNvPicPr>
            <a:picLocks noChangeAspect="1"/>
          </p:cNvPicPr>
          <p:nvPr/>
        </p:nvPicPr>
        <p:blipFill>
          <a:blip r:embed="rId2"/>
          <a:stretch>
            <a:fillRect/>
          </a:stretch>
        </p:blipFill>
        <p:spPr>
          <a:xfrm>
            <a:off x="2286690" y="524269"/>
            <a:ext cx="8055038" cy="6058425"/>
          </a:xfrm>
          <a:prstGeom prst="rect">
            <a:avLst/>
          </a:prstGeom>
        </p:spPr>
      </p:pic>
    </p:spTree>
    <p:extLst>
      <p:ext uri="{BB962C8B-B14F-4D97-AF65-F5344CB8AC3E}">
        <p14:creationId xmlns:p14="http://schemas.microsoft.com/office/powerpoint/2010/main" val="21430010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291</TotalTime>
  <Words>812</Words>
  <Application>Microsoft Office PowerPoint</Application>
  <PresentationFormat>Widescreen</PresentationFormat>
  <Paragraphs>66</Paragraphs>
  <Slides>25</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Microsoft YaHei UI</vt:lpstr>
      <vt:lpstr>Agency FB</vt:lpstr>
      <vt:lpstr>Algerian</vt:lpstr>
      <vt:lpstr>Arial</vt:lpstr>
      <vt:lpstr>Bahnschrift SemiBold Condensed</vt:lpstr>
      <vt:lpstr>Calibri</vt:lpstr>
      <vt:lpstr>Century Gothic</vt:lpstr>
      <vt:lpstr>Montserrat</vt:lpstr>
      <vt:lpstr>Söhne</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arukala</dc:creator>
  <cp:lastModifiedBy>Shashidhar Vennapureddy</cp:lastModifiedBy>
  <cp:revision>20</cp:revision>
  <dcterms:created xsi:type="dcterms:W3CDTF">2023-11-05T12:56:46Z</dcterms:created>
  <dcterms:modified xsi:type="dcterms:W3CDTF">2023-11-06T16:38:23Z</dcterms:modified>
</cp:coreProperties>
</file>