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  <p:sldMasterId id="2147483882" r:id="rId3"/>
    <p:sldMasterId id="2147483964" r:id="rId4"/>
    <p:sldMasterId id="2147483993" r:id="rId5"/>
    <p:sldMasterId id="2147484269" r:id="rId6"/>
    <p:sldMasterId id="2147484323" r:id="rId7"/>
  </p:sldMasterIdLst>
  <p:sldIdLst>
    <p:sldId id="264" r:id="rId8"/>
    <p:sldId id="256" r:id="rId9"/>
    <p:sldId id="257" r:id="rId10"/>
    <p:sldId id="260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62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29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4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53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3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54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70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3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832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05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479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257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5932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476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018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347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899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710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9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6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0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1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9402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997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15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7514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9056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6790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443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75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607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8309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043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232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126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051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997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3626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5142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784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47999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590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37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35144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266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8529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547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0030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7236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89793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4220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5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6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8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93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5347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6198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6262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654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61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5078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8963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6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9412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55260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89066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7455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1504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7000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6600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180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3458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535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6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0490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41547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8031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4115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40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38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2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84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750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4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73A8FD-E4A4-488E-87F1-B1F8D2C4C422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280D50-9B6B-4914-ADC7-AB1849027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519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  <p:sldLayoutId id="21474843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326975" y="2158952"/>
            <a:ext cx="772358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1500" b="1" dirty="0">
                <a:ln/>
                <a:solidFill>
                  <a:schemeClr val="accent4"/>
                </a:solidFill>
                <a:latin typeface="coffee+tea demo" panose="02000603000000000000" pitchFamily="2" charset="0"/>
                <a:ea typeface="coffee+tea demo" panose="02000603000000000000" pitchFamily="2" charset="0"/>
              </a:rPr>
              <a:t>Road Fighter +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90877" y="4021000"/>
            <a:ext cx="3911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ffee+tea demo" panose="02000603000000000000" pitchFamily="2" charset="0"/>
                <a:ea typeface="coffee+tea demo" panose="02000603000000000000" pitchFamily="2" charset="0"/>
              </a:rPr>
              <a:t>Juan José Hoyos</a:t>
            </a:r>
          </a:p>
        </p:txBody>
      </p:sp>
    </p:spTree>
    <p:extLst>
      <p:ext uri="{BB962C8B-B14F-4D97-AF65-F5344CB8AC3E}">
        <p14:creationId xmlns:p14="http://schemas.microsoft.com/office/powerpoint/2010/main" val="845535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1" b="4603"/>
          <a:stretch/>
        </p:blipFill>
        <p:spPr>
          <a:xfrm>
            <a:off x="0" y="145774"/>
            <a:ext cx="12192000" cy="65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3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615" t="14341" r="18654" b="5415"/>
          <a:stretch/>
        </p:blipFill>
        <p:spPr>
          <a:xfrm>
            <a:off x="1603511" y="309087"/>
            <a:ext cx="8931965" cy="62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5109" t="15056" r="14737" b="12523"/>
          <a:stretch/>
        </p:blipFill>
        <p:spPr>
          <a:xfrm>
            <a:off x="1478713" y="675863"/>
            <a:ext cx="9361566" cy="5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8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4891" t="15248" r="15870" b="9932"/>
          <a:stretch/>
        </p:blipFill>
        <p:spPr>
          <a:xfrm>
            <a:off x="1510405" y="702364"/>
            <a:ext cx="9117839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50504" y="1686777"/>
            <a:ext cx="77392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s-CO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s-CO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Canvas</a:t>
            </a:r>
            <a:endParaRPr lang="es-CO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s-CO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Entry</a:t>
            </a:r>
            <a:endParaRPr lang="es-CO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s-CO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</a:t>
            </a:r>
            <a:endParaRPr lang="es-CO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s-CO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Radiobutton</a:t>
            </a:r>
            <a:endParaRPr lang="es-CO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s-CO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Toplevel</a:t>
            </a:r>
            <a:endParaRPr lang="es-CO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s-CO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Etiqueta o </a:t>
            </a:r>
            <a:r>
              <a:rPr lang="es-CO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labelframe</a:t>
            </a:r>
            <a:endParaRPr lang="es-CO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s-CO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s-CO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Métodos: </a:t>
            </a:r>
          </a:p>
          <a:p>
            <a:r>
              <a:rPr lang="es-CO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Pack()</a:t>
            </a:r>
          </a:p>
          <a:p>
            <a:r>
              <a:rPr lang="es-CO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Place()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20242" y="396414"/>
            <a:ext cx="39274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ffee+tea demo" panose="02000603000000000000" pitchFamily="2" charset="0"/>
                <a:ea typeface="coffee+tea demo" panose="02000603000000000000" pitchFamily="2" charset="0"/>
              </a:rPr>
              <a:t>Tkinter</a:t>
            </a:r>
            <a:r>
              <a:rPr lang="es-ES" sz="80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ffee+tea demo" panose="02000603000000000000" pitchFamily="2" charset="0"/>
                <a:ea typeface="coffee+tea demo" panose="02000603000000000000" pitchFamily="2" charset="0"/>
              </a:rPr>
              <a:t> +</a:t>
            </a:r>
          </a:p>
        </p:txBody>
      </p:sp>
      <p:pic>
        <p:nvPicPr>
          <p:cNvPr id="1026" name="Picture 2" descr="Resultado de imagen para tkinter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9"/>
          <a:stretch/>
        </p:blipFill>
        <p:spPr bwMode="auto">
          <a:xfrm>
            <a:off x="4943061" y="2439705"/>
            <a:ext cx="6096000" cy="27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669530" y="1535187"/>
            <a:ext cx="54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Adaptación de la biblioteca gráfica </a:t>
            </a:r>
            <a:r>
              <a:rPr lang="es-CO" dirty="0" err="1"/>
              <a:t>Tcl</a:t>
            </a:r>
            <a:r>
              <a:rPr lang="es-CO" dirty="0"/>
              <a:t>/</a:t>
            </a:r>
            <a:r>
              <a:rPr lang="es-CO" dirty="0" err="1"/>
              <a:t>Tk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05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195</TotalTime>
  <Words>31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6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coffee+tea demo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José Hoyos Urcu</dc:creator>
  <cp:lastModifiedBy>Juan José Hoyos Urcu</cp:lastModifiedBy>
  <cp:revision>16</cp:revision>
  <dcterms:created xsi:type="dcterms:W3CDTF">2017-04-15T01:23:21Z</dcterms:created>
  <dcterms:modified xsi:type="dcterms:W3CDTF">2017-04-25T14:48:24Z</dcterms:modified>
</cp:coreProperties>
</file>