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60" r:id="rId5"/>
    <p:sldId id="259"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10/4/2018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1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269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400067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5036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10/4/2018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76903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7266177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6529295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16832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15150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10/4/2018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32186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10/4/2018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0973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10/4/2018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078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8000" dirty="0" smtClean="0"/>
              <a:t>Magazine</a:t>
            </a:r>
            <a:endParaRPr lang="en-US" dirty="0"/>
          </a:p>
        </p:txBody>
      </p:sp>
      <p:sp>
        <p:nvSpPr>
          <p:cNvPr id="3" name="Subtítulo 2"/>
          <p:cNvSpPr>
            <a:spLocks noGrp="1"/>
          </p:cNvSpPr>
          <p:nvPr>
            <p:ph type="subTitle" idx="1"/>
          </p:nvPr>
        </p:nvSpPr>
        <p:spPr/>
        <p:txBody>
          <a:bodyPr/>
          <a:lstStyle/>
          <a:p>
            <a:r>
              <a:rPr lang="es-MX" dirty="0" smtClean="0"/>
              <a:t>Katherine CAMACHO – Esteban Cardona- Juan José Hoyos</a:t>
            </a:r>
            <a:endParaRPr lang="en-US" dirty="0"/>
          </a:p>
        </p:txBody>
      </p:sp>
      <p:sp>
        <p:nvSpPr>
          <p:cNvPr id="6" name="Subtítulo 2"/>
          <p:cNvSpPr txBox="1">
            <a:spLocks/>
          </p:cNvSpPr>
          <p:nvPr/>
        </p:nvSpPr>
        <p:spPr>
          <a:xfrm>
            <a:off x="-1548772" y="5493376"/>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s-MX" dirty="0" err="1" smtClean="0"/>
              <a:t>Developed</a:t>
            </a:r>
            <a:r>
              <a:rPr lang="es-MX" dirty="0" smtClean="0"/>
              <a:t> </a:t>
            </a:r>
            <a:r>
              <a:rPr lang="es-MX" dirty="0" err="1" smtClean="0"/>
              <a:t>By</a:t>
            </a:r>
            <a:endParaRPr lang="en-US" dirty="0"/>
          </a:p>
        </p:txBody>
      </p:sp>
    </p:spTree>
    <p:extLst>
      <p:ext uri="{BB962C8B-B14F-4D97-AF65-F5344CB8AC3E}">
        <p14:creationId xmlns:p14="http://schemas.microsoft.com/office/powerpoint/2010/main" val="1013200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095544" y="1237361"/>
            <a:ext cx="8093626"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Control y retroalimentación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ángulo 3"/>
          <p:cNvSpPr/>
          <p:nvPr/>
        </p:nvSpPr>
        <p:spPr>
          <a:xfrm>
            <a:off x="2373745" y="2945926"/>
            <a:ext cx="7472218" cy="275960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usuario tiene total control sobre la interfaz, pero su libertad se ve restringida, lo que hace que la interfaz sea más óptima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desconoce si en todo momento se le informa al usuario lo que el sistema está haciendo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desconoce si se le informa al usuario de sus errores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desconoce si se ha controlado el tiempo de respuesta.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91797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Patrones de diseño</a:t>
            </a:r>
            <a:endParaRPr lang="en-US" dirty="0"/>
          </a:p>
        </p:txBody>
      </p:sp>
      <p:sp>
        <p:nvSpPr>
          <p:cNvPr id="3" name="Rectángulo 2"/>
          <p:cNvSpPr/>
          <p:nvPr/>
        </p:nvSpPr>
        <p:spPr>
          <a:xfrm>
            <a:off x="2031999" y="2696144"/>
            <a:ext cx="8091055" cy="275960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Form</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Registration</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Icon</a:t>
            </a:r>
            <a:r>
              <a:rPr lang="es-MX" dirty="0" smtClean="0">
                <a:latin typeface="Calibri" panose="020F0502020204030204" pitchFamily="34" charset="0"/>
                <a:ea typeface="Calibri" panose="020F0502020204030204" pitchFamily="34" charset="0"/>
                <a:cs typeface="Times New Roman" panose="02020603050405020304" pitchFamily="18" charset="0"/>
              </a:rPr>
              <a:t> </a:t>
            </a:r>
            <a:r>
              <a:rPr lang="es-MX" dirty="0" err="1" smtClean="0">
                <a:latin typeface="Calibri" panose="020F0502020204030204" pitchFamily="34" charset="0"/>
                <a:ea typeface="Calibri" panose="020F0502020204030204" pitchFamily="34" charset="0"/>
                <a:cs typeface="Times New Roman" panose="02020603050405020304" pitchFamily="18" charset="0"/>
              </a:rPr>
              <a:t>menu</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Action</a:t>
            </a:r>
            <a:r>
              <a:rPr lang="es-MX" dirty="0" smtClean="0">
                <a:latin typeface="Calibri" panose="020F0502020204030204" pitchFamily="34" charset="0"/>
                <a:ea typeface="Calibri" panose="020F0502020204030204" pitchFamily="34" charset="0"/>
                <a:cs typeface="Times New Roman" panose="02020603050405020304" pitchFamily="18" charset="0"/>
              </a:rPr>
              <a:t> </a:t>
            </a:r>
            <a:r>
              <a:rPr lang="es-MX" dirty="0" err="1" smtClean="0">
                <a:latin typeface="Calibri" panose="020F0502020204030204" pitchFamily="34" charset="0"/>
                <a:ea typeface="Calibri" panose="020F0502020204030204" pitchFamily="34" charset="0"/>
                <a:cs typeface="Times New Roman" panose="02020603050405020304" pitchFamily="18" charset="0"/>
              </a:rPr>
              <a:t>Button</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Country selector.</a:t>
            </a:r>
          </a:p>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Search</a:t>
            </a:r>
            <a:r>
              <a:rPr lang="es-MX" dirty="0" smtClean="0">
                <a:latin typeface="Calibri" panose="020F0502020204030204" pitchFamily="34" charset="0"/>
                <a:ea typeface="Calibri" panose="020F0502020204030204" pitchFamily="34" charset="0"/>
                <a:cs typeface="Times New Roman" panose="02020603050405020304" pitchFamily="18" charset="0"/>
              </a:rPr>
              <a:t> box.</a:t>
            </a:r>
          </a:p>
          <a:p>
            <a:pPr marL="342900" lvl="0" indent="-342900">
              <a:lnSpc>
                <a:spcPct val="107000"/>
              </a:lnSpc>
              <a:spcAft>
                <a:spcPts val="0"/>
              </a:spcAft>
              <a:buFont typeface="Symbol" panose="05050102010706020507" pitchFamily="18" charset="2"/>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Autocomplete.</a:t>
            </a:r>
          </a:p>
          <a:p>
            <a:pPr marL="342900" lvl="0" indent="-342900">
              <a:lnSpc>
                <a:spcPct val="107000"/>
              </a:lnSpc>
              <a:spcAft>
                <a:spcPts val="0"/>
              </a:spcAft>
              <a:buFont typeface="Symbol" panose="05050102010706020507" pitchFamily="18" charset="2"/>
              <a:buChar char=""/>
            </a:pPr>
            <a:r>
              <a:rPr lang="es-MX" dirty="0" err="1" smtClean="0">
                <a:latin typeface="Calibri" panose="020F0502020204030204" pitchFamily="34" charset="0"/>
                <a:ea typeface="Calibri" panose="020F0502020204030204" pitchFamily="34" charset="0"/>
                <a:cs typeface="Times New Roman" panose="02020603050405020304" pitchFamily="18" charset="0"/>
              </a:rPr>
              <a:t>Topic</a:t>
            </a:r>
            <a:r>
              <a:rPr lang="es-MX" dirty="0" smtClean="0">
                <a:latin typeface="Calibri" panose="020F0502020204030204" pitchFamily="34" charset="0"/>
                <a:ea typeface="Calibri" panose="020F0502020204030204" pitchFamily="34" charset="0"/>
                <a:cs typeface="Times New Roman" panose="02020603050405020304" pitchFamily="18" charset="0"/>
              </a:rPr>
              <a:t> </a:t>
            </a:r>
            <a:r>
              <a:rPr lang="es-MX" dirty="0" err="1" smtClean="0">
                <a:latin typeface="Calibri" panose="020F0502020204030204" pitchFamily="34" charset="0"/>
                <a:ea typeface="Calibri" panose="020F0502020204030204" pitchFamily="34" charset="0"/>
                <a:cs typeface="Times New Roman" panose="02020603050405020304" pitchFamily="18" charset="0"/>
              </a:rPr>
              <a:t>Pages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90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093739" y="1412852"/>
            <a:ext cx="3095720"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En general</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ángulo 5"/>
          <p:cNvSpPr/>
          <p:nvPr/>
        </p:nvSpPr>
        <p:spPr>
          <a:xfrm>
            <a:off x="1911927" y="2904984"/>
            <a:ext cx="8432800" cy="275960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Los objetivos de la página web están bien definidos y son coherentes con su contenido (a excepción de la imagen que muestra una persona con un celular como marco). Además, estos se muestran de manera clara en la interfaz de la página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 página no se encuentra saturada con colores, lo cual da como resultado una interfaz más agradable y armónica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diseño general de la página es reconocible, lo que le facilita al usuario el uso de este.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213435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251678" y="1311252"/>
            <a:ext cx="6820778"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Identidad e información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p:cNvSpPr/>
          <p:nvPr/>
        </p:nvSpPr>
        <p:spPr>
          <a:xfrm>
            <a:off x="1902766" y="2732291"/>
            <a:ext cx="8506691" cy="305596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logotipo está presente en la interfaz, aunque quizás está un poco escondido desde nuestro punto de vista, se sugiere un leve cambio de tamaño </a:t>
            </a:r>
            <a:r>
              <a:rPr lang="es-MX" dirty="0" smtClean="0">
                <a:latin typeface="Calibri" panose="020F0502020204030204" pitchFamily="34" charset="0"/>
                <a:ea typeface="Calibri" panose="020F0502020204030204" pitchFamily="34" charset="0"/>
                <a:cs typeface="Times New Roman" panose="02020603050405020304" pitchFamily="18" charset="0"/>
              </a:rPr>
              <a:t>en </a:t>
            </a:r>
            <a:r>
              <a:rPr lang="es-MX" dirty="0">
                <a:latin typeface="Calibri" panose="020F0502020204030204" pitchFamily="34" charset="0"/>
                <a:ea typeface="Calibri" panose="020F0502020204030204" pitchFamily="34" charset="0"/>
                <a:cs typeface="Times New Roman" panose="02020603050405020304" pitchFamily="18" charset="0"/>
              </a:rPr>
              <a:t>el logo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No es posible identificar un eslogan de la empresa en la página web</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supone que la información de la compañía se encuentra en el apartado “Contacto” del menú principal</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No hay nada alguna advertencia o mensaje que garantice los datos introducidos están protegidos, esto podría mostrar antes de registrase en el sistema.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4420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643965" y="1311252"/>
            <a:ext cx="6036204"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Lenguaje y redacción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1736437" y="2748493"/>
            <a:ext cx="8358908" cy="2075696"/>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sitio web maneja un lenguaje claro, conciso y poco técnico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Se emplean estructuras familiares como párrafos, títulos, vínculos y en general se expresan  claramente las ideas.</a:t>
            </a:r>
          </a:p>
          <a:p>
            <a:pPr lvl="0">
              <a:lnSpc>
                <a:spcPct val="107000"/>
              </a:lnSpc>
              <a:spcAft>
                <a:spcPts val="800"/>
              </a:spcAft>
            </a:pPr>
            <a:endParaRPr lang="es-MX"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El </a:t>
            </a:r>
            <a:r>
              <a:rPr lang="es-MX" dirty="0">
                <a:latin typeface="Calibri" panose="020F0502020204030204" pitchFamily="34" charset="0"/>
                <a:ea typeface="Calibri" panose="020F0502020204030204" pitchFamily="34" charset="0"/>
                <a:cs typeface="Times New Roman" panose="02020603050405020304" pitchFamily="18" charset="0"/>
              </a:rPr>
              <a:t>lenguaje utilizado es amigable con el </a:t>
            </a:r>
            <a:r>
              <a:rPr lang="es-MX" dirty="0" smtClean="0">
                <a:latin typeface="Calibri" panose="020F0502020204030204" pitchFamily="34" charset="0"/>
                <a:ea typeface="Calibri" panose="020F0502020204030204" pitchFamily="34" charset="0"/>
                <a:cs typeface="Times New Roman" panose="02020603050405020304" pitchFamily="18" charset="0"/>
              </a:rPr>
              <a:t>usuario -&gt; claro, concreto y sencillo,</a:t>
            </a:r>
            <a:endParaRPr lang="en-US" dirty="0"/>
          </a:p>
        </p:txBody>
      </p:sp>
    </p:spTree>
    <p:extLst>
      <p:ext uri="{BB962C8B-B14F-4D97-AF65-F5344CB8AC3E}">
        <p14:creationId xmlns:p14="http://schemas.microsoft.com/office/powerpoint/2010/main" val="153936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264213" y="1311252"/>
            <a:ext cx="6795707"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Estructura y navegación</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2041236" y="2676872"/>
            <a:ext cx="7980218" cy="335232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Maneja una estructura organizacional adecuada, se respeta la profundidad y la anchura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Lo que se supone que so enlaces hacia otras vistas, se encuentra resaltados de color rojo, ya sea por medio de botones u opciones en el menú principal</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No se sabe si la respuesta del sistema es predecible, pues solo hay una vista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 página web no maneja un sistema de ubicación como migas de pan</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No hay redundancia de enlaces.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1401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717446" y="1302016"/>
            <a:ext cx="2434834"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Lay </a:t>
            </a:r>
            <a:r>
              <a:rPr lang="es-ES" sz="5400" dirty="0" err="1" smtClean="0">
                <a:ln w="0"/>
                <a:effectLst>
                  <a:outerShdw blurRad="38100" dist="19050" dir="2700000" algn="tl" rotWithShape="0">
                    <a:schemeClr val="dk1">
                      <a:alpha val="40000"/>
                    </a:schemeClr>
                  </a:outerShdw>
                </a:effectLst>
              </a:rPr>
              <a:t>Out</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1588654" y="2657600"/>
            <a:ext cx="8950037" cy="305596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Las zonas de alta jerarquía informativa tienen como propósito generalizar la idea central del objetivo de la página web</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Es una interfaz limpia y sin ruido visual, sin sobrecarga informativa y minimalista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Pudieron haber quedado grandes espacios en blanco en la página, pero se tomaron </a:t>
            </a:r>
            <a:r>
              <a:rPr lang="es-MX" dirty="0" smtClean="0">
                <a:latin typeface="Calibri" panose="020F0502020204030204" pitchFamily="34" charset="0"/>
                <a:ea typeface="Calibri" panose="020F0502020204030204" pitchFamily="34" charset="0"/>
                <a:cs typeface="Times New Roman" panose="02020603050405020304" pitchFamily="18" charset="0"/>
              </a:rPr>
              <a:t>medidas </a:t>
            </a:r>
            <a:r>
              <a:rPr lang="es-MX" dirty="0">
                <a:latin typeface="Calibri" panose="020F0502020204030204" pitchFamily="34" charset="0"/>
                <a:ea typeface="Calibri" panose="020F0502020204030204" pitchFamily="34" charset="0"/>
                <a:cs typeface="Times New Roman" panose="02020603050405020304" pitchFamily="18" charset="0"/>
              </a:rPr>
              <a:t>para que </a:t>
            </a:r>
            <a:r>
              <a:rPr lang="es-MX" dirty="0" smtClean="0">
                <a:latin typeface="Calibri" panose="020F0502020204030204" pitchFamily="34" charset="0"/>
                <a:ea typeface="Calibri" panose="020F0502020204030204" pitchFamily="34" charset="0"/>
                <a:cs typeface="Times New Roman" panose="02020603050405020304" pitchFamily="18" charset="0"/>
              </a:rPr>
              <a:t>quedara </a:t>
            </a:r>
            <a:r>
              <a:rPr lang="es-MX" dirty="0">
                <a:latin typeface="Calibri" panose="020F0502020204030204" pitchFamily="34" charset="0"/>
                <a:ea typeface="Calibri" panose="020F0502020204030204" pitchFamily="34" charset="0"/>
                <a:cs typeface="Times New Roman" panose="02020603050405020304" pitchFamily="18" charset="0"/>
              </a:rPr>
              <a:t>una interfaz más limpia y alegra, en su justa medida, como por ejemplo el borde rojo de la parte inferior izquierda de la página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 jerarquía expresa relaciones de pertenencia con otros elementos adyacentes.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0683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251678" y="1338961"/>
            <a:ext cx="2858475"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Búsqueda</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2493818" y="2831093"/>
            <a:ext cx="7102764" cy="246323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No se permite la búsqueda avanzada (pensamos que tampoco es necesaria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Las cajas de texto están lo suficientemente anchas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MX"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desconoce si hay alguna ayuda en caso de no encontrar la información solicitada por el usuario.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9735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1476096" y="1311252"/>
            <a:ext cx="6371937"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Elementos multimedia</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p:cNvSpPr/>
          <p:nvPr/>
        </p:nvSpPr>
        <p:spPr>
          <a:xfrm>
            <a:off x="2031999" y="2696144"/>
            <a:ext cx="8091055" cy="305596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 primera imagen es demasiado grande (imagen del hombre con el celular de marco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La imagen del bombillo está de más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Hay metáforas visuales entendibles (como la de la identificación al lado del campo de texto destinado para la identificación), pero también hay otras que no tanto (véase el bombillo, por ejemplo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Se ha evitado el uso de animaciones cíclicas.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803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Heurísticas de usabilidad</a:t>
            </a:r>
            <a:endParaRPr lang="en-US" dirty="0"/>
          </a:p>
        </p:txBody>
      </p:sp>
      <p:sp>
        <p:nvSpPr>
          <p:cNvPr id="5" name="Rectángulo 4"/>
          <p:cNvSpPr/>
          <p:nvPr/>
        </p:nvSpPr>
        <p:spPr>
          <a:xfrm>
            <a:off x="2759138" y="1311252"/>
            <a:ext cx="3805850"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Accesibilidad</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ángulo 3"/>
          <p:cNvSpPr/>
          <p:nvPr/>
        </p:nvSpPr>
        <p:spPr>
          <a:xfrm>
            <a:off x="1898148" y="2803384"/>
            <a:ext cx="8885381" cy="246323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tamaño de la fuente a veces es algo grande, pero en general es adecuado</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Hay contraste entre color de fondo y color de fuente</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El sitio web es compatible con diferentes navegadores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dirty="0">
                <a:latin typeface="Calibri" panose="020F0502020204030204" pitchFamily="34" charset="0"/>
                <a:ea typeface="Calibri" panose="020F0502020204030204" pitchFamily="34" charset="0"/>
                <a:cs typeface="Times New Roman" panose="02020603050405020304" pitchFamily="18" charset="0"/>
              </a:rPr>
              <a:t>Es irrelevante la opción de imprimir esta página, pero no hay problemas en el caso de intentarlo.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5833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719</TotalTime>
  <Words>711</Words>
  <Application>Microsoft Office PowerPoint</Application>
  <PresentationFormat>Panorámica</PresentationFormat>
  <Paragraphs>90</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Gill Sans MT</vt:lpstr>
      <vt:lpstr>Impact</vt:lpstr>
      <vt:lpstr>Symbol</vt:lpstr>
      <vt:lpstr>Times New Roman</vt:lpstr>
      <vt:lpstr>Badge</vt:lpstr>
      <vt:lpstr>Magazine</vt:lpstr>
      <vt:lpstr>Heurísticas de usabilidad</vt:lpstr>
      <vt:lpstr>Heurísticas de usabilidad</vt:lpstr>
      <vt:lpstr>Heurísticas de usabilidad</vt:lpstr>
      <vt:lpstr>Heurísticas de usabilidad</vt:lpstr>
      <vt:lpstr>Heurísticas de usabilidad</vt:lpstr>
      <vt:lpstr>Heurísticas de usabilidad</vt:lpstr>
      <vt:lpstr>Heurísticas de usabilidad</vt:lpstr>
      <vt:lpstr>Heurísticas de usabilidad</vt:lpstr>
      <vt:lpstr>Heurísticas de usabilidad</vt:lpstr>
      <vt:lpstr>Patrones de diseño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Magazine</dc:title>
  <dc:creator>Esteban Cardona</dc:creator>
  <cp:lastModifiedBy>Esteban Cardona</cp:lastModifiedBy>
  <cp:revision>11</cp:revision>
  <dcterms:created xsi:type="dcterms:W3CDTF">2018-10-04T08:35:38Z</dcterms:created>
  <dcterms:modified xsi:type="dcterms:W3CDTF">2018-10-04T22:43:26Z</dcterms:modified>
</cp:coreProperties>
</file>