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86BAA-F6B0-4D08-B2E6-1E945D2EDE48}" v="101" dt="2022-04-20T20:24:49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java-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Stacks in Java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Group 2</a:t>
            </a:r>
            <a:endParaRPr lang="en-US"/>
          </a:p>
        </p:txBody>
      </p:sp>
      <p:pic>
        <p:nvPicPr>
          <p:cNvPr id="4" name="Picture 4" descr="A picture containing clipart, light&#10;&#10;Description automatically generated">
            <a:extLst>
              <a:ext uri="{FF2B5EF4-FFF2-40B4-BE49-F238E27FC236}">
                <a16:creationId xmlns:a16="http://schemas.microsoft.com/office/drawing/2014/main" id="{55425B92-6858-9C06-F8A5-7019B904A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86638" y="3605254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02F2-33A9-BDDB-7798-5BBDF929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is our topic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41BA-2883-D4CA-9F23-D419D994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Our topic is Stacks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A stack is a linear data structure which follows the Last In First Out (LIFO) principle.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This means that we can track, add and remove elements from the top of the stack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Adding an element to the stack is referred to as a push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Removing an element from the top of the stack is referred to as a pop</a:t>
            </a:r>
          </a:p>
          <a:p>
            <a:pPr marL="344170" indent="-344170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57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5207-87DC-AE04-8855-6129DFE3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Different ways to implement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6952-E07E-FE54-1019-680431B9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ea typeface="+mn-lt"/>
                <a:cs typeface="+mn-lt"/>
              </a:rPr>
              <a:t>Arrays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Lists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Collections</a:t>
            </a: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45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4F5C-0920-E31C-DAE1-61D0FA0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is your data structure useful for?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C746-5E01-A527-F564-E1CD37A8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18089"/>
            <a:ext cx="7796540" cy="4331855"/>
          </a:xfrm>
        </p:spPr>
        <p:txBody>
          <a:bodyPr>
            <a:normAutofit fontScale="77500" lnSpcReduction="20000"/>
          </a:bodyPr>
          <a:lstStyle/>
          <a:p>
            <a:pPr marL="344170" indent="-344170"/>
            <a:r>
              <a:rPr lang="en-US">
                <a:ea typeface="+mn-lt"/>
                <a:cs typeface="+mn-lt"/>
              </a:rPr>
              <a:t>Useful: </a:t>
            </a:r>
            <a:endParaRPr lang="en-US">
              <a:cs typeface="Arial" panose="020B0604020202020204"/>
            </a:endParaRPr>
          </a:p>
          <a:p>
            <a:pPr marL="795020" lvl="1" indent="-337820"/>
            <a:r>
              <a:rPr lang="en-US">
                <a:ea typeface="+mn-lt"/>
                <a:cs typeface="+mn-lt"/>
              </a:rPr>
              <a:t>Array: Easy to implement and memory efficient</a:t>
            </a:r>
            <a:endParaRPr lang="en-US"/>
          </a:p>
          <a:p>
            <a:pPr marL="1258570" lvl="2" indent="-344170"/>
            <a:r>
              <a:rPr lang="en-US">
                <a:ea typeface="+mn-lt"/>
                <a:cs typeface="+mn-lt"/>
              </a:rPr>
              <a:t>Ex: autosave only games, browser back/forth</a:t>
            </a:r>
            <a:endParaRPr lang="en-US"/>
          </a:p>
          <a:p>
            <a:pPr marL="795020" lvl="1" indent="-337820"/>
            <a:r>
              <a:rPr lang="en-US">
                <a:ea typeface="+mn-lt"/>
                <a:cs typeface="+mn-lt"/>
              </a:rPr>
              <a:t> LinkedList: Stack can grow or shrink depending on needs at run-time</a:t>
            </a:r>
            <a:endParaRPr lang="en-US"/>
          </a:p>
          <a:p>
            <a:pPr marL="1258570" lvl="2" indent="-344170"/>
            <a:r>
              <a:rPr lang="en-US">
                <a:ea typeface="+mn-lt"/>
                <a:cs typeface="+mn-lt"/>
              </a:rPr>
              <a:t>Ex: lists that can change in size, string reversal when you don’t know size of string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</a:rPr>
              <a:t>Not Useful:</a:t>
            </a:r>
            <a:endParaRPr lang="en-US"/>
          </a:p>
          <a:p>
            <a:pPr marL="795020" lvl="1" indent="-337820"/>
            <a:r>
              <a:rPr lang="en-US">
                <a:ea typeface="+mn-lt"/>
                <a:cs typeface="+mn-lt"/>
              </a:rPr>
              <a:t>Random Data Access</a:t>
            </a:r>
            <a:endParaRPr lang="en-US"/>
          </a:p>
          <a:p>
            <a:pPr marL="1258570" lvl="2" indent="-344170"/>
            <a:r>
              <a:rPr lang="en-US">
                <a:ea typeface="+mn-lt"/>
                <a:cs typeface="+mn-lt"/>
              </a:rPr>
              <a:t>Ex: accessing any middle or last element is impossible</a:t>
            </a:r>
            <a:endParaRPr lang="en-US"/>
          </a:p>
          <a:p>
            <a:pPr marL="795020" lvl="1" indent="-337820"/>
            <a:r>
              <a:rPr lang="en-US">
                <a:ea typeface="+mn-lt"/>
                <a:cs typeface="+mn-lt"/>
              </a:rPr>
              <a:t>Variable sized data structure</a:t>
            </a:r>
            <a:endParaRPr lang="en-US"/>
          </a:p>
          <a:p>
            <a:pPr marL="795020" lvl="1" indent="-337820"/>
            <a:r>
              <a:rPr lang="en-US">
                <a:ea typeface="+mn-lt"/>
                <a:cs typeface="+mn-lt"/>
              </a:rPr>
              <a:t>Array: Size is not flexible/scalable</a:t>
            </a:r>
            <a:endParaRPr lang="en-US"/>
          </a:p>
          <a:p>
            <a:pPr marL="795020" lvl="1" indent="-337820"/>
            <a:r>
              <a:rPr lang="en-US">
                <a:ea typeface="+mn-lt"/>
                <a:cs typeface="+mn-lt"/>
              </a:rPr>
              <a:t>LinkedList: Memory inefficient due to use of pointers</a:t>
            </a:r>
            <a:endParaRPr lang="en-US"/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8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0FDF-DF9D-A51A-57AC-5BB0FE15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285996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Are their certain implementations of your data structure that are better than certain things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FB33-A75F-B530-154D-B992D45C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4170" indent="-344170"/>
            <a:r>
              <a:rPr lang="en-US">
                <a:ea typeface="+mn-lt"/>
                <a:cs typeface="+mn-lt"/>
              </a:rPr>
              <a:t>Going back/forth in a web browser - storing and accessing the most recent pages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>
                <a:ea typeface="+mn-lt"/>
                <a:cs typeface="+mn-lt"/>
              </a:rPr>
              <a:t>redo/undo in any editors - storing and accessing the most recent actions/changes in the editor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</a:rPr>
              <a:t>String Reversal - storing a complete string and pulling it out to get its reverse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</a:rPr>
              <a:t>Memory Management - modern computers use stacks for primary management of a running purpose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</a:rPr>
              <a:t>Used in certain algorithms such as </a:t>
            </a:r>
            <a:endParaRPr lang="en-US"/>
          </a:p>
          <a:p>
            <a:pPr marL="795020" lvl="1" indent="-337820"/>
            <a:r>
              <a:rPr lang="en-US">
                <a:ea typeface="+mn-lt"/>
                <a:cs typeface="+mn-lt"/>
              </a:rPr>
              <a:t>Tree traversal</a:t>
            </a:r>
            <a:endParaRPr lang="en-US"/>
          </a:p>
          <a:p>
            <a:pPr marL="795020" lvl="1" indent="-337820"/>
            <a:r>
              <a:rPr lang="en-US">
                <a:ea typeface="+mn-lt"/>
                <a:cs typeface="+mn-lt"/>
              </a:rPr>
              <a:t>Histogram </a:t>
            </a:r>
            <a:endParaRPr lang="en-US"/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07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Madison</vt:lpstr>
      <vt:lpstr>Stacks in Java</vt:lpstr>
      <vt:lpstr>What is our topic</vt:lpstr>
      <vt:lpstr>Different ways to implement</vt:lpstr>
      <vt:lpstr>What is your data structure useful for?</vt:lpstr>
      <vt:lpstr>Are their certain implementations of your data structure that are better than certain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2022-04-20T20:18:49Z</dcterms:created>
  <dcterms:modified xsi:type="dcterms:W3CDTF">2022-04-20T20:47:12Z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