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8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A83DD-3E8E-4AD4-A060-218CD88A2F9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BCE331B-8563-4974-BE7F-3732D882320D}">
      <dgm:prSet/>
      <dgm:spPr/>
      <dgm:t>
        <a:bodyPr/>
        <a:lstStyle/>
        <a:p>
          <a:r>
            <a:rPr lang="en-US" dirty="0"/>
            <a:t>- Robot </a:t>
          </a:r>
          <a:r>
            <a:rPr lang="en-US" dirty="0" err="1"/>
            <a:t>tự</a:t>
          </a:r>
          <a:r>
            <a:rPr lang="en-US" dirty="0"/>
            <a:t> </a:t>
          </a:r>
          <a:r>
            <a:rPr lang="en-US" dirty="0" err="1"/>
            <a:t>cân</a:t>
          </a:r>
          <a:r>
            <a:rPr lang="en-US" dirty="0"/>
            <a:t> </a:t>
          </a:r>
          <a:r>
            <a:rPr lang="en-US" dirty="0" err="1"/>
            <a:t>bằng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bài</a:t>
          </a:r>
          <a:r>
            <a:rPr lang="en-US" dirty="0"/>
            <a:t>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en-US" dirty="0" err="1"/>
            <a:t>điều</a:t>
          </a:r>
          <a:r>
            <a:rPr lang="en-US" dirty="0"/>
            <a:t> </a:t>
          </a:r>
          <a:r>
            <a:rPr lang="en-US" dirty="0" err="1"/>
            <a:t>khiển</a:t>
          </a:r>
          <a:r>
            <a:rPr lang="en-US" dirty="0"/>
            <a:t> </a:t>
          </a:r>
          <a:r>
            <a:rPr lang="en-US" dirty="0" err="1"/>
            <a:t>khó</a:t>
          </a:r>
          <a:r>
            <a:rPr lang="en-US" dirty="0"/>
            <a:t>,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ứng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cao</a:t>
          </a:r>
          <a:r>
            <a:rPr lang="en-US" dirty="0"/>
            <a:t>.</a:t>
          </a:r>
        </a:p>
      </dgm:t>
    </dgm:pt>
    <dgm:pt modelId="{09A6A11C-046B-4326-A42C-27FA672CBEB3}" type="parTrans" cxnId="{FE77CB19-4F2A-4B1D-9C4E-CA86508AE47A}">
      <dgm:prSet/>
      <dgm:spPr/>
      <dgm:t>
        <a:bodyPr/>
        <a:lstStyle/>
        <a:p>
          <a:endParaRPr lang="en-US"/>
        </a:p>
      </dgm:t>
    </dgm:pt>
    <dgm:pt modelId="{166BCCFC-59B2-4B66-82D0-73DD6E59ADBC}" type="sibTrans" cxnId="{FE77CB19-4F2A-4B1D-9C4E-CA86508AE47A}">
      <dgm:prSet/>
      <dgm:spPr/>
      <dgm:t>
        <a:bodyPr/>
        <a:lstStyle/>
        <a:p>
          <a:endParaRPr lang="en-US"/>
        </a:p>
      </dgm:t>
    </dgm:pt>
    <dgm:pt modelId="{E504AB06-2410-4F87-89AF-1D54EDB831A2}">
      <dgm:prSet/>
      <dgm:spPr/>
      <dgm:t>
        <a:bodyPr/>
        <a:lstStyle/>
        <a:p>
          <a:r>
            <a:rPr lang="en-US"/>
            <a:t>- Giúp nắm rõ kiến thức về điều khiển PID, FreeRTOS, xử lý cảm biến.</a:t>
          </a:r>
        </a:p>
      </dgm:t>
    </dgm:pt>
    <dgm:pt modelId="{20C41743-46B5-4328-9409-6384CAF3C0E8}" type="parTrans" cxnId="{294AA11F-42F6-4095-86DF-6E76C4656B24}">
      <dgm:prSet/>
      <dgm:spPr/>
      <dgm:t>
        <a:bodyPr/>
        <a:lstStyle/>
        <a:p>
          <a:endParaRPr lang="en-US"/>
        </a:p>
      </dgm:t>
    </dgm:pt>
    <dgm:pt modelId="{105156D7-42BB-4ED4-95DC-5F4DFEFF858E}" type="sibTrans" cxnId="{294AA11F-42F6-4095-86DF-6E76C4656B24}">
      <dgm:prSet/>
      <dgm:spPr/>
      <dgm:t>
        <a:bodyPr/>
        <a:lstStyle/>
        <a:p>
          <a:endParaRPr lang="en-US"/>
        </a:p>
      </dgm:t>
    </dgm:pt>
    <dgm:pt modelId="{A5131A09-FE88-40A9-8C99-815D27612DC3}">
      <dgm:prSet/>
      <dgm:spPr/>
      <dgm:t>
        <a:bodyPr/>
        <a:lstStyle/>
        <a:p>
          <a:r>
            <a:rPr lang="en-US"/>
            <a:t>- Tạo nền tảng cho các nghiên cứu nâng cao hơn như xe tự hành, robot dịch vụ.</a:t>
          </a:r>
        </a:p>
      </dgm:t>
    </dgm:pt>
    <dgm:pt modelId="{EB9C752B-BF45-4C43-BCCD-AA4705BC2D74}" type="parTrans" cxnId="{2E99EF08-AB7D-4780-828F-298EAC4F1722}">
      <dgm:prSet/>
      <dgm:spPr/>
      <dgm:t>
        <a:bodyPr/>
        <a:lstStyle/>
        <a:p>
          <a:endParaRPr lang="en-US"/>
        </a:p>
      </dgm:t>
    </dgm:pt>
    <dgm:pt modelId="{FAEF3FA9-194B-4132-A1BE-E528C918A73A}" type="sibTrans" cxnId="{2E99EF08-AB7D-4780-828F-298EAC4F1722}">
      <dgm:prSet/>
      <dgm:spPr/>
      <dgm:t>
        <a:bodyPr/>
        <a:lstStyle/>
        <a:p>
          <a:endParaRPr lang="en-US"/>
        </a:p>
      </dgm:t>
    </dgm:pt>
    <dgm:pt modelId="{57ACCFD1-D01B-45F1-83CF-785663CD3524}" type="pres">
      <dgm:prSet presAssocID="{BD4A83DD-3E8E-4AD4-A060-218CD88A2F95}" presName="outerComposite" presStyleCnt="0">
        <dgm:presLayoutVars>
          <dgm:chMax val="5"/>
          <dgm:dir/>
          <dgm:resizeHandles val="exact"/>
        </dgm:presLayoutVars>
      </dgm:prSet>
      <dgm:spPr/>
    </dgm:pt>
    <dgm:pt modelId="{4DF5A15B-5C52-453A-BA76-DDAA90CE6AAC}" type="pres">
      <dgm:prSet presAssocID="{BD4A83DD-3E8E-4AD4-A060-218CD88A2F95}" presName="dummyMaxCanvas" presStyleCnt="0">
        <dgm:presLayoutVars/>
      </dgm:prSet>
      <dgm:spPr/>
    </dgm:pt>
    <dgm:pt modelId="{A11C3291-3877-4B51-973C-A2957725D00F}" type="pres">
      <dgm:prSet presAssocID="{BD4A83DD-3E8E-4AD4-A060-218CD88A2F95}" presName="ThreeNodes_1" presStyleLbl="node1" presStyleIdx="0" presStyleCnt="3">
        <dgm:presLayoutVars>
          <dgm:bulletEnabled val="1"/>
        </dgm:presLayoutVars>
      </dgm:prSet>
      <dgm:spPr/>
    </dgm:pt>
    <dgm:pt modelId="{779F902D-4CE1-4303-9C28-06CD73112B21}" type="pres">
      <dgm:prSet presAssocID="{BD4A83DD-3E8E-4AD4-A060-218CD88A2F95}" presName="ThreeNodes_2" presStyleLbl="node1" presStyleIdx="1" presStyleCnt="3">
        <dgm:presLayoutVars>
          <dgm:bulletEnabled val="1"/>
        </dgm:presLayoutVars>
      </dgm:prSet>
      <dgm:spPr/>
    </dgm:pt>
    <dgm:pt modelId="{09BBC514-2F78-45FA-B111-92296B88960C}" type="pres">
      <dgm:prSet presAssocID="{BD4A83DD-3E8E-4AD4-A060-218CD88A2F95}" presName="ThreeNodes_3" presStyleLbl="node1" presStyleIdx="2" presStyleCnt="3">
        <dgm:presLayoutVars>
          <dgm:bulletEnabled val="1"/>
        </dgm:presLayoutVars>
      </dgm:prSet>
      <dgm:spPr/>
    </dgm:pt>
    <dgm:pt modelId="{0F968729-F8CC-42C4-B672-40E06975B2F5}" type="pres">
      <dgm:prSet presAssocID="{BD4A83DD-3E8E-4AD4-A060-218CD88A2F95}" presName="ThreeConn_1-2" presStyleLbl="fgAccFollowNode1" presStyleIdx="0" presStyleCnt="2">
        <dgm:presLayoutVars>
          <dgm:bulletEnabled val="1"/>
        </dgm:presLayoutVars>
      </dgm:prSet>
      <dgm:spPr/>
    </dgm:pt>
    <dgm:pt modelId="{420F2B27-0283-47D3-93D0-BD36E61948A2}" type="pres">
      <dgm:prSet presAssocID="{BD4A83DD-3E8E-4AD4-A060-218CD88A2F95}" presName="ThreeConn_2-3" presStyleLbl="fgAccFollowNode1" presStyleIdx="1" presStyleCnt="2">
        <dgm:presLayoutVars>
          <dgm:bulletEnabled val="1"/>
        </dgm:presLayoutVars>
      </dgm:prSet>
      <dgm:spPr/>
    </dgm:pt>
    <dgm:pt modelId="{C93F87A2-FC13-4B43-B5B8-E6D3E7E40415}" type="pres">
      <dgm:prSet presAssocID="{BD4A83DD-3E8E-4AD4-A060-218CD88A2F95}" presName="ThreeNodes_1_text" presStyleLbl="node1" presStyleIdx="2" presStyleCnt="3">
        <dgm:presLayoutVars>
          <dgm:bulletEnabled val="1"/>
        </dgm:presLayoutVars>
      </dgm:prSet>
      <dgm:spPr/>
    </dgm:pt>
    <dgm:pt modelId="{2B1EB2DB-3B89-47E1-A8B2-FA5DD9AEF564}" type="pres">
      <dgm:prSet presAssocID="{BD4A83DD-3E8E-4AD4-A060-218CD88A2F95}" presName="ThreeNodes_2_text" presStyleLbl="node1" presStyleIdx="2" presStyleCnt="3">
        <dgm:presLayoutVars>
          <dgm:bulletEnabled val="1"/>
        </dgm:presLayoutVars>
      </dgm:prSet>
      <dgm:spPr/>
    </dgm:pt>
    <dgm:pt modelId="{49322F3A-AB6E-4830-B694-6A37217F41E8}" type="pres">
      <dgm:prSet presAssocID="{BD4A83DD-3E8E-4AD4-A060-218CD88A2F9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F264001-51EF-4933-B628-47DA402B28E0}" type="presOf" srcId="{1BCE331B-8563-4974-BE7F-3732D882320D}" destId="{C93F87A2-FC13-4B43-B5B8-E6D3E7E40415}" srcOrd="1" destOrd="0" presId="urn:microsoft.com/office/officeart/2005/8/layout/vProcess5"/>
    <dgm:cxn modelId="{2E99EF08-AB7D-4780-828F-298EAC4F1722}" srcId="{BD4A83DD-3E8E-4AD4-A060-218CD88A2F95}" destId="{A5131A09-FE88-40A9-8C99-815D27612DC3}" srcOrd="2" destOrd="0" parTransId="{EB9C752B-BF45-4C43-BCCD-AA4705BC2D74}" sibTransId="{FAEF3FA9-194B-4132-A1BE-E528C918A73A}"/>
    <dgm:cxn modelId="{673A1510-A0CB-4B09-99B8-23F48A796346}" type="presOf" srcId="{E504AB06-2410-4F87-89AF-1D54EDB831A2}" destId="{779F902D-4CE1-4303-9C28-06CD73112B21}" srcOrd="0" destOrd="0" presId="urn:microsoft.com/office/officeart/2005/8/layout/vProcess5"/>
    <dgm:cxn modelId="{FE77CB19-4F2A-4B1D-9C4E-CA86508AE47A}" srcId="{BD4A83DD-3E8E-4AD4-A060-218CD88A2F95}" destId="{1BCE331B-8563-4974-BE7F-3732D882320D}" srcOrd="0" destOrd="0" parTransId="{09A6A11C-046B-4326-A42C-27FA672CBEB3}" sibTransId="{166BCCFC-59B2-4B66-82D0-73DD6E59ADBC}"/>
    <dgm:cxn modelId="{294AA11F-42F6-4095-86DF-6E76C4656B24}" srcId="{BD4A83DD-3E8E-4AD4-A060-218CD88A2F95}" destId="{E504AB06-2410-4F87-89AF-1D54EDB831A2}" srcOrd="1" destOrd="0" parTransId="{20C41743-46B5-4328-9409-6384CAF3C0E8}" sibTransId="{105156D7-42BB-4ED4-95DC-5F4DFEFF858E}"/>
    <dgm:cxn modelId="{93001D22-3E9D-44D5-8BD9-59AD198FACC5}" type="presOf" srcId="{105156D7-42BB-4ED4-95DC-5F4DFEFF858E}" destId="{420F2B27-0283-47D3-93D0-BD36E61948A2}" srcOrd="0" destOrd="0" presId="urn:microsoft.com/office/officeart/2005/8/layout/vProcess5"/>
    <dgm:cxn modelId="{72C7BF2B-C6DB-4831-B9BD-5664D48BE173}" type="presOf" srcId="{A5131A09-FE88-40A9-8C99-815D27612DC3}" destId="{49322F3A-AB6E-4830-B694-6A37217F41E8}" srcOrd="1" destOrd="0" presId="urn:microsoft.com/office/officeart/2005/8/layout/vProcess5"/>
    <dgm:cxn modelId="{0E7FB176-9CF3-4A52-9136-6FFE7454939F}" type="presOf" srcId="{BD4A83DD-3E8E-4AD4-A060-218CD88A2F95}" destId="{57ACCFD1-D01B-45F1-83CF-785663CD3524}" srcOrd="0" destOrd="0" presId="urn:microsoft.com/office/officeart/2005/8/layout/vProcess5"/>
    <dgm:cxn modelId="{2519BB9F-D725-4184-A522-03003D5714DE}" type="presOf" srcId="{1BCE331B-8563-4974-BE7F-3732D882320D}" destId="{A11C3291-3877-4B51-973C-A2957725D00F}" srcOrd="0" destOrd="0" presId="urn:microsoft.com/office/officeart/2005/8/layout/vProcess5"/>
    <dgm:cxn modelId="{F3A30EB5-8CFB-4040-80B7-1992503F17D8}" type="presOf" srcId="{A5131A09-FE88-40A9-8C99-815D27612DC3}" destId="{09BBC514-2F78-45FA-B111-92296B88960C}" srcOrd="0" destOrd="0" presId="urn:microsoft.com/office/officeart/2005/8/layout/vProcess5"/>
    <dgm:cxn modelId="{20160CE8-A8FE-4A67-B7F9-363D55C749BB}" type="presOf" srcId="{E504AB06-2410-4F87-89AF-1D54EDB831A2}" destId="{2B1EB2DB-3B89-47E1-A8B2-FA5DD9AEF564}" srcOrd="1" destOrd="0" presId="urn:microsoft.com/office/officeart/2005/8/layout/vProcess5"/>
    <dgm:cxn modelId="{510A6BF3-A7AF-47A0-9106-3231D1594812}" type="presOf" srcId="{166BCCFC-59B2-4B66-82D0-73DD6E59ADBC}" destId="{0F968729-F8CC-42C4-B672-40E06975B2F5}" srcOrd="0" destOrd="0" presId="urn:microsoft.com/office/officeart/2005/8/layout/vProcess5"/>
    <dgm:cxn modelId="{0ADD256C-7FE1-4668-A8A9-F45DC0CFE786}" type="presParOf" srcId="{57ACCFD1-D01B-45F1-83CF-785663CD3524}" destId="{4DF5A15B-5C52-453A-BA76-DDAA90CE6AAC}" srcOrd="0" destOrd="0" presId="urn:microsoft.com/office/officeart/2005/8/layout/vProcess5"/>
    <dgm:cxn modelId="{6EE959C6-A021-49B1-9A42-5273EF679FC5}" type="presParOf" srcId="{57ACCFD1-D01B-45F1-83CF-785663CD3524}" destId="{A11C3291-3877-4B51-973C-A2957725D00F}" srcOrd="1" destOrd="0" presId="urn:microsoft.com/office/officeart/2005/8/layout/vProcess5"/>
    <dgm:cxn modelId="{337F33CA-5962-4188-A15A-115B2C587FDA}" type="presParOf" srcId="{57ACCFD1-D01B-45F1-83CF-785663CD3524}" destId="{779F902D-4CE1-4303-9C28-06CD73112B21}" srcOrd="2" destOrd="0" presId="urn:microsoft.com/office/officeart/2005/8/layout/vProcess5"/>
    <dgm:cxn modelId="{2BC23BB5-C061-4ED0-82AE-45604045F582}" type="presParOf" srcId="{57ACCFD1-D01B-45F1-83CF-785663CD3524}" destId="{09BBC514-2F78-45FA-B111-92296B88960C}" srcOrd="3" destOrd="0" presId="urn:microsoft.com/office/officeart/2005/8/layout/vProcess5"/>
    <dgm:cxn modelId="{AE7393B2-7B04-47F7-BA49-CE234F42181A}" type="presParOf" srcId="{57ACCFD1-D01B-45F1-83CF-785663CD3524}" destId="{0F968729-F8CC-42C4-B672-40E06975B2F5}" srcOrd="4" destOrd="0" presId="urn:microsoft.com/office/officeart/2005/8/layout/vProcess5"/>
    <dgm:cxn modelId="{03A3D66D-AE8A-4BF9-AE54-E1BF3C13ABF2}" type="presParOf" srcId="{57ACCFD1-D01B-45F1-83CF-785663CD3524}" destId="{420F2B27-0283-47D3-93D0-BD36E61948A2}" srcOrd="5" destOrd="0" presId="urn:microsoft.com/office/officeart/2005/8/layout/vProcess5"/>
    <dgm:cxn modelId="{0DDDC69B-2706-4DA3-8DF4-ABA32A548B1A}" type="presParOf" srcId="{57ACCFD1-D01B-45F1-83CF-785663CD3524}" destId="{C93F87A2-FC13-4B43-B5B8-E6D3E7E40415}" srcOrd="6" destOrd="0" presId="urn:microsoft.com/office/officeart/2005/8/layout/vProcess5"/>
    <dgm:cxn modelId="{47DA553D-0A65-4578-8E29-8276ED6F6C96}" type="presParOf" srcId="{57ACCFD1-D01B-45F1-83CF-785663CD3524}" destId="{2B1EB2DB-3B89-47E1-A8B2-FA5DD9AEF564}" srcOrd="7" destOrd="0" presId="urn:microsoft.com/office/officeart/2005/8/layout/vProcess5"/>
    <dgm:cxn modelId="{3DBE9175-7842-4BEC-A025-9F700E00542D}" type="presParOf" srcId="{57ACCFD1-D01B-45F1-83CF-785663CD3524}" destId="{49322F3A-AB6E-4830-B694-6A37217F41E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8D1AC-E934-4F4C-906F-45504DB927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A8A6C0C-547C-450C-8DE3-53448E5430A2}">
      <dgm:prSet/>
      <dgm:spPr/>
      <dgm:t>
        <a:bodyPr/>
        <a:lstStyle/>
        <a:p>
          <a:pPr>
            <a:defRPr cap="all"/>
          </a:pPr>
          <a:r>
            <a:rPr lang="en-US"/>
            <a:t>- Robot hai bánh tương đương với hệ con lắc ngược.</a:t>
          </a:r>
        </a:p>
      </dgm:t>
    </dgm:pt>
    <dgm:pt modelId="{E500DC14-52EF-4431-BF9C-0B8EC086BB81}" type="parTrans" cxnId="{6D4D7FA8-D1A8-4892-BEF4-DA0B263F513B}">
      <dgm:prSet/>
      <dgm:spPr/>
      <dgm:t>
        <a:bodyPr/>
        <a:lstStyle/>
        <a:p>
          <a:endParaRPr lang="en-US"/>
        </a:p>
      </dgm:t>
    </dgm:pt>
    <dgm:pt modelId="{A52402CA-4C37-4275-83AD-CD2550F406D9}" type="sibTrans" cxnId="{6D4D7FA8-D1A8-4892-BEF4-DA0B263F513B}">
      <dgm:prSet/>
      <dgm:spPr/>
      <dgm:t>
        <a:bodyPr/>
        <a:lstStyle/>
        <a:p>
          <a:endParaRPr lang="en-US"/>
        </a:p>
      </dgm:t>
    </dgm:pt>
    <dgm:pt modelId="{B5164607-DFC1-49CF-B483-6E2540C16316}">
      <dgm:prSet/>
      <dgm:spPr/>
      <dgm:t>
        <a:bodyPr/>
        <a:lstStyle/>
        <a:p>
          <a:pPr>
            <a:defRPr cap="all"/>
          </a:pPr>
          <a:r>
            <a:rPr lang="en-US"/>
            <a:t>- Trọng tâm luôn nằm trên trục bánh xe để giữ cân bằng.</a:t>
          </a:r>
        </a:p>
      </dgm:t>
    </dgm:pt>
    <dgm:pt modelId="{7ECE6257-032B-49A7-AFE3-E1C1E32954AC}" type="parTrans" cxnId="{E945AB6C-67EA-4881-B8C7-EB75264AE676}">
      <dgm:prSet/>
      <dgm:spPr/>
      <dgm:t>
        <a:bodyPr/>
        <a:lstStyle/>
        <a:p>
          <a:endParaRPr lang="en-US"/>
        </a:p>
      </dgm:t>
    </dgm:pt>
    <dgm:pt modelId="{7F4D9040-1548-402D-BB8B-DA5E37C304FC}" type="sibTrans" cxnId="{E945AB6C-67EA-4881-B8C7-EB75264AE676}">
      <dgm:prSet/>
      <dgm:spPr/>
      <dgm:t>
        <a:bodyPr/>
        <a:lstStyle/>
        <a:p>
          <a:endParaRPr lang="en-US"/>
        </a:p>
      </dgm:t>
    </dgm:pt>
    <dgm:pt modelId="{EECAB2B1-4E9B-43E6-B9AA-CB37A9ED06B7}">
      <dgm:prSet/>
      <dgm:spPr/>
      <dgm:t>
        <a:bodyPr/>
        <a:lstStyle/>
        <a:p>
          <a:pPr>
            <a:defRPr cap="all"/>
          </a:pPr>
          <a:r>
            <a:rPr lang="en-US"/>
            <a:t>- Điều khiển PID được áp dụng để giữ hệ ổn định.</a:t>
          </a:r>
        </a:p>
      </dgm:t>
    </dgm:pt>
    <dgm:pt modelId="{E6892EBA-1E89-4D15-840E-D57940A71085}" type="parTrans" cxnId="{EFA69CC0-F3C6-44B6-A26C-9C6FAC6DAC45}">
      <dgm:prSet/>
      <dgm:spPr/>
      <dgm:t>
        <a:bodyPr/>
        <a:lstStyle/>
        <a:p>
          <a:endParaRPr lang="en-US"/>
        </a:p>
      </dgm:t>
    </dgm:pt>
    <dgm:pt modelId="{679A25C0-FDFE-4EF4-9E29-947CE17E7C97}" type="sibTrans" cxnId="{EFA69CC0-F3C6-44B6-A26C-9C6FAC6DAC45}">
      <dgm:prSet/>
      <dgm:spPr/>
      <dgm:t>
        <a:bodyPr/>
        <a:lstStyle/>
        <a:p>
          <a:endParaRPr lang="en-US"/>
        </a:p>
      </dgm:t>
    </dgm:pt>
    <dgm:pt modelId="{FD30CCB0-7141-4A0C-BF85-8E20545534FB}" type="pres">
      <dgm:prSet presAssocID="{1D88D1AC-E934-4F4C-906F-45504DB92780}" presName="root" presStyleCnt="0">
        <dgm:presLayoutVars>
          <dgm:dir/>
          <dgm:resizeHandles val="exact"/>
        </dgm:presLayoutVars>
      </dgm:prSet>
      <dgm:spPr/>
    </dgm:pt>
    <dgm:pt modelId="{FDBB76E5-AD59-41D5-B00A-2176BBCB66AC}" type="pres">
      <dgm:prSet presAssocID="{3A8A6C0C-547C-450C-8DE3-53448E5430A2}" presName="compNode" presStyleCnt="0"/>
      <dgm:spPr/>
    </dgm:pt>
    <dgm:pt modelId="{0333D72B-B3B0-48E1-B450-BEBCEC8FA978}" type="pres">
      <dgm:prSet presAssocID="{3A8A6C0C-547C-450C-8DE3-53448E5430A2}" presName="iconBgRect" presStyleLbl="bgShp" presStyleIdx="0" presStyleCnt="3"/>
      <dgm:spPr/>
    </dgm:pt>
    <dgm:pt modelId="{F7EC543D-8B1D-4C07-98D6-79AC9BEFB1E1}" type="pres">
      <dgm:prSet presAssocID="{3A8A6C0C-547C-450C-8DE3-53448E5430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595D6E9-47C3-427D-AB6B-4865D99BE8C3}" type="pres">
      <dgm:prSet presAssocID="{3A8A6C0C-547C-450C-8DE3-53448E5430A2}" presName="spaceRect" presStyleCnt="0"/>
      <dgm:spPr/>
    </dgm:pt>
    <dgm:pt modelId="{9E434663-6F09-4A43-831B-235D4BD7CEE5}" type="pres">
      <dgm:prSet presAssocID="{3A8A6C0C-547C-450C-8DE3-53448E5430A2}" presName="textRect" presStyleLbl="revTx" presStyleIdx="0" presStyleCnt="3">
        <dgm:presLayoutVars>
          <dgm:chMax val="1"/>
          <dgm:chPref val="1"/>
        </dgm:presLayoutVars>
      </dgm:prSet>
      <dgm:spPr/>
    </dgm:pt>
    <dgm:pt modelId="{42F54061-072C-4BB1-B1C3-0C304798F4F2}" type="pres">
      <dgm:prSet presAssocID="{A52402CA-4C37-4275-83AD-CD2550F406D9}" presName="sibTrans" presStyleCnt="0"/>
      <dgm:spPr/>
    </dgm:pt>
    <dgm:pt modelId="{CC9085B9-D445-4E25-81D1-4BCABEADDE33}" type="pres">
      <dgm:prSet presAssocID="{B5164607-DFC1-49CF-B483-6E2540C16316}" presName="compNode" presStyleCnt="0"/>
      <dgm:spPr/>
    </dgm:pt>
    <dgm:pt modelId="{0EC96132-F8F0-40CD-B3B0-2F2D132C2748}" type="pres">
      <dgm:prSet presAssocID="{B5164607-DFC1-49CF-B483-6E2540C16316}" presName="iconBgRect" presStyleLbl="bgShp" presStyleIdx="1" presStyleCnt="3"/>
      <dgm:spPr/>
    </dgm:pt>
    <dgm:pt modelId="{55EB3E49-CD0E-405D-B21C-485CAD8749CA}" type="pres">
      <dgm:prSet presAssocID="{B5164607-DFC1-49CF-B483-6E2540C163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D99D14D-7535-4AF6-B02B-B060CEF7A4A5}" type="pres">
      <dgm:prSet presAssocID="{B5164607-DFC1-49CF-B483-6E2540C16316}" presName="spaceRect" presStyleCnt="0"/>
      <dgm:spPr/>
    </dgm:pt>
    <dgm:pt modelId="{6A705E41-7C8A-4CA5-8C15-5DEAE2FF7458}" type="pres">
      <dgm:prSet presAssocID="{B5164607-DFC1-49CF-B483-6E2540C16316}" presName="textRect" presStyleLbl="revTx" presStyleIdx="1" presStyleCnt="3">
        <dgm:presLayoutVars>
          <dgm:chMax val="1"/>
          <dgm:chPref val="1"/>
        </dgm:presLayoutVars>
      </dgm:prSet>
      <dgm:spPr/>
    </dgm:pt>
    <dgm:pt modelId="{074A2D6A-E7C7-4861-B22E-D8B1657568DD}" type="pres">
      <dgm:prSet presAssocID="{7F4D9040-1548-402D-BB8B-DA5E37C304FC}" presName="sibTrans" presStyleCnt="0"/>
      <dgm:spPr/>
    </dgm:pt>
    <dgm:pt modelId="{883F768D-0BC2-4AE5-867A-8BA5159E6813}" type="pres">
      <dgm:prSet presAssocID="{EECAB2B1-4E9B-43E6-B9AA-CB37A9ED06B7}" presName="compNode" presStyleCnt="0"/>
      <dgm:spPr/>
    </dgm:pt>
    <dgm:pt modelId="{7EE5CE84-384E-43EF-90CD-6303915B31FC}" type="pres">
      <dgm:prSet presAssocID="{EECAB2B1-4E9B-43E6-B9AA-CB37A9ED06B7}" presName="iconBgRect" presStyleLbl="bgShp" presStyleIdx="2" presStyleCnt="3"/>
      <dgm:spPr/>
    </dgm:pt>
    <dgm:pt modelId="{FF76DDA4-EFCB-4459-A0BE-6EE1048C3DBA}" type="pres">
      <dgm:prSet presAssocID="{EECAB2B1-4E9B-43E6-B9AA-CB37A9ED06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EAEFA75-9D33-49FC-89AD-EC576144F9DB}" type="pres">
      <dgm:prSet presAssocID="{EECAB2B1-4E9B-43E6-B9AA-CB37A9ED06B7}" presName="spaceRect" presStyleCnt="0"/>
      <dgm:spPr/>
    </dgm:pt>
    <dgm:pt modelId="{638ACB59-F8F7-48EC-8BBA-B9C40CFC18F5}" type="pres">
      <dgm:prSet presAssocID="{EECAB2B1-4E9B-43E6-B9AA-CB37A9ED06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9FAA33-1854-4D6E-B55E-AF2E31EB5644}" type="presOf" srcId="{EECAB2B1-4E9B-43E6-B9AA-CB37A9ED06B7}" destId="{638ACB59-F8F7-48EC-8BBA-B9C40CFC18F5}" srcOrd="0" destOrd="0" presId="urn:microsoft.com/office/officeart/2018/5/layout/IconCircleLabelList"/>
    <dgm:cxn modelId="{EB48E964-925E-4912-B12C-58691ECD98D4}" type="presOf" srcId="{B5164607-DFC1-49CF-B483-6E2540C16316}" destId="{6A705E41-7C8A-4CA5-8C15-5DEAE2FF7458}" srcOrd="0" destOrd="0" presId="urn:microsoft.com/office/officeart/2018/5/layout/IconCircleLabelList"/>
    <dgm:cxn modelId="{E945AB6C-67EA-4881-B8C7-EB75264AE676}" srcId="{1D88D1AC-E934-4F4C-906F-45504DB92780}" destId="{B5164607-DFC1-49CF-B483-6E2540C16316}" srcOrd="1" destOrd="0" parTransId="{7ECE6257-032B-49A7-AFE3-E1C1E32954AC}" sibTransId="{7F4D9040-1548-402D-BB8B-DA5E37C304FC}"/>
    <dgm:cxn modelId="{E873D155-1C6A-4DFA-85CA-8B795B9DAEB8}" type="presOf" srcId="{3A8A6C0C-547C-450C-8DE3-53448E5430A2}" destId="{9E434663-6F09-4A43-831B-235D4BD7CEE5}" srcOrd="0" destOrd="0" presId="urn:microsoft.com/office/officeart/2018/5/layout/IconCircleLabelList"/>
    <dgm:cxn modelId="{C945F475-D416-4579-9FAF-434DAFA1CDA5}" type="presOf" srcId="{1D88D1AC-E934-4F4C-906F-45504DB92780}" destId="{FD30CCB0-7141-4A0C-BF85-8E20545534FB}" srcOrd="0" destOrd="0" presId="urn:microsoft.com/office/officeart/2018/5/layout/IconCircleLabelList"/>
    <dgm:cxn modelId="{6D4D7FA8-D1A8-4892-BEF4-DA0B263F513B}" srcId="{1D88D1AC-E934-4F4C-906F-45504DB92780}" destId="{3A8A6C0C-547C-450C-8DE3-53448E5430A2}" srcOrd="0" destOrd="0" parTransId="{E500DC14-52EF-4431-BF9C-0B8EC086BB81}" sibTransId="{A52402CA-4C37-4275-83AD-CD2550F406D9}"/>
    <dgm:cxn modelId="{EFA69CC0-F3C6-44B6-A26C-9C6FAC6DAC45}" srcId="{1D88D1AC-E934-4F4C-906F-45504DB92780}" destId="{EECAB2B1-4E9B-43E6-B9AA-CB37A9ED06B7}" srcOrd="2" destOrd="0" parTransId="{E6892EBA-1E89-4D15-840E-D57940A71085}" sibTransId="{679A25C0-FDFE-4EF4-9E29-947CE17E7C97}"/>
    <dgm:cxn modelId="{CFEAE034-BBCA-4A99-ADB9-EDFB013DE690}" type="presParOf" srcId="{FD30CCB0-7141-4A0C-BF85-8E20545534FB}" destId="{FDBB76E5-AD59-41D5-B00A-2176BBCB66AC}" srcOrd="0" destOrd="0" presId="urn:microsoft.com/office/officeart/2018/5/layout/IconCircleLabelList"/>
    <dgm:cxn modelId="{B17FED19-7800-4E4F-8E67-B184EDC62785}" type="presParOf" srcId="{FDBB76E5-AD59-41D5-B00A-2176BBCB66AC}" destId="{0333D72B-B3B0-48E1-B450-BEBCEC8FA978}" srcOrd="0" destOrd="0" presId="urn:microsoft.com/office/officeart/2018/5/layout/IconCircleLabelList"/>
    <dgm:cxn modelId="{162C7D1D-FCE6-43D6-9DC7-95B59ED404CF}" type="presParOf" srcId="{FDBB76E5-AD59-41D5-B00A-2176BBCB66AC}" destId="{F7EC543D-8B1D-4C07-98D6-79AC9BEFB1E1}" srcOrd="1" destOrd="0" presId="urn:microsoft.com/office/officeart/2018/5/layout/IconCircleLabelList"/>
    <dgm:cxn modelId="{B2406992-00DC-4088-A10E-28B850A8D478}" type="presParOf" srcId="{FDBB76E5-AD59-41D5-B00A-2176BBCB66AC}" destId="{F595D6E9-47C3-427D-AB6B-4865D99BE8C3}" srcOrd="2" destOrd="0" presId="urn:microsoft.com/office/officeart/2018/5/layout/IconCircleLabelList"/>
    <dgm:cxn modelId="{CF46A1F3-B8D5-465E-9B7E-F0F59A14F754}" type="presParOf" srcId="{FDBB76E5-AD59-41D5-B00A-2176BBCB66AC}" destId="{9E434663-6F09-4A43-831B-235D4BD7CEE5}" srcOrd="3" destOrd="0" presId="urn:microsoft.com/office/officeart/2018/5/layout/IconCircleLabelList"/>
    <dgm:cxn modelId="{EB38DD38-F4D3-46B3-B1EA-BA51F7C9067E}" type="presParOf" srcId="{FD30CCB0-7141-4A0C-BF85-8E20545534FB}" destId="{42F54061-072C-4BB1-B1C3-0C304798F4F2}" srcOrd="1" destOrd="0" presId="urn:microsoft.com/office/officeart/2018/5/layout/IconCircleLabelList"/>
    <dgm:cxn modelId="{B38A9498-4FFE-439F-9598-1FE42AEE1ADC}" type="presParOf" srcId="{FD30CCB0-7141-4A0C-BF85-8E20545534FB}" destId="{CC9085B9-D445-4E25-81D1-4BCABEADDE33}" srcOrd="2" destOrd="0" presId="urn:microsoft.com/office/officeart/2018/5/layout/IconCircleLabelList"/>
    <dgm:cxn modelId="{7F2FDF1E-455B-4B63-8B63-724ABD7AFD3C}" type="presParOf" srcId="{CC9085B9-D445-4E25-81D1-4BCABEADDE33}" destId="{0EC96132-F8F0-40CD-B3B0-2F2D132C2748}" srcOrd="0" destOrd="0" presId="urn:microsoft.com/office/officeart/2018/5/layout/IconCircleLabelList"/>
    <dgm:cxn modelId="{70F142A9-F613-4064-B663-6BA9C043D471}" type="presParOf" srcId="{CC9085B9-D445-4E25-81D1-4BCABEADDE33}" destId="{55EB3E49-CD0E-405D-B21C-485CAD8749CA}" srcOrd="1" destOrd="0" presId="urn:microsoft.com/office/officeart/2018/5/layout/IconCircleLabelList"/>
    <dgm:cxn modelId="{9E0A55CA-3747-4577-99DC-299558099263}" type="presParOf" srcId="{CC9085B9-D445-4E25-81D1-4BCABEADDE33}" destId="{9D99D14D-7535-4AF6-B02B-B060CEF7A4A5}" srcOrd="2" destOrd="0" presId="urn:microsoft.com/office/officeart/2018/5/layout/IconCircleLabelList"/>
    <dgm:cxn modelId="{163F3054-2A6D-463B-8B2A-6BBFBA555949}" type="presParOf" srcId="{CC9085B9-D445-4E25-81D1-4BCABEADDE33}" destId="{6A705E41-7C8A-4CA5-8C15-5DEAE2FF7458}" srcOrd="3" destOrd="0" presId="urn:microsoft.com/office/officeart/2018/5/layout/IconCircleLabelList"/>
    <dgm:cxn modelId="{EEA309DA-6DB6-4921-89FD-16DAB5930656}" type="presParOf" srcId="{FD30CCB0-7141-4A0C-BF85-8E20545534FB}" destId="{074A2D6A-E7C7-4861-B22E-D8B1657568DD}" srcOrd="3" destOrd="0" presId="urn:microsoft.com/office/officeart/2018/5/layout/IconCircleLabelList"/>
    <dgm:cxn modelId="{4CB8FA68-634E-487B-A2D4-E5E658100FAD}" type="presParOf" srcId="{FD30CCB0-7141-4A0C-BF85-8E20545534FB}" destId="{883F768D-0BC2-4AE5-867A-8BA5159E6813}" srcOrd="4" destOrd="0" presId="urn:microsoft.com/office/officeart/2018/5/layout/IconCircleLabelList"/>
    <dgm:cxn modelId="{B7462F7F-32AA-4BA6-B063-48827DE00596}" type="presParOf" srcId="{883F768D-0BC2-4AE5-867A-8BA5159E6813}" destId="{7EE5CE84-384E-43EF-90CD-6303915B31FC}" srcOrd="0" destOrd="0" presId="urn:microsoft.com/office/officeart/2018/5/layout/IconCircleLabelList"/>
    <dgm:cxn modelId="{3A61D43C-7C1C-4A16-A2D3-8B8CB3361F34}" type="presParOf" srcId="{883F768D-0BC2-4AE5-867A-8BA5159E6813}" destId="{FF76DDA4-EFCB-4459-A0BE-6EE1048C3DBA}" srcOrd="1" destOrd="0" presId="urn:microsoft.com/office/officeart/2018/5/layout/IconCircleLabelList"/>
    <dgm:cxn modelId="{F452C5EA-59C9-4629-98DA-A67A5826D36F}" type="presParOf" srcId="{883F768D-0BC2-4AE5-867A-8BA5159E6813}" destId="{7EAEFA75-9D33-49FC-89AD-EC576144F9DB}" srcOrd="2" destOrd="0" presId="urn:microsoft.com/office/officeart/2018/5/layout/IconCircleLabelList"/>
    <dgm:cxn modelId="{ED03F4E6-ECA1-40A2-B4AA-3B17AA068AEF}" type="presParOf" srcId="{883F768D-0BC2-4AE5-867A-8BA5159E6813}" destId="{638ACB59-F8F7-48EC-8BBA-B9C40CFC18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623E1-890D-4B7A-9526-7C6D6EC3AD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D21A57-A165-45EF-9565-0C54D512D5C1}">
      <dgm:prSet/>
      <dgm:spPr/>
      <dgm:t>
        <a:bodyPr/>
        <a:lstStyle/>
        <a:p>
          <a:r>
            <a:rPr lang="en-US"/>
            <a:t>- Sử dụng cảm biến MPU6050 để đo góc nghiêng, vận tốc góc.</a:t>
          </a:r>
        </a:p>
      </dgm:t>
    </dgm:pt>
    <dgm:pt modelId="{211EEE76-7B47-4313-BBE1-DC4A37A4E88C}" type="parTrans" cxnId="{92D4BDCE-E78D-4BE8-9A0E-F52507D3890C}">
      <dgm:prSet/>
      <dgm:spPr/>
      <dgm:t>
        <a:bodyPr/>
        <a:lstStyle/>
        <a:p>
          <a:endParaRPr lang="en-US"/>
        </a:p>
      </dgm:t>
    </dgm:pt>
    <dgm:pt modelId="{75B3C650-B2DC-4A4D-8224-6390B9FF791C}" type="sibTrans" cxnId="{92D4BDCE-E78D-4BE8-9A0E-F52507D3890C}">
      <dgm:prSet/>
      <dgm:spPr/>
      <dgm:t>
        <a:bodyPr/>
        <a:lstStyle/>
        <a:p>
          <a:endParaRPr lang="en-US"/>
        </a:p>
      </dgm:t>
    </dgm:pt>
    <dgm:pt modelId="{32437616-1621-4AC0-B303-CA819102F912}">
      <dgm:prSet/>
      <dgm:spPr/>
      <dgm:t>
        <a:bodyPr/>
        <a:lstStyle/>
        <a:p>
          <a:r>
            <a:rPr lang="en-US"/>
            <a:t>- Kết hợp dữ liệu từ gia tốc kế và con quay hồi chuyển.</a:t>
          </a:r>
        </a:p>
      </dgm:t>
    </dgm:pt>
    <dgm:pt modelId="{B7CB60B0-8A94-4378-A109-E8ECE1521290}" type="parTrans" cxnId="{D3456141-E640-4C8A-8B0A-DA86E2B8110F}">
      <dgm:prSet/>
      <dgm:spPr/>
      <dgm:t>
        <a:bodyPr/>
        <a:lstStyle/>
        <a:p>
          <a:endParaRPr lang="en-US"/>
        </a:p>
      </dgm:t>
    </dgm:pt>
    <dgm:pt modelId="{3278F62F-BC1C-4EA4-9DDE-C50B28BB3B11}" type="sibTrans" cxnId="{D3456141-E640-4C8A-8B0A-DA86E2B8110F}">
      <dgm:prSet/>
      <dgm:spPr/>
      <dgm:t>
        <a:bodyPr/>
        <a:lstStyle/>
        <a:p>
          <a:endParaRPr lang="en-US"/>
        </a:p>
      </dgm:t>
    </dgm:pt>
    <dgm:pt modelId="{C0BB0693-6F18-4AB8-AAEC-433FDF2DA612}">
      <dgm:prSet/>
      <dgm:spPr/>
      <dgm:t>
        <a:bodyPr/>
        <a:lstStyle/>
        <a:p>
          <a:r>
            <a:rPr lang="en-US"/>
            <a:t>- Thuật toán PID điều chỉnh động cơ để đưa robot về trạng thái cân bằng.</a:t>
          </a:r>
        </a:p>
      </dgm:t>
    </dgm:pt>
    <dgm:pt modelId="{4CDE4495-9A22-4329-B987-4FB8159391BF}" type="parTrans" cxnId="{B66A895F-805A-4776-A4E2-64D50D08EB33}">
      <dgm:prSet/>
      <dgm:spPr/>
      <dgm:t>
        <a:bodyPr/>
        <a:lstStyle/>
        <a:p>
          <a:endParaRPr lang="en-US"/>
        </a:p>
      </dgm:t>
    </dgm:pt>
    <dgm:pt modelId="{67D9E189-8BDA-4D5E-8282-D931D7CE0BAD}" type="sibTrans" cxnId="{B66A895F-805A-4776-A4E2-64D50D08EB33}">
      <dgm:prSet/>
      <dgm:spPr/>
      <dgm:t>
        <a:bodyPr/>
        <a:lstStyle/>
        <a:p>
          <a:endParaRPr lang="en-US"/>
        </a:p>
      </dgm:t>
    </dgm:pt>
    <dgm:pt modelId="{EA474F71-BCDC-4D62-A662-4FBD1386174E}" type="pres">
      <dgm:prSet presAssocID="{87E623E1-890D-4B7A-9526-7C6D6EC3ADBE}" presName="linear" presStyleCnt="0">
        <dgm:presLayoutVars>
          <dgm:animLvl val="lvl"/>
          <dgm:resizeHandles val="exact"/>
        </dgm:presLayoutVars>
      </dgm:prSet>
      <dgm:spPr/>
    </dgm:pt>
    <dgm:pt modelId="{7C8D0B22-CF3B-4FBA-9D4A-65BEA36338FB}" type="pres">
      <dgm:prSet presAssocID="{64D21A57-A165-45EF-9565-0C54D512D5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CD868E9-A764-4C6A-A9E2-1CABD2654E91}" type="pres">
      <dgm:prSet presAssocID="{75B3C650-B2DC-4A4D-8224-6390B9FF791C}" presName="spacer" presStyleCnt="0"/>
      <dgm:spPr/>
    </dgm:pt>
    <dgm:pt modelId="{095ADD3E-E506-43B3-BB7E-53406A04095D}" type="pres">
      <dgm:prSet presAssocID="{32437616-1621-4AC0-B303-CA819102F9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6081AC-4CC3-45B5-92D9-49E88750D150}" type="pres">
      <dgm:prSet presAssocID="{3278F62F-BC1C-4EA4-9DDE-C50B28BB3B11}" presName="spacer" presStyleCnt="0"/>
      <dgm:spPr/>
    </dgm:pt>
    <dgm:pt modelId="{BEC5D8BC-9570-4EEB-ADBE-53ECEC31727A}" type="pres">
      <dgm:prSet presAssocID="{C0BB0693-6F18-4AB8-AAEC-433FDF2DA61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C7CE85C-DF81-40E2-938E-BCCC1F1EFD86}" type="presOf" srcId="{C0BB0693-6F18-4AB8-AAEC-433FDF2DA612}" destId="{BEC5D8BC-9570-4EEB-ADBE-53ECEC31727A}" srcOrd="0" destOrd="0" presId="urn:microsoft.com/office/officeart/2005/8/layout/vList2"/>
    <dgm:cxn modelId="{B66A895F-805A-4776-A4E2-64D50D08EB33}" srcId="{87E623E1-890D-4B7A-9526-7C6D6EC3ADBE}" destId="{C0BB0693-6F18-4AB8-AAEC-433FDF2DA612}" srcOrd="2" destOrd="0" parTransId="{4CDE4495-9A22-4329-B987-4FB8159391BF}" sibTransId="{67D9E189-8BDA-4D5E-8282-D931D7CE0BAD}"/>
    <dgm:cxn modelId="{D3456141-E640-4C8A-8B0A-DA86E2B8110F}" srcId="{87E623E1-890D-4B7A-9526-7C6D6EC3ADBE}" destId="{32437616-1621-4AC0-B303-CA819102F912}" srcOrd="1" destOrd="0" parTransId="{B7CB60B0-8A94-4378-A109-E8ECE1521290}" sibTransId="{3278F62F-BC1C-4EA4-9DDE-C50B28BB3B11}"/>
    <dgm:cxn modelId="{07D1EE52-E5C2-4537-B113-63A9D063620F}" type="presOf" srcId="{64D21A57-A165-45EF-9565-0C54D512D5C1}" destId="{7C8D0B22-CF3B-4FBA-9D4A-65BEA36338FB}" srcOrd="0" destOrd="0" presId="urn:microsoft.com/office/officeart/2005/8/layout/vList2"/>
    <dgm:cxn modelId="{2B4F4289-0363-4E5E-88E3-1376DB5EB805}" type="presOf" srcId="{87E623E1-890D-4B7A-9526-7C6D6EC3ADBE}" destId="{EA474F71-BCDC-4D62-A662-4FBD1386174E}" srcOrd="0" destOrd="0" presId="urn:microsoft.com/office/officeart/2005/8/layout/vList2"/>
    <dgm:cxn modelId="{E35C62A2-133F-42FE-87AB-BD6A8A448B32}" type="presOf" srcId="{32437616-1621-4AC0-B303-CA819102F912}" destId="{095ADD3E-E506-43B3-BB7E-53406A04095D}" srcOrd="0" destOrd="0" presId="urn:microsoft.com/office/officeart/2005/8/layout/vList2"/>
    <dgm:cxn modelId="{92D4BDCE-E78D-4BE8-9A0E-F52507D3890C}" srcId="{87E623E1-890D-4B7A-9526-7C6D6EC3ADBE}" destId="{64D21A57-A165-45EF-9565-0C54D512D5C1}" srcOrd="0" destOrd="0" parTransId="{211EEE76-7B47-4313-BBE1-DC4A37A4E88C}" sibTransId="{75B3C650-B2DC-4A4D-8224-6390B9FF791C}"/>
    <dgm:cxn modelId="{4E57644B-3E06-42C9-AF78-BE662BF7260F}" type="presParOf" srcId="{EA474F71-BCDC-4D62-A662-4FBD1386174E}" destId="{7C8D0B22-CF3B-4FBA-9D4A-65BEA36338FB}" srcOrd="0" destOrd="0" presId="urn:microsoft.com/office/officeart/2005/8/layout/vList2"/>
    <dgm:cxn modelId="{26AEDB56-1CA9-4CDD-B7B5-52371B975721}" type="presParOf" srcId="{EA474F71-BCDC-4D62-A662-4FBD1386174E}" destId="{9CD868E9-A764-4C6A-A9E2-1CABD2654E91}" srcOrd="1" destOrd="0" presId="urn:microsoft.com/office/officeart/2005/8/layout/vList2"/>
    <dgm:cxn modelId="{9D0733A0-93D4-4CD6-8FE1-EC70389DA4AD}" type="presParOf" srcId="{EA474F71-BCDC-4D62-A662-4FBD1386174E}" destId="{095ADD3E-E506-43B3-BB7E-53406A04095D}" srcOrd="2" destOrd="0" presId="urn:microsoft.com/office/officeart/2005/8/layout/vList2"/>
    <dgm:cxn modelId="{DA7244E9-AC73-48F0-BFAE-712FBA4FCE6F}" type="presParOf" srcId="{EA474F71-BCDC-4D62-A662-4FBD1386174E}" destId="{386081AC-4CC3-45B5-92D9-49E88750D150}" srcOrd="3" destOrd="0" presId="urn:microsoft.com/office/officeart/2005/8/layout/vList2"/>
    <dgm:cxn modelId="{F81C7D35-6F13-45C7-9303-426009296C1E}" type="presParOf" srcId="{EA474F71-BCDC-4D62-A662-4FBD1386174E}" destId="{BEC5D8BC-9570-4EEB-ADBE-53ECEC3172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84D432-8DF0-4FD2-A61B-31752844C85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368866F-6693-4E1A-B101-B3AFF75405B0}">
      <dgm:prSet/>
      <dgm:spPr/>
      <dgm:t>
        <a:bodyPr/>
        <a:lstStyle/>
        <a:p>
          <a:pPr>
            <a:defRPr cap="all"/>
          </a:pPr>
          <a:r>
            <a:rPr lang="en-US"/>
            <a:t>- Phần cứng: ESP32, MPU6050, Driver L298N, Động cơ DC, Pin Li-ion.</a:t>
          </a:r>
        </a:p>
      </dgm:t>
    </dgm:pt>
    <dgm:pt modelId="{55178450-91EA-4A6E-BFA2-3CF23B396F2D}" type="parTrans" cxnId="{AF766733-1B80-4076-AD1C-3FB3591BC1AF}">
      <dgm:prSet/>
      <dgm:spPr/>
      <dgm:t>
        <a:bodyPr/>
        <a:lstStyle/>
        <a:p>
          <a:endParaRPr lang="en-US"/>
        </a:p>
      </dgm:t>
    </dgm:pt>
    <dgm:pt modelId="{0774DDB6-1FB8-4452-9564-51568DCD133E}" type="sibTrans" cxnId="{AF766733-1B80-4076-AD1C-3FB3591BC1AF}">
      <dgm:prSet/>
      <dgm:spPr/>
      <dgm:t>
        <a:bodyPr/>
        <a:lstStyle/>
        <a:p>
          <a:endParaRPr lang="en-US"/>
        </a:p>
      </dgm:t>
    </dgm:pt>
    <dgm:pt modelId="{2CC6DE11-9960-4C89-9407-6FABA8104950}">
      <dgm:prSet/>
      <dgm:spPr/>
      <dgm:t>
        <a:bodyPr/>
        <a:lstStyle/>
        <a:p>
          <a:pPr>
            <a:defRPr cap="all"/>
          </a:pPr>
          <a:r>
            <a:rPr lang="en-US"/>
            <a:t>- Phần mềm: FreeRTOS, Arduino IDE, ngôn ngữ C/C++.</a:t>
          </a:r>
        </a:p>
      </dgm:t>
    </dgm:pt>
    <dgm:pt modelId="{25BC389D-0B3A-4441-B8E4-429B0C878E71}" type="parTrans" cxnId="{B5933F4C-2BC4-478A-A467-2DE61E17A1D2}">
      <dgm:prSet/>
      <dgm:spPr/>
      <dgm:t>
        <a:bodyPr/>
        <a:lstStyle/>
        <a:p>
          <a:endParaRPr lang="en-US"/>
        </a:p>
      </dgm:t>
    </dgm:pt>
    <dgm:pt modelId="{2A74C072-4A8A-4BA8-A783-DAFBB24D9EDF}" type="sibTrans" cxnId="{B5933F4C-2BC4-478A-A467-2DE61E17A1D2}">
      <dgm:prSet/>
      <dgm:spPr/>
      <dgm:t>
        <a:bodyPr/>
        <a:lstStyle/>
        <a:p>
          <a:endParaRPr lang="en-US"/>
        </a:p>
      </dgm:t>
    </dgm:pt>
    <dgm:pt modelId="{F1100F3A-CA1E-400D-897D-B383A7E5EB4D}">
      <dgm:prSet/>
      <dgm:spPr/>
      <dgm:t>
        <a:bodyPr/>
        <a:lstStyle/>
        <a:p>
          <a:pPr>
            <a:defRPr cap="all"/>
          </a:pPr>
          <a:r>
            <a:rPr lang="en-US"/>
            <a:t>- Giao tiếp: I2C (cảm biến), PWM (điều khiển động cơ).</a:t>
          </a:r>
        </a:p>
      </dgm:t>
    </dgm:pt>
    <dgm:pt modelId="{9AF437A5-B562-49A7-97AF-C00EBD83D239}" type="parTrans" cxnId="{6DC7B75C-8E7F-4F26-A848-39A2C16DD8F7}">
      <dgm:prSet/>
      <dgm:spPr/>
      <dgm:t>
        <a:bodyPr/>
        <a:lstStyle/>
        <a:p>
          <a:endParaRPr lang="en-US"/>
        </a:p>
      </dgm:t>
    </dgm:pt>
    <dgm:pt modelId="{28167750-DD67-4DCC-8EC1-AB515537DE86}" type="sibTrans" cxnId="{6DC7B75C-8E7F-4F26-A848-39A2C16DD8F7}">
      <dgm:prSet/>
      <dgm:spPr/>
      <dgm:t>
        <a:bodyPr/>
        <a:lstStyle/>
        <a:p>
          <a:endParaRPr lang="en-US"/>
        </a:p>
      </dgm:t>
    </dgm:pt>
    <dgm:pt modelId="{427F862B-5828-4BAD-A26C-6A04A1A53076}" type="pres">
      <dgm:prSet presAssocID="{9C84D432-8DF0-4FD2-A61B-31752844C853}" presName="root" presStyleCnt="0">
        <dgm:presLayoutVars>
          <dgm:dir/>
          <dgm:resizeHandles val="exact"/>
        </dgm:presLayoutVars>
      </dgm:prSet>
      <dgm:spPr/>
    </dgm:pt>
    <dgm:pt modelId="{0DA97846-D0CD-4690-9A96-B1FA20E40D42}" type="pres">
      <dgm:prSet presAssocID="{6368866F-6693-4E1A-B101-B3AFF75405B0}" presName="compNode" presStyleCnt="0"/>
      <dgm:spPr/>
    </dgm:pt>
    <dgm:pt modelId="{4E74F070-C333-4419-BBFF-9B42C59768C9}" type="pres">
      <dgm:prSet presAssocID="{6368866F-6693-4E1A-B101-B3AFF75405B0}" presName="iconBgRect" presStyleLbl="bgShp" presStyleIdx="0" presStyleCnt="3"/>
      <dgm:spPr/>
    </dgm:pt>
    <dgm:pt modelId="{C9AE286D-FBDA-45BA-960E-D4F47E7A94C8}" type="pres">
      <dgm:prSet presAssocID="{6368866F-6693-4E1A-B101-B3AFF75405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612EF2D9-8861-4839-9912-8D26DA221B66}" type="pres">
      <dgm:prSet presAssocID="{6368866F-6693-4E1A-B101-B3AFF75405B0}" presName="spaceRect" presStyleCnt="0"/>
      <dgm:spPr/>
    </dgm:pt>
    <dgm:pt modelId="{4BAECF65-EA38-4997-BEF9-8A95CA3D2D7E}" type="pres">
      <dgm:prSet presAssocID="{6368866F-6693-4E1A-B101-B3AFF75405B0}" presName="textRect" presStyleLbl="revTx" presStyleIdx="0" presStyleCnt="3">
        <dgm:presLayoutVars>
          <dgm:chMax val="1"/>
          <dgm:chPref val="1"/>
        </dgm:presLayoutVars>
      </dgm:prSet>
      <dgm:spPr/>
    </dgm:pt>
    <dgm:pt modelId="{70A7FFEA-2B04-48D3-BECC-894710BC7F28}" type="pres">
      <dgm:prSet presAssocID="{0774DDB6-1FB8-4452-9564-51568DCD133E}" presName="sibTrans" presStyleCnt="0"/>
      <dgm:spPr/>
    </dgm:pt>
    <dgm:pt modelId="{240FEA86-417F-405C-BB74-26A3A5F01E8C}" type="pres">
      <dgm:prSet presAssocID="{2CC6DE11-9960-4C89-9407-6FABA8104950}" presName="compNode" presStyleCnt="0"/>
      <dgm:spPr/>
    </dgm:pt>
    <dgm:pt modelId="{CC3FA34D-B1D6-46CD-8469-FB0F512108A5}" type="pres">
      <dgm:prSet presAssocID="{2CC6DE11-9960-4C89-9407-6FABA8104950}" presName="iconBgRect" presStyleLbl="bgShp" presStyleIdx="1" presStyleCnt="3"/>
      <dgm:spPr/>
    </dgm:pt>
    <dgm:pt modelId="{53976BA4-28A8-4BBE-9B96-518431363DA8}" type="pres">
      <dgm:prSet presAssocID="{2CC6DE11-9960-4C89-9407-6FABA81049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0B015E0-7781-4CC9-8872-90AADC1D0541}" type="pres">
      <dgm:prSet presAssocID="{2CC6DE11-9960-4C89-9407-6FABA8104950}" presName="spaceRect" presStyleCnt="0"/>
      <dgm:spPr/>
    </dgm:pt>
    <dgm:pt modelId="{D75FF0A8-0D03-405D-9A6A-856CE8260DC0}" type="pres">
      <dgm:prSet presAssocID="{2CC6DE11-9960-4C89-9407-6FABA8104950}" presName="textRect" presStyleLbl="revTx" presStyleIdx="1" presStyleCnt="3">
        <dgm:presLayoutVars>
          <dgm:chMax val="1"/>
          <dgm:chPref val="1"/>
        </dgm:presLayoutVars>
      </dgm:prSet>
      <dgm:spPr/>
    </dgm:pt>
    <dgm:pt modelId="{E82E8061-FE19-46AE-995A-84DF3A2A396C}" type="pres">
      <dgm:prSet presAssocID="{2A74C072-4A8A-4BA8-A783-DAFBB24D9EDF}" presName="sibTrans" presStyleCnt="0"/>
      <dgm:spPr/>
    </dgm:pt>
    <dgm:pt modelId="{549B3F12-4860-43DC-835A-48E14845DE56}" type="pres">
      <dgm:prSet presAssocID="{F1100F3A-CA1E-400D-897D-B383A7E5EB4D}" presName="compNode" presStyleCnt="0"/>
      <dgm:spPr/>
    </dgm:pt>
    <dgm:pt modelId="{3C5A41F9-F03D-44B7-A5A6-52C4170B99EE}" type="pres">
      <dgm:prSet presAssocID="{F1100F3A-CA1E-400D-897D-B383A7E5EB4D}" presName="iconBgRect" presStyleLbl="bgShp" presStyleIdx="2" presStyleCnt="3"/>
      <dgm:spPr/>
    </dgm:pt>
    <dgm:pt modelId="{20AD72D8-10F7-4B99-B040-A18D7D6625AC}" type="pres">
      <dgm:prSet presAssocID="{F1100F3A-CA1E-400D-897D-B383A7E5EB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CA7ABC09-7BBB-4F6A-8C4B-49DD63279447}" type="pres">
      <dgm:prSet presAssocID="{F1100F3A-CA1E-400D-897D-B383A7E5EB4D}" presName="spaceRect" presStyleCnt="0"/>
      <dgm:spPr/>
    </dgm:pt>
    <dgm:pt modelId="{78632D58-D4FB-485D-9EFB-ABB33D3EBA73}" type="pres">
      <dgm:prSet presAssocID="{F1100F3A-CA1E-400D-897D-B383A7E5EB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C350C1F-08E4-4A72-99BE-9C07DE13461A}" type="presOf" srcId="{2CC6DE11-9960-4C89-9407-6FABA8104950}" destId="{D75FF0A8-0D03-405D-9A6A-856CE8260DC0}" srcOrd="0" destOrd="0" presId="urn:microsoft.com/office/officeart/2018/5/layout/IconCircleLabelList"/>
    <dgm:cxn modelId="{AF766733-1B80-4076-AD1C-3FB3591BC1AF}" srcId="{9C84D432-8DF0-4FD2-A61B-31752844C853}" destId="{6368866F-6693-4E1A-B101-B3AFF75405B0}" srcOrd="0" destOrd="0" parTransId="{55178450-91EA-4A6E-BFA2-3CF23B396F2D}" sibTransId="{0774DDB6-1FB8-4452-9564-51568DCD133E}"/>
    <dgm:cxn modelId="{6DC7B75C-8E7F-4F26-A848-39A2C16DD8F7}" srcId="{9C84D432-8DF0-4FD2-A61B-31752844C853}" destId="{F1100F3A-CA1E-400D-897D-B383A7E5EB4D}" srcOrd="2" destOrd="0" parTransId="{9AF437A5-B562-49A7-97AF-C00EBD83D239}" sibTransId="{28167750-DD67-4DCC-8EC1-AB515537DE86}"/>
    <dgm:cxn modelId="{A5026F60-3BCB-43F9-A670-704B4E09D2BD}" type="presOf" srcId="{9C84D432-8DF0-4FD2-A61B-31752844C853}" destId="{427F862B-5828-4BAD-A26C-6A04A1A53076}" srcOrd="0" destOrd="0" presId="urn:microsoft.com/office/officeart/2018/5/layout/IconCircleLabelList"/>
    <dgm:cxn modelId="{81AD744A-B18E-4AD1-86D1-8D2351B5E717}" type="presOf" srcId="{F1100F3A-CA1E-400D-897D-B383A7E5EB4D}" destId="{78632D58-D4FB-485D-9EFB-ABB33D3EBA73}" srcOrd="0" destOrd="0" presId="urn:microsoft.com/office/officeart/2018/5/layout/IconCircleLabelList"/>
    <dgm:cxn modelId="{B5933F4C-2BC4-478A-A467-2DE61E17A1D2}" srcId="{9C84D432-8DF0-4FD2-A61B-31752844C853}" destId="{2CC6DE11-9960-4C89-9407-6FABA8104950}" srcOrd="1" destOrd="0" parTransId="{25BC389D-0B3A-4441-B8E4-429B0C878E71}" sibTransId="{2A74C072-4A8A-4BA8-A783-DAFBB24D9EDF}"/>
    <dgm:cxn modelId="{4573C9A8-B952-4FCB-BC4D-7EFC43309104}" type="presOf" srcId="{6368866F-6693-4E1A-B101-B3AFF75405B0}" destId="{4BAECF65-EA38-4997-BEF9-8A95CA3D2D7E}" srcOrd="0" destOrd="0" presId="urn:microsoft.com/office/officeart/2018/5/layout/IconCircleLabelList"/>
    <dgm:cxn modelId="{2BC76C5C-5F6B-41CF-89E4-2BF5436B9369}" type="presParOf" srcId="{427F862B-5828-4BAD-A26C-6A04A1A53076}" destId="{0DA97846-D0CD-4690-9A96-B1FA20E40D42}" srcOrd="0" destOrd="0" presId="urn:microsoft.com/office/officeart/2018/5/layout/IconCircleLabelList"/>
    <dgm:cxn modelId="{0A2B47E5-4D44-45E6-9E34-E273373E7E1B}" type="presParOf" srcId="{0DA97846-D0CD-4690-9A96-B1FA20E40D42}" destId="{4E74F070-C333-4419-BBFF-9B42C59768C9}" srcOrd="0" destOrd="0" presId="urn:microsoft.com/office/officeart/2018/5/layout/IconCircleLabelList"/>
    <dgm:cxn modelId="{334EF911-4C21-4504-900A-3F7E296F5B3C}" type="presParOf" srcId="{0DA97846-D0CD-4690-9A96-B1FA20E40D42}" destId="{C9AE286D-FBDA-45BA-960E-D4F47E7A94C8}" srcOrd="1" destOrd="0" presId="urn:microsoft.com/office/officeart/2018/5/layout/IconCircleLabelList"/>
    <dgm:cxn modelId="{EC35DFCE-309D-4E2C-BF7D-7FE023802BB4}" type="presParOf" srcId="{0DA97846-D0CD-4690-9A96-B1FA20E40D42}" destId="{612EF2D9-8861-4839-9912-8D26DA221B66}" srcOrd="2" destOrd="0" presId="urn:microsoft.com/office/officeart/2018/5/layout/IconCircleLabelList"/>
    <dgm:cxn modelId="{67144C31-BE46-46AE-A647-68336749201A}" type="presParOf" srcId="{0DA97846-D0CD-4690-9A96-B1FA20E40D42}" destId="{4BAECF65-EA38-4997-BEF9-8A95CA3D2D7E}" srcOrd="3" destOrd="0" presId="urn:microsoft.com/office/officeart/2018/5/layout/IconCircleLabelList"/>
    <dgm:cxn modelId="{47837D8D-17E0-4555-A09E-436E86996D44}" type="presParOf" srcId="{427F862B-5828-4BAD-A26C-6A04A1A53076}" destId="{70A7FFEA-2B04-48D3-BECC-894710BC7F28}" srcOrd="1" destOrd="0" presId="urn:microsoft.com/office/officeart/2018/5/layout/IconCircleLabelList"/>
    <dgm:cxn modelId="{D126C78D-DC27-4C8E-900E-FF3D9C1F0250}" type="presParOf" srcId="{427F862B-5828-4BAD-A26C-6A04A1A53076}" destId="{240FEA86-417F-405C-BB74-26A3A5F01E8C}" srcOrd="2" destOrd="0" presId="urn:microsoft.com/office/officeart/2018/5/layout/IconCircleLabelList"/>
    <dgm:cxn modelId="{1B3011A7-47EF-41C0-B66D-B6D3D7792933}" type="presParOf" srcId="{240FEA86-417F-405C-BB74-26A3A5F01E8C}" destId="{CC3FA34D-B1D6-46CD-8469-FB0F512108A5}" srcOrd="0" destOrd="0" presId="urn:microsoft.com/office/officeart/2018/5/layout/IconCircleLabelList"/>
    <dgm:cxn modelId="{FF0B50AF-1FE8-4072-AC62-A91046685A23}" type="presParOf" srcId="{240FEA86-417F-405C-BB74-26A3A5F01E8C}" destId="{53976BA4-28A8-4BBE-9B96-518431363DA8}" srcOrd="1" destOrd="0" presId="urn:microsoft.com/office/officeart/2018/5/layout/IconCircleLabelList"/>
    <dgm:cxn modelId="{05FD7802-C24E-46AD-9D40-E62AAFC8A15C}" type="presParOf" srcId="{240FEA86-417F-405C-BB74-26A3A5F01E8C}" destId="{C0B015E0-7781-4CC9-8872-90AADC1D0541}" srcOrd="2" destOrd="0" presId="urn:microsoft.com/office/officeart/2018/5/layout/IconCircleLabelList"/>
    <dgm:cxn modelId="{D71696E2-F40C-4BD5-B7DB-ADCE6458836A}" type="presParOf" srcId="{240FEA86-417F-405C-BB74-26A3A5F01E8C}" destId="{D75FF0A8-0D03-405D-9A6A-856CE8260DC0}" srcOrd="3" destOrd="0" presId="urn:microsoft.com/office/officeart/2018/5/layout/IconCircleLabelList"/>
    <dgm:cxn modelId="{9A7D5DD6-CC3F-4F5B-9C2F-93012838CA1E}" type="presParOf" srcId="{427F862B-5828-4BAD-A26C-6A04A1A53076}" destId="{E82E8061-FE19-46AE-995A-84DF3A2A396C}" srcOrd="3" destOrd="0" presId="urn:microsoft.com/office/officeart/2018/5/layout/IconCircleLabelList"/>
    <dgm:cxn modelId="{F8EB196C-E25E-49CF-AC28-99F548EC2051}" type="presParOf" srcId="{427F862B-5828-4BAD-A26C-6A04A1A53076}" destId="{549B3F12-4860-43DC-835A-48E14845DE56}" srcOrd="4" destOrd="0" presId="urn:microsoft.com/office/officeart/2018/5/layout/IconCircleLabelList"/>
    <dgm:cxn modelId="{42EC3658-1C29-483C-9C05-8D0194242AEC}" type="presParOf" srcId="{549B3F12-4860-43DC-835A-48E14845DE56}" destId="{3C5A41F9-F03D-44B7-A5A6-52C4170B99EE}" srcOrd="0" destOrd="0" presId="urn:microsoft.com/office/officeart/2018/5/layout/IconCircleLabelList"/>
    <dgm:cxn modelId="{E0A8DF98-D33F-4387-A6D3-C42032738C52}" type="presParOf" srcId="{549B3F12-4860-43DC-835A-48E14845DE56}" destId="{20AD72D8-10F7-4B99-B040-A18D7D6625AC}" srcOrd="1" destOrd="0" presId="urn:microsoft.com/office/officeart/2018/5/layout/IconCircleLabelList"/>
    <dgm:cxn modelId="{4A4662C4-B414-47D6-9444-46E307D27F65}" type="presParOf" srcId="{549B3F12-4860-43DC-835A-48E14845DE56}" destId="{CA7ABC09-7BBB-4F6A-8C4B-49DD63279447}" srcOrd="2" destOrd="0" presId="urn:microsoft.com/office/officeart/2018/5/layout/IconCircleLabelList"/>
    <dgm:cxn modelId="{9CC7B055-B6DE-403E-AEE7-FB40C37511C4}" type="presParOf" srcId="{549B3F12-4860-43DC-835A-48E14845DE56}" destId="{78632D58-D4FB-485D-9EFB-ABB33D3EBA7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EF245A-5F64-4E60-BDEC-82468ACD991E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58CD1B-C3EB-4A1B-9DD5-6427BF0EC007}">
      <dgm:prSet custT="1"/>
      <dgm:spPr/>
      <dgm:t>
        <a:bodyPr/>
        <a:lstStyle/>
        <a:p>
          <a:r>
            <a:rPr lang="en-US" sz="1800" dirty="0"/>
            <a:t>Task Sensor: </a:t>
          </a:r>
          <a:r>
            <a:rPr lang="en-US" sz="1800" dirty="0" err="1"/>
            <a:t>Đọc</a:t>
          </a:r>
          <a:r>
            <a:rPr lang="en-US" sz="1800" dirty="0"/>
            <a:t> </a:t>
          </a:r>
          <a:r>
            <a:rPr lang="en-US" sz="1800" dirty="0" err="1"/>
            <a:t>dữ</a:t>
          </a:r>
          <a:r>
            <a:rPr lang="en-US" sz="1800" dirty="0"/>
            <a:t> </a:t>
          </a:r>
          <a:r>
            <a:rPr lang="en-US" sz="1800" dirty="0" err="1"/>
            <a:t>liệu</a:t>
          </a:r>
          <a:r>
            <a:rPr lang="en-US" sz="1800" dirty="0"/>
            <a:t> </a:t>
          </a:r>
          <a:r>
            <a:rPr lang="en-US" sz="1800" dirty="0" err="1"/>
            <a:t>cảm</a:t>
          </a:r>
          <a:r>
            <a:rPr lang="en-US" sz="1800" dirty="0"/>
            <a:t> </a:t>
          </a:r>
          <a:r>
            <a:rPr lang="en-US" sz="1800" dirty="0" err="1"/>
            <a:t>biến</a:t>
          </a:r>
          <a:r>
            <a:rPr lang="en-US" sz="1800" dirty="0"/>
            <a:t>, </a:t>
          </a:r>
          <a:r>
            <a:rPr lang="en-US" sz="1800" dirty="0" err="1"/>
            <a:t>gửi</a:t>
          </a:r>
          <a:r>
            <a:rPr lang="en-US" sz="1800" dirty="0"/>
            <a:t> </a:t>
          </a:r>
          <a:r>
            <a:rPr lang="en-US" sz="1800" dirty="0" err="1"/>
            <a:t>vào</a:t>
          </a:r>
          <a:r>
            <a:rPr lang="en-US" sz="1800" dirty="0"/>
            <a:t> Queue.</a:t>
          </a:r>
        </a:p>
      </dgm:t>
    </dgm:pt>
    <dgm:pt modelId="{F74C7649-ED4D-417F-86CA-A8E55BE75AB3}" type="parTrans" cxnId="{1B832188-90AB-4557-B59E-C2B24803ABE4}">
      <dgm:prSet/>
      <dgm:spPr/>
      <dgm:t>
        <a:bodyPr/>
        <a:lstStyle/>
        <a:p>
          <a:endParaRPr lang="en-US" sz="2000"/>
        </a:p>
      </dgm:t>
    </dgm:pt>
    <dgm:pt modelId="{7B8AA53D-C598-476C-A5E1-D20FEADD169B}" type="sibTrans" cxnId="{1B832188-90AB-4557-B59E-C2B24803ABE4}">
      <dgm:prSet phldrT="1" phldr="0" custT="1"/>
      <dgm:spPr/>
      <dgm:t>
        <a:bodyPr/>
        <a:lstStyle/>
        <a:p>
          <a:r>
            <a:rPr lang="en-US" sz="4000" dirty="0"/>
            <a:t>1</a:t>
          </a:r>
        </a:p>
      </dgm:t>
    </dgm:pt>
    <dgm:pt modelId="{A811BB03-C84D-4753-81FE-D84A84AADDD7}">
      <dgm:prSet custT="1"/>
      <dgm:spPr/>
      <dgm:t>
        <a:bodyPr/>
        <a:lstStyle/>
        <a:p>
          <a:r>
            <a:rPr lang="en-US" sz="1800" dirty="0"/>
            <a:t>Task PID: </a:t>
          </a:r>
          <a:r>
            <a:rPr lang="en-US" sz="1800" dirty="0" err="1"/>
            <a:t>Nhận</a:t>
          </a:r>
          <a:r>
            <a:rPr lang="en-US" sz="1800" dirty="0"/>
            <a:t> </a:t>
          </a:r>
          <a:r>
            <a:rPr lang="en-US" sz="1800" dirty="0" err="1"/>
            <a:t>dữ</a:t>
          </a:r>
          <a:r>
            <a:rPr lang="en-US" sz="1800" dirty="0"/>
            <a:t> </a:t>
          </a:r>
          <a:r>
            <a:rPr lang="en-US" sz="1800" dirty="0" err="1"/>
            <a:t>liệu</a:t>
          </a:r>
          <a:r>
            <a:rPr lang="en-US" sz="1800" dirty="0"/>
            <a:t> </a:t>
          </a:r>
          <a:r>
            <a:rPr lang="en-US" sz="1800" dirty="0" err="1"/>
            <a:t>cảm</a:t>
          </a:r>
          <a:r>
            <a:rPr lang="en-US" sz="1800" dirty="0"/>
            <a:t> </a:t>
          </a:r>
          <a:r>
            <a:rPr lang="en-US" sz="1800" dirty="0" err="1"/>
            <a:t>biến</a:t>
          </a:r>
          <a:r>
            <a:rPr lang="en-US" sz="1800" dirty="0"/>
            <a:t>, </a:t>
          </a:r>
          <a:r>
            <a:rPr lang="en-US" sz="1800" dirty="0" err="1"/>
            <a:t>tính</a:t>
          </a:r>
          <a:r>
            <a:rPr lang="en-US" sz="1800" dirty="0"/>
            <a:t> </a:t>
          </a:r>
          <a:r>
            <a:rPr lang="en-US" sz="1800" dirty="0" err="1"/>
            <a:t>toán</a:t>
          </a:r>
          <a:r>
            <a:rPr lang="en-US" sz="1800" dirty="0"/>
            <a:t> PID, </a:t>
          </a:r>
          <a:r>
            <a:rPr lang="en-US" sz="1800" dirty="0" err="1"/>
            <a:t>gửi</a:t>
          </a:r>
          <a:r>
            <a:rPr lang="en-US" sz="1800" dirty="0"/>
            <a:t> </a:t>
          </a:r>
          <a:r>
            <a:rPr lang="en-US" sz="1800" dirty="0" err="1"/>
            <a:t>tín</a:t>
          </a:r>
          <a:r>
            <a:rPr lang="en-US" sz="1800" dirty="0"/>
            <a:t> </a:t>
          </a:r>
          <a:r>
            <a:rPr lang="en-US" sz="1800" dirty="0" err="1"/>
            <a:t>hiệu</a:t>
          </a:r>
          <a:r>
            <a:rPr lang="en-US" sz="1800" dirty="0"/>
            <a:t> </a:t>
          </a:r>
          <a:r>
            <a:rPr lang="en-US" sz="1800" dirty="0" err="1"/>
            <a:t>điều</a:t>
          </a:r>
          <a:r>
            <a:rPr lang="en-US" sz="1800" dirty="0"/>
            <a:t> </a:t>
          </a:r>
          <a:r>
            <a:rPr lang="en-US" sz="1800" dirty="0" err="1"/>
            <a:t>khiển</a:t>
          </a:r>
          <a:r>
            <a:rPr lang="en-US" sz="1800" dirty="0"/>
            <a:t>.</a:t>
          </a:r>
        </a:p>
      </dgm:t>
    </dgm:pt>
    <dgm:pt modelId="{C75D0205-442C-4989-B342-A3ACDB15A0B1}" type="parTrans" cxnId="{FAAE64D0-8BCE-4B96-88D8-565046934D0F}">
      <dgm:prSet/>
      <dgm:spPr/>
      <dgm:t>
        <a:bodyPr/>
        <a:lstStyle/>
        <a:p>
          <a:endParaRPr lang="en-US" sz="2000"/>
        </a:p>
      </dgm:t>
    </dgm:pt>
    <dgm:pt modelId="{3A829C76-DC18-4B80-8D81-6875E652AF38}" type="sibTrans" cxnId="{FAAE64D0-8BCE-4B96-88D8-565046934D0F}">
      <dgm:prSet phldrT="2" phldr="0" custT="1"/>
      <dgm:spPr/>
      <dgm:t>
        <a:bodyPr/>
        <a:lstStyle/>
        <a:p>
          <a:r>
            <a:rPr lang="en-US" sz="4000"/>
            <a:t>2</a:t>
          </a:r>
        </a:p>
      </dgm:t>
    </dgm:pt>
    <dgm:pt modelId="{82E47AE7-69FB-4563-8A35-A17D5A997C86}">
      <dgm:prSet custT="1"/>
      <dgm:spPr/>
      <dgm:t>
        <a:bodyPr/>
        <a:lstStyle/>
        <a:p>
          <a:r>
            <a:rPr lang="en-US" sz="1800"/>
            <a:t>Task Motor: Xuất PWM điều khiển động cơ.</a:t>
          </a:r>
        </a:p>
      </dgm:t>
    </dgm:pt>
    <dgm:pt modelId="{83047865-9FB2-4309-A869-5C1B4665ED2B}" type="parTrans" cxnId="{FC4FC599-C761-45CA-BEEE-B2974507922D}">
      <dgm:prSet/>
      <dgm:spPr/>
      <dgm:t>
        <a:bodyPr/>
        <a:lstStyle/>
        <a:p>
          <a:endParaRPr lang="en-US" sz="2000"/>
        </a:p>
      </dgm:t>
    </dgm:pt>
    <dgm:pt modelId="{4130ADCF-A558-4B20-91C3-FC286D37DFB5}" type="sibTrans" cxnId="{FC4FC599-C761-45CA-BEEE-B2974507922D}">
      <dgm:prSet phldrT="3" phldr="0" custT="1"/>
      <dgm:spPr/>
      <dgm:t>
        <a:bodyPr/>
        <a:lstStyle/>
        <a:p>
          <a:r>
            <a:rPr lang="en-US" sz="4000"/>
            <a:t>3</a:t>
          </a:r>
        </a:p>
      </dgm:t>
    </dgm:pt>
    <dgm:pt modelId="{21C93863-1CEF-4CC6-A18C-D8878CE82786}">
      <dgm:prSet custT="1"/>
      <dgm:spPr/>
      <dgm:t>
        <a:bodyPr/>
        <a:lstStyle/>
        <a:p>
          <a:r>
            <a:rPr lang="en-US" sz="1800"/>
            <a:t>Task Debug: In dữ liệu ra Serial.</a:t>
          </a:r>
        </a:p>
      </dgm:t>
    </dgm:pt>
    <dgm:pt modelId="{288296C4-9950-466B-8F4F-D7FF2099FCE8}" type="parTrans" cxnId="{D5276BD0-6575-46F3-9DA3-714A9F7214CD}">
      <dgm:prSet/>
      <dgm:spPr/>
      <dgm:t>
        <a:bodyPr/>
        <a:lstStyle/>
        <a:p>
          <a:endParaRPr lang="en-US" sz="2000"/>
        </a:p>
      </dgm:t>
    </dgm:pt>
    <dgm:pt modelId="{5E93A161-A28D-469C-8448-7E9AD2CECAE5}" type="sibTrans" cxnId="{D5276BD0-6575-46F3-9DA3-714A9F7214CD}">
      <dgm:prSet phldrT="4" phldr="0" custT="1"/>
      <dgm:spPr/>
      <dgm:t>
        <a:bodyPr/>
        <a:lstStyle/>
        <a:p>
          <a:r>
            <a:rPr lang="en-US" sz="4000"/>
            <a:t>4</a:t>
          </a:r>
        </a:p>
      </dgm:t>
    </dgm:pt>
    <dgm:pt modelId="{073EAB64-DEA9-4016-B0A6-12578216097F}" type="pres">
      <dgm:prSet presAssocID="{29EF245A-5F64-4E60-BDEC-82468ACD991E}" presName="Name0" presStyleCnt="0">
        <dgm:presLayoutVars>
          <dgm:animLvl val="lvl"/>
          <dgm:resizeHandles val="exact"/>
        </dgm:presLayoutVars>
      </dgm:prSet>
      <dgm:spPr/>
    </dgm:pt>
    <dgm:pt modelId="{EFFDFDCD-2769-453D-914F-4CD8736057F1}" type="pres">
      <dgm:prSet presAssocID="{F658CD1B-C3EB-4A1B-9DD5-6427BF0EC007}" presName="compositeNode" presStyleCnt="0">
        <dgm:presLayoutVars>
          <dgm:bulletEnabled val="1"/>
        </dgm:presLayoutVars>
      </dgm:prSet>
      <dgm:spPr/>
    </dgm:pt>
    <dgm:pt modelId="{B7EAF1E1-49DD-41A7-81FF-C65D47F1CC95}" type="pres">
      <dgm:prSet presAssocID="{F658CD1B-C3EB-4A1B-9DD5-6427BF0EC007}" presName="bgRect" presStyleLbl="bgAccFollowNode1" presStyleIdx="0" presStyleCnt="4"/>
      <dgm:spPr/>
    </dgm:pt>
    <dgm:pt modelId="{CEF2E788-8AB0-4D6F-98BA-CB35DBC1FDAA}" type="pres">
      <dgm:prSet presAssocID="{7B8AA53D-C598-476C-A5E1-D20FEADD169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5D9FD5D-7620-4F50-8FEE-0018C73F39FC}" type="pres">
      <dgm:prSet presAssocID="{F658CD1B-C3EB-4A1B-9DD5-6427BF0EC007}" presName="bottomLine" presStyleLbl="alignNode1" presStyleIdx="1" presStyleCnt="8">
        <dgm:presLayoutVars/>
      </dgm:prSet>
      <dgm:spPr/>
    </dgm:pt>
    <dgm:pt modelId="{ADB55C71-FF1D-4F7B-947A-937850B10A2E}" type="pres">
      <dgm:prSet presAssocID="{F658CD1B-C3EB-4A1B-9DD5-6427BF0EC007}" presName="nodeText" presStyleLbl="bgAccFollowNode1" presStyleIdx="0" presStyleCnt="4">
        <dgm:presLayoutVars>
          <dgm:bulletEnabled val="1"/>
        </dgm:presLayoutVars>
      </dgm:prSet>
      <dgm:spPr/>
    </dgm:pt>
    <dgm:pt modelId="{7178C541-7881-4EC2-ACFD-F9DCF3D88920}" type="pres">
      <dgm:prSet presAssocID="{7B8AA53D-C598-476C-A5E1-D20FEADD169B}" presName="sibTrans" presStyleCnt="0"/>
      <dgm:spPr/>
    </dgm:pt>
    <dgm:pt modelId="{A3A175DF-E98D-4E54-9ED3-BC81F683EB70}" type="pres">
      <dgm:prSet presAssocID="{A811BB03-C84D-4753-81FE-D84A84AADDD7}" presName="compositeNode" presStyleCnt="0">
        <dgm:presLayoutVars>
          <dgm:bulletEnabled val="1"/>
        </dgm:presLayoutVars>
      </dgm:prSet>
      <dgm:spPr/>
    </dgm:pt>
    <dgm:pt modelId="{40400AA5-D775-4038-A595-F8CE49DD4C21}" type="pres">
      <dgm:prSet presAssocID="{A811BB03-C84D-4753-81FE-D84A84AADDD7}" presName="bgRect" presStyleLbl="bgAccFollowNode1" presStyleIdx="1" presStyleCnt="4"/>
      <dgm:spPr/>
    </dgm:pt>
    <dgm:pt modelId="{863E8EAD-0DE1-4F2A-9963-6923FB159AB9}" type="pres">
      <dgm:prSet presAssocID="{3A829C76-DC18-4B80-8D81-6875E652AF3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09054D0-B484-4E45-8C1E-70ADFB988574}" type="pres">
      <dgm:prSet presAssocID="{A811BB03-C84D-4753-81FE-D84A84AADDD7}" presName="bottomLine" presStyleLbl="alignNode1" presStyleIdx="3" presStyleCnt="8">
        <dgm:presLayoutVars/>
      </dgm:prSet>
      <dgm:spPr/>
    </dgm:pt>
    <dgm:pt modelId="{87056D7D-ECBD-4F67-8A57-EAD5C6935923}" type="pres">
      <dgm:prSet presAssocID="{A811BB03-C84D-4753-81FE-D84A84AADDD7}" presName="nodeText" presStyleLbl="bgAccFollowNode1" presStyleIdx="1" presStyleCnt="4">
        <dgm:presLayoutVars>
          <dgm:bulletEnabled val="1"/>
        </dgm:presLayoutVars>
      </dgm:prSet>
      <dgm:spPr/>
    </dgm:pt>
    <dgm:pt modelId="{26C94FC5-99CD-418F-875C-A85B7FC531C5}" type="pres">
      <dgm:prSet presAssocID="{3A829C76-DC18-4B80-8D81-6875E652AF38}" presName="sibTrans" presStyleCnt="0"/>
      <dgm:spPr/>
    </dgm:pt>
    <dgm:pt modelId="{5C6F3966-6E86-4148-924F-D9AC7D707357}" type="pres">
      <dgm:prSet presAssocID="{82E47AE7-69FB-4563-8A35-A17D5A997C86}" presName="compositeNode" presStyleCnt="0">
        <dgm:presLayoutVars>
          <dgm:bulletEnabled val="1"/>
        </dgm:presLayoutVars>
      </dgm:prSet>
      <dgm:spPr/>
    </dgm:pt>
    <dgm:pt modelId="{8124D350-EA32-465F-B19A-A3FB75A9C13B}" type="pres">
      <dgm:prSet presAssocID="{82E47AE7-69FB-4563-8A35-A17D5A997C86}" presName="bgRect" presStyleLbl="bgAccFollowNode1" presStyleIdx="2" presStyleCnt="4"/>
      <dgm:spPr/>
    </dgm:pt>
    <dgm:pt modelId="{ED5D60D2-1F84-495C-8F61-99B4151CB906}" type="pres">
      <dgm:prSet presAssocID="{4130ADCF-A558-4B20-91C3-FC286D37DFB5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24577E8-DB0F-4124-B9F7-BBE77D237900}" type="pres">
      <dgm:prSet presAssocID="{82E47AE7-69FB-4563-8A35-A17D5A997C86}" presName="bottomLine" presStyleLbl="alignNode1" presStyleIdx="5" presStyleCnt="8">
        <dgm:presLayoutVars/>
      </dgm:prSet>
      <dgm:spPr/>
    </dgm:pt>
    <dgm:pt modelId="{E72F5625-D5A5-4B70-800C-60E7CD7E7E2D}" type="pres">
      <dgm:prSet presAssocID="{82E47AE7-69FB-4563-8A35-A17D5A997C86}" presName="nodeText" presStyleLbl="bgAccFollowNode1" presStyleIdx="2" presStyleCnt="4">
        <dgm:presLayoutVars>
          <dgm:bulletEnabled val="1"/>
        </dgm:presLayoutVars>
      </dgm:prSet>
      <dgm:spPr/>
    </dgm:pt>
    <dgm:pt modelId="{0BC0136E-AB2A-4C4B-B2DD-C27F44E12DC5}" type="pres">
      <dgm:prSet presAssocID="{4130ADCF-A558-4B20-91C3-FC286D37DFB5}" presName="sibTrans" presStyleCnt="0"/>
      <dgm:spPr/>
    </dgm:pt>
    <dgm:pt modelId="{D78064BF-CE7D-4F36-9BE5-363F07428309}" type="pres">
      <dgm:prSet presAssocID="{21C93863-1CEF-4CC6-A18C-D8878CE82786}" presName="compositeNode" presStyleCnt="0">
        <dgm:presLayoutVars>
          <dgm:bulletEnabled val="1"/>
        </dgm:presLayoutVars>
      </dgm:prSet>
      <dgm:spPr/>
    </dgm:pt>
    <dgm:pt modelId="{236F6979-3CF2-478F-9BD9-CA048DB3F74E}" type="pres">
      <dgm:prSet presAssocID="{21C93863-1CEF-4CC6-A18C-D8878CE82786}" presName="bgRect" presStyleLbl="bgAccFollowNode1" presStyleIdx="3" presStyleCnt="4"/>
      <dgm:spPr/>
    </dgm:pt>
    <dgm:pt modelId="{704064FF-FAA3-4F77-83D3-DE8344E35B6C}" type="pres">
      <dgm:prSet presAssocID="{5E93A161-A28D-469C-8448-7E9AD2CECAE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7BAFD16-BD02-40CA-959B-8655788856A1}" type="pres">
      <dgm:prSet presAssocID="{21C93863-1CEF-4CC6-A18C-D8878CE82786}" presName="bottomLine" presStyleLbl="alignNode1" presStyleIdx="7" presStyleCnt="8">
        <dgm:presLayoutVars/>
      </dgm:prSet>
      <dgm:spPr/>
    </dgm:pt>
    <dgm:pt modelId="{A08F538A-D7C2-4186-8320-FFBC996EB12A}" type="pres">
      <dgm:prSet presAssocID="{21C93863-1CEF-4CC6-A18C-D8878CE8278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0A9DD04-0B96-4D06-839B-71B5D27C4AAD}" type="presOf" srcId="{3A829C76-DC18-4B80-8D81-6875E652AF38}" destId="{863E8EAD-0DE1-4F2A-9963-6923FB159AB9}" srcOrd="0" destOrd="0" presId="urn:microsoft.com/office/officeart/2016/7/layout/BasicLinearProcessNumbered"/>
    <dgm:cxn modelId="{ABEBD523-1DA7-4749-9C40-F86A24FDCB68}" type="presOf" srcId="{A811BB03-C84D-4753-81FE-D84A84AADDD7}" destId="{40400AA5-D775-4038-A595-F8CE49DD4C21}" srcOrd="0" destOrd="0" presId="urn:microsoft.com/office/officeart/2016/7/layout/BasicLinearProcessNumbered"/>
    <dgm:cxn modelId="{968AE137-4BFC-4645-BA27-705B618E9DDE}" type="presOf" srcId="{4130ADCF-A558-4B20-91C3-FC286D37DFB5}" destId="{ED5D60D2-1F84-495C-8F61-99B4151CB906}" srcOrd="0" destOrd="0" presId="urn:microsoft.com/office/officeart/2016/7/layout/BasicLinearProcessNumbered"/>
    <dgm:cxn modelId="{E71A1A48-71B5-42FA-ABDA-CC924C35E18F}" type="presOf" srcId="{A811BB03-C84D-4753-81FE-D84A84AADDD7}" destId="{87056D7D-ECBD-4F67-8A57-EAD5C6935923}" srcOrd="1" destOrd="0" presId="urn:microsoft.com/office/officeart/2016/7/layout/BasicLinearProcessNumbered"/>
    <dgm:cxn modelId="{F7B3F149-8642-4B9A-A259-93066E90F40B}" type="presOf" srcId="{21C93863-1CEF-4CC6-A18C-D8878CE82786}" destId="{A08F538A-D7C2-4186-8320-FFBC996EB12A}" srcOrd="1" destOrd="0" presId="urn:microsoft.com/office/officeart/2016/7/layout/BasicLinearProcessNumbered"/>
    <dgm:cxn modelId="{684E336E-5976-40C0-83C3-6AB940D71C12}" type="presOf" srcId="{5E93A161-A28D-469C-8448-7E9AD2CECAE5}" destId="{704064FF-FAA3-4F77-83D3-DE8344E35B6C}" srcOrd="0" destOrd="0" presId="urn:microsoft.com/office/officeart/2016/7/layout/BasicLinearProcessNumbered"/>
    <dgm:cxn modelId="{AA48DF7F-9603-413F-9F14-B4621C09112F}" type="presOf" srcId="{21C93863-1CEF-4CC6-A18C-D8878CE82786}" destId="{236F6979-3CF2-478F-9BD9-CA048DB3F74E}" srcOrd="0" destOrd="0" presId="urn:microsoft.com/office/officeart/2016/7/layout/BasicLinearProcessNumbered"/>
    <dgm:cxn modelId="{1B832188-90AB-4557-B59E-C2B24803ABE4}" srcId="{29EF245A-5F64-4E60-BDEC-82468ACD991E}" destId="{F658CD1B-C3EB-4A1B-9DD5-6427BF0EC007}" srcOrd="0" destOrd="0" parTransId="{F74C7649-ED4D-417F-86CA-A8E55BE75AB3}" sibTransId="{7B8AA53D-C598-476C-A5E1-D20FEADD169B}"/>
    <dgm:cxn modelId="{09402C93-BA0D-419A-81ED-B5ED1EAD779F}" type="presOf" srcId="{F658CD1B-C3EB-4A1B-9DD5-6427BF0EC007}" destId="{B7EAF1E1-49DD-41A7-81FF-C65D47F1CC95}" srcOrd="0" destOrd="0" presId="urn:microsoft.com/office/officeart/2016/7/layout/BasicLinearProcessNumbered"/>
    <dgm:cxn modelId="{9F82B997-2C6D-4D37-BEA2-F63F4C834D3E}" type="presOf" srcId="{F658CD1B-C3EB-4A1B-9DD5-6427BF0EC007}" destId="{ADB55C71-FF1D-4F7B-947A-937850B10A2E}" srcOrd="1" destOrd="0" presId="urn:microsoft.com/office/officeart/2016/7/layout/BasicLinearProcessNumbered"/>
    <dgm:cxn modelId="{FC4FC599-C761-45CA-BEEE-B2974507922D}" srcId="{29EF245A-5F64-4E60-BDEC-82468ACD991E}" destId="{82E47AE7-69FB-4563-8A35-A17D5A997C86}" srcOrd="2" destOrd="0" parTransId="{83047865-9FB2-4309-A869-5C1B4665ED2B}" sibTransId="{4130ADCF-A558-4B20-91C3-FC286D37DFB5}"/>
    <dgm:cxn modelId="{34C009A1-2121-42FF-8E2A-BA3BC5F97ADF}" type="presOf" srcId="{7B8AA53D-C598-476C-A5E1-D20FEADD169B}" destId="{CEF2E788-8AB0-4D6F-98BA-CB35DBC1FDAA}" srcOrd="0" destOrd="0" presId="urn:microsoft.com/office/officeart/2016/7/layout/BasicLinearProcessNumbered"/>
    <dgm:cxn modelId="{91BF12A3-A17B-4E66-AAD5-DEA6511469F3}" type="presOf" srcId="{29EF245A-5F64-4E60-BDEC-82468ACD991E}" destId="{073EAB64-DEA9-4016-B0A6-12578216097F}" srcOrd="0" destOrd="0" presId="urn:microsoft.com/office/officeart/2016/7/layout/BasicLinearProcessNumbered"/>
    <dgm:cxn modelId="{587B5EBC-42AC-4600-84F2-E814887FE94B}" type="presOf" srcId="{82E47AE7-69FB-4563-8A35-A17D5A997C86}" destId="{E72F5625-D5A5-4B70-800C-60E7CD7E7E2D}" srcOrd="1" destOrd="0" presId="urn:microsoft.com/office/officeart/2016/7/layout/BasicLinearProcessNumbered"/>
    <dgm:cxn modelId="{FAAE64D0-8BCE-4B96-88D8-565046934D0F}" srcId="{29EF245A-5F64-4E60-BDEC-82468ACD991E}" destId="{A811BB03-C84D-4753-81FE-D84A84AADDD7}" srcOrd="1" destOrd="0" parTransId="{C75D0205-442C-4989-B342-A3ACDB15A0B1}" sibTransId="{3A829C76-DC18-4B80-8D81-6875E652AF38}"/>
    <dgm:cxn modelId="{D5276BD0-6575-46F3-9DA3-714A9F7214CD}" srcId="{29EF245A-5F64-4E60-BDEC-82468ACD991E}" destId="{21C93863-1CEF-4CC6-A18C-D8878CE82786}" srcOrd="3" destOrd="0" parTransId="{288296C4-9950-466B-8F4F-D7FF2099FCE8}" sibTransId="{5E93A161-A28D-469C-8448-7E9AD2CECAE5}"/>
    <dgm:cxn modelId="{3A55CFD7-D89C-4D4E-8CBB-EC8A2A8A4299}" type="presOf" srcId="{82E47AE7-69FB-4563-8A35-A17D5A997C86}" destId="{8124D350-EA32-465F-B19A-A3FB75A9C13B}" srcOrd="0" destOrd="0" presId="urn:microsoft.com/office/officeart/2016/7/layout/BasicLinearProcessNumbered"/>
    <dgm:cxn modelId="{52B2DC20-CCB5-4A71-AE73-5A799E7EF461}" type="presParOf" srcId="{073EAB64-DEA9-4016-B0A6-12578216097F}" destId="{EFFDFDCD-2769-453D-914F-4CD8736057F1}" srcOrd="0" destOrd="0" presId="urn:microsoft.com/office/officeart/2016/7/layout/BasicLinearProcessNumbered"/>
    <dgm:cxn modelId="{F4C0CFED-53C3-45F4-B1E0-605B659C28C3}" type="presParOf" srcId="{EFFDFDCD-2769-453D-914F-4CD8736057F1}" destId="{B7EAF1E1-49DD-41A7-81FF-C65D47F1CC95}" srcOrd="0" destOrd="0" presId="urn:microsoft.com/office/officeart/2016/7/layout/BasicLinearProcessNumbered"/>
    <dgm:cxn modelId="{27BCEC41-B448-4D82-AEE9-27A3F6C2EDF0}" type="presParOf" srcId="{EFFDFDCD-2769-453D-914F-4CD8736057F1}" destId="{CEF2E788-8AB0-4D6F-98BA-CB35DBC1FDAA}" srcOrd="1" destOrd="0" presId="urn:microsoft.com/office/officeart/2016/7/layout/BasicLinearProcessNumbered"/>
    <dgm:cxn modelId="{0A9842AB-5515-47C0-9DC2-0CFB8CC3A5F2}" type="presParOf" srcId="{EFFDFDCD-2769-453D-914F-4CD8736057F1}" destId="{55D9FD5D-7620-4F50-8FEE-0018C73F39FC}" srcOrd="2" destOrd="0" presId="urn:microsoft.com/office/officeart/2016/7/layout/BasicLinearProcessNumbered"/>
    <dgm:cxn modelId="{FAE4EA56-832B-46EB-A690-1A3FE30FE265}" type="presParOf" srcId="{EFFDFDCD-2769-453D-914F-4CD8736057F1}" destId="{ADB55C71-FF1D-4F7B-947A-937850B10A2E}" srcOrd="3" destOrd="0" presId="urn:microsoft.com/office/officeart/2016/7/layout/BasicLinearProcessNumbered"/>
    <dgm:cxn modelId="{C7C63746-8850-49AE-81F5-A4D075681CC7}" type="presParOf" srcId="{073EAB64-DEA9-4016-B0A6-12578216097F}" destId="{7178C541-7881-4EC2-ACFD-F9DCF3D88920}" srcOrd="1" destOrd="0" presId="urn:microsoft.com/office/officeart/2016/7/layout/BasicLinearProcessNumbered"/>
    <dgm:cxn modelId="{1A4EB7F8-8E31-4CDE-B22E-95E2B8ABC3F0}" type="presParOf" srcId="{073EAB64-DEA9-4016-B0A6-12578216097F}" destId="{A3A175DF-E98D-4E54-9ED3-BC81F683EB70}" srcOrd="2" destOrd="0" presId="urn:microsoft.com/office/officeart/2016/7/layout/BasicLinearProcessNumbered"/>
    <dgm:cxn modelId="{BAAF4DAF-0068-4179-9222-2D1370E59D21}" type="presParOf" srcId="{A3A175DF-E98D-4E54-9ED3-BC81F683EB70}" destId="{40400AA5-D775-4038-A595-F8CE49DD4C21}" srcOrd="0" destOrd="0" presId="urn:microsoft.com/office/officeart/2016/7/layout/BasicLinearProcessNumbered"/>
    <dgm:cxn modelId="{F25AA952-AAFA-4DCB-A329-7E193CFA43CD}" type="presParOf" srcId="{A3A175DF-E98D-4E54-9ED3-BC81F683EB70}" destId="{863E8EAD-0DE1-4F2A-9963-6923FB159AB9}" srcOrd="1" destOrd="0" presId="urn:microsoft.com/office/officeart/2016/7/layout/BasicLinearProcessNumbered"/>
    <dgm:cxn modelId="{EB9312A7-BAEE-44EB-B2B5-43B5A74F0DED}" type="presParOf" srcId="{A3A175DF-E98D-4E54-9ED3-BC81F683EB70}" destId="{509054D0-B484-4E45-8C1E-70ADFB988574}" srcOrd="2" destOrd="0" presId="urn:microsoft.com/office/officeart/2016/7/layout/BasicLinearProcessNumbered"/>
    <dgm:cxn modelId="{82CC19C6-7DC1-4D4E-87D4-1720FBEBF695}" type="presParOf" srcId="{A3A175DF-E98D-4E54-9ED3-BC81F683EB70}" destId="{87056D7D-ECBD-4F67-8A57-EAD5C6935923}" srcOrd="3" destOrd="0" presId="urn:microsoft.com/office/officeart/2016/7/layout/BasicLinearProcessNumbered"/>
    <dgm:cxn modelId="{AD8D5EB5-D64C-4BE8-9167-AF5A693B1172}" type="presParOf" srcId="{073EAB64-DEA9-4016-B0A6-12578216097F}" destId="{26C94FC5-99CD-418F-875C-A85B7FC531C5}" srcOrd="3" destOrd="0" presId="urn:microsoft.com/office/officeart/2016/7/layout/BasicLinearProcessNumbered"/>
    <dgm:cxn modelId="{31FE3FFB-320C-4897-8DED-6CEA8E34EB7D}" type="presParOf" srcId="{073EAB64-DEA9-4016-B0A6-12578216097F}" destId="{5C6F3966-6E86-4148-924F-D9AC7D707357}" srcOrd="4" destOrd="0" presId="urn:microsoft.com/office/officeart/2016/7/layout/BasicLinearProcessNumbered"/>
    <dgm:cxn modelId="{FC8DC0D1-AFC9-42B0-B90C-CBBA6EA6BE85}" type="presParOf" srcId="{5C6F3966-6E86-4148-924F-D9AC7D707357}" destId="{8124D350-EA32-465F-B19A-A3FB75A9C13B}" srcOrd="0" destOrd="0" presId="urn:microsoft.com/office/officeart/2016/7/layout/BasicLinearProcessNumbered"/>
    <dgm:cxn modelId="{39A30203-EF7B-40D0-947C-5C5C562AC9AE}" type="presParOf" srcId="{5C6F3966-6E86-4148-924F-D9AC7D707357}" destId="{ED5D60D2-1F84-495C-8F61-99B4151CB906}" srcOrd="1" destOrd="0" presId="urn:microsoft.com/office/officeart/2016/7/layout/BasicLinearProcessNumbered"/>
    <dgm:cxn modelId="{B5872EF7-93F7-4A19-A9F2-AEA4BDC6A380}" type="presParOf" srcId="{5C6F3966-6E86-4148-924F-D9AC7D707357}" destId="{524577E8-DB0F-4124-B9F7-BBE77D237900}" srcOrd="2" destOrd="0" presId="urn:microsoft.com/office/officeart/2016/7/layout/BasicLinearProcessNumbered"/>
    <dgm:cxn modelId="{723F4551-24B1-4152-8CE4-973C3C24502E}" type="presParOf" srcId="{5C6F3966-6E86-4148-924F-D9AC7D707357}" destId="{E72F5625-D5A5-4B70-800C-60E7CD7E7E2D}" srcOrd="3" destOrd="0" presId="urn:microsoft.com/office/officeart/2016/7/layout/BasicLinearProcessNumbered"/>
    <dgm:cxn modelId="{5F5C798F-88C3-4CDB-A1B6-76F05AD3516C}" type="presParOf" srcId="{073EAB64-DEA9-4016-B0A6-12578216097F}" destId="{0BC0136E-AB2A-4C4B-B2DD-C27F44E12DC5}" srcOrd="5" destOrd="0" presId="urn:microsoft.com/office/officeart/2016/7/layout/BasicLinearProcessNumbered"/>
    <dgm:cxn modelId="{6D088671-21DE-49F5-B344-0E1BAF443B58}" type="presParOf" srcId="{073EAB64-DEA9-4016-B0A6-12578216097F}" destId="{D78064BF-CE7D-4F36-9BE5-363F07428309}" srcOrd="6" destOrd="0" presId="urn:microsoft.com/office/officeart/2016/7/layout/BasicLinearProcessNumbered"/>
    <dgm:cxn modelId="{FA64C2C8-9709-4123-87C9-627B9E242714}" type="presParOf" srcId="{D78064BF-CE7D-4F36-9BE5-363F07428309}" destId="{236F6979-3CF2-478F-9BD9-CA048DB3F74E}" srcOrd="0" destOrd="0" presId="urn:microsoft.com/office/officeart/2016/7/layout/BasicLinearProcessNumbered"/>
    <dgm:cxn modelId="{5CB24776-5663-4AAF-8566-FDE014773881}" type="presParOf" srcId="{D78064BF-CE7D-4F36-9BE5-363F07428309}" destId="{704064FF-FAA3-4F77-83D3-DE8344E35B6C}" srcOrd="1" destOrd="0" presId="urn:microsoft.com/office/officeart/2016/7/layout/BasicLinearProcessNumbered"/>
    <dgm:cxn modelId="{31A934F2-711D-46D5-BE5B-E4BB8CED18D1}" type="presParOf" srcId="{D78064BF-CE7D-4F36-9BE5-363F07428309}" destId="{F7BAFD16-BD02-40CA-959B-8655788856A1}" srcOrd="2" destOrd="0" presId="urn:microsoft.com/office/officeart/2016/7/layout/BasicLinearProcessNumbered"/>
    <dgm:cxn modelId="{5F13C797-5417-4D38-92AB-55D5E2C8097A}" type="presParOf" srcId="{D78064BF-CE7D-4F36-9BE5-363F07428309}" destId="{A08F538A-D7C2-4186-8320-FFBC996EB12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285498-7B77-4C1D-9D63-20044E3200B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B47586-6EA6-457B-B329-C5B1B80790F9}">
      <dgm:prSet/>
      <dgm:spPr/>
      <dgm:t>
        <a:bodyPr/>
        <a:lstStyle/>
        <a:p>
          <a:r>
            <a:rPr lang="en-US"/>
            <a:t>Chỉ cân bằng khi góc nghiêng nhỏ (≤15°).</a:t>
          </a:r>
        </a:p>
      </dgm:t>
    </dgm:pt>
    <dgm:pt modelId="{DF7CCFE0-A565-46E3-8F4E-40C27629EC40}" type="parTrans" cxnId="{BADDBBEC-9D5C-4BD9-8C17-E2223FA5C1E2}">
      <dgm:prSet/>
      <dgm:spPr/>
      <dgm:t>
        <a:bodyPr/>
        <a:lstStyle/>
        <a:p>
          <a:endParaRPr lang="en-US"/>
        </a:p>
      </dgm:t>
    </dgm:pt>
    <dgm:pt modelId="{B4B75A8F-9B0D-4168-8344-591C858CB42D}" type="sibTrans" cxnId="{BADDBBEC-9D5C-4BD9-8C17-E2223FA5C1E2}">
      <dgm:prSet/>
      <dgm:spPr/>
      <dgm:t>
        <a:bodyPr/>
        <a:lstStyle/>
        <a:p>
          <a:endParaRPr lang="en-US"/>
        </a:p>
      </dgm:t>
    </dgm:pt>
    <dgm:pt modelId="{BB4914AA-A833-41ED-B4D4-C72CE7661D75}">
      <dgm:prSet/>
      <dgm:spPr/>
      <dgm:t>
        <a:bodyPr/>
        <a:lstStyle/>
        <a:p>
          <a:r>
            <a:rPr lang="en-US"/>
            <a:t>Dao động mạnh khi thay đổi tốc độ nhanh.</a:t>
          </a:r>
        </a:p>
      </dgm:t>
    </dgm:pt>
    <dgm:pt modelId="{45D88204-52E5-4784-8571-1BEF626508F8}" type="parTrans" cxnId="{A04BF31C-2B3C-438C-A11E-D3C52D125D08}">
      <dgm:prSet/>
      <dgm:spPr/>
      <dgm:t>
        <a:bodyPr/>
        <a:lstStyle/>
        <a:p>
          <a:endParaRPr lang="en-US"/>
        </a:p>
      </dgm:t>
    </dgm:pt>
    <dgm:pt modelId="{A4FD1900-F241-45AD-9656-2CDD10B305A7}" type="sibTrans" cxnId="{A04BF31C-2B3C-438C-A11E-D3C52D125D08}">
      <dgm:prSet/>
      <dgm:spPr/>
      <dgm:t>
        <a:bodyPr/>
        <a:lstStyle/>
        <a:p>
          <a:endParaRPr lang="en-US"/>
        </a:p>
      </dgm:t>
    </dgm:pt>
    <dgm:pt modelId="{CBA4C081-C234-4ACA-BD3C-272AD323BBD0}">
      <dgm:prSet/>
      <dgm:spPr/>
      <dgm:t>
        <a:bodyPr/>
        <a:lstStyle/>
        <a:p>
          <a:r>
            <a:rPr lang="en-US"/>
            <a:t>Khung robot đơn giản, chưa chịu tải tốt.</a:t>
          </a:r>
        </a:p>
      </dgm:t>
    </dgm:pt>
    <dgm:pt modelId="{81FF550E-6662-4AEC-A0F7-355266DA395B}" type="parTrans" cxnId="{406DB203-B4C1-42B6-BB64-6A0A40965FB8}">
      <dgm:prSet/>
      <dgm:spPr/>
      <dgm:t>
        <a:bodyPr/>
        <a:lstStyle/>
        <a:p>
          <a:endParaRPr lang="en-US"/>
        </a:p>
      </dgm:t>
    </dgm:pt>
    <dgm:pt modelId="{250D75FB-D857-419B-B0A3-B9E6B2BDBB54}" type="sibTrans" cxnId="{406DB203-B4C1-42B6-BB64-6A0A40965FB8}">
      <dgm:prSet/>
      <dgm:spPr/>
      <dgm:t>
        <a:bodyPr/>
        <a:lstStyle/>
        <a:p>
          <a:endParaRPr lang="en-US"/>
        </a:p>
      </dgm:t>
    </dgm:pt>
    <dgm:pt modelId="{18580207-BA55-44B4-B0C8-D62F1D4E5DDD}" type="pres">
      <dgm:prSet presAssocID="{C3285498-7B77-4C1D-9D63-20044E3200B2}" presName="linear" presStyleCnt="0">
        <dgm:presLayoutVars>
          <dgm:animLvl val="lvl"/>
          <dgm:resizeHandles val="exact"/>
        </dgm:presLayoutVars>
      </dgm:prSet>
      <dgm:spPr/>
    </dgm:pt>
    <dgm:pt modelId="{636CC8C0-CB8C-4634-ADA6-11BD655855DA}" type="pres">
      <dgm:prSet presAssocID="{5DB47586-6EA6-457B-B329-C5B1B80790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CC7C32-7879-4FD8-B9AE-9D3A56FFB60B}" type="pres">
      <dgm:prSet presAssocID="{B4B75A8F-9B0D-4168-8344-591C858CB42D}" presName="spacer" presStyleCnt="0"/>
      <dgm:spPr/>
    </dgm:pt>
    <dgm:pt modelId="{E344F358-3C7C-4FEA-98F7-A4416AF2A7F3}" type="pres">
      <dgm:prSet presAssocID="{BB4914AA-A833-41ED-B4D4-C72CE7661D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2A0D16F-AEDA-47D5-84B5-417E2E19BF67}" type="pres">
      <dgm:prSet presAssocID="{A4FD1900-F241-45AD-9656-2CDD10B305A7}" presName="spacer" presStyleCnt="0"/>
      <dgm:spPr/>
    </dgm:pt>
    <dgm:pt modelId="{ECCEA932-6B9F-440C-ADC5-A59A72E1DB18}" type="pres">
      <dgm:prSet presAssocID="{CBA4C081-C234-4ACA-BD3C-272AD323BBD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06DB203-B4C1-42B6-BB64-6A0A40965FB8}" srcId="{C3285498-7B77-4C1D-9D63-20044E3200B2}" destId="{CBA4C081-C234-4ACA-BD3C-272AD323BBD0}" srcOrd="2" destOrd="0" parTransId="{81FF550E-6662-4AEC-A0F7-355266DA395B}" sibTransId="{250D75FB-D857-419B-B0A3-B9E6B2BDBB54}"/>
    <dgm:cxn modelId="{A04BF31C-2B3C-438C-A11E-D3C52D125D08}" srcId="{C3285498-7B77-4C1D-9D63-20044E3200B2}" destId="{BB4914AA-A833-41ED-B4D4-C72CE7661D75}" srcOrd="1" destOrd="0" parTransId="{45D88204-52E5-4784-8571-1BEF626508F8}" sibTransId="{A4FD1900-F241-45AD-9656-2CDD10B305A7}"/>
    <dgm:cxn modelId="{7233CB5B-F4C1-4FE8-A46A-712FC357D277}" type="presOf" srcId="{CBA4C081-C234-4ACA-BD3C-272AD323BBD0}" destId="{ECCEA932-6B9F-440C-ADC5-A59A72E1DB18}" srcOrd="0" destOrd="0" presId="urn:microsoft.com/office/officeart/2005/8/layout/vList2"/>
    <dgm:cxn modelId="{81E3AB85-88D3-4264-8499-75B96CDC500F}" type="presOf" srcId="{5DB47586-6EA6-457B-B329-C5B1B80790F9}" destId="{636CC8C0-CB8C-4634-ADA6-11BD655855DA}" srcOrd="0" destOrd="0" presId="urn:microsoft.com/office/officeart/2005/8/layout/vList2"/>
    <dgm:cxn modelId="{5AA8ECD3-0092-43DB-BDEB-92427B28E647}" type="presOf" srcId="{BB4914AA-A833-41ED-B4D4-C72CE7661D75}" destId="{E344F358-3C7C-4FEA-98F7-A4416AF2A7F3}" srcOrd="0" destOrd="0" presId="urn:microsoft.com/office/officeart/2005/8/layout/vList2"/>
    <dgm:cxn modelId="{BADDBBEC-9D5C-4BD9-8C17-E2223FA5C1E2}" srcId="{C3285498-7B77-4C1D-9D63-20044E3200B2}" destId="{5DB47586-6EA6-457B-B329-C5B1B80790F9}" srcOrd="0" destOrd="0" parTransId="{DF7CCFE0-A565-46E3-8F4E-40C27629EC40}" sibTransId="{B4B75A8F-9B0D-4168-8344-591C858CB42D}"/>
    <dgm:cxn modelId="{903927F0-E237-4AC8-BA37-3FDD9F35923A}" type="presOf" srcId="{C3285498-7B77-4C1D-9D63-20044E3200B2}" destId="{18580207-BA55-44B4-B0C8-D62F1D4E5DDD}" srcOrd="0" destOrd="0" presId="urn:microsoft.com/office/officeart/2005/8/layout/vList2"/>
    <dgm:cxn modelId="{78F017B2-1303-4699-B045-972262E79DD1}" type="presParOf" srcId="{18580207-BA55-44B4-B0C8-D62F1D4E5DDD}" destId="{636CC8C0-CB8C-4634-ADA6-11BD655855DA}" srcOrd="0" destOrd="0" presId="urn:microsoft.com/office/officeart/2005/8/layout/vList2"/>
    <dgm:cxn modelId="{D6DA4790-1C81-4983-904B-C63B0EF13C1A}" type="presParOf" srcId="{18580207-BA55-44B4-B0C8-D62F1D4E5DDD}" destId="{3ECC7C32-7879-4FD8-B9AE-9D3A56FFB60B}" srcOrd="1" destOrd="0" presId="urn:microsoft.com/office/officeart/2005/8/layout/vList2"/>
    <dgm:cxn modelId="{4C0B3F9F-F470-47FC-809C-FCE6BAEE8746}" type="presParOf" srcId="{18580207-BA55-44B4-B0C8-D62F1D4E5DDD}" destId="{E344F358-3C7C-4FEA-98F7-A4416AF2A7F3}" srcOrd="2" destOrd="0" presId="urn:microsoft.com/office/officeart/2005/8/layout/vList2"/>
    <dgm:cxn modelId="{177A0C0A-9BC2-41D9-9812-4501629A4CC3}" type="presParOf" srcId="{18580207-BA55-44B4-B0C8-D62F1D4E5DDD}" destId="{F2A0D16F-AEDA-47D5-84B5-417E2E19BF67}" srcOrd="3" destOrd="0" presId="urn:microsoft.com/office/officeart/2005/8/layout/vList2"/>
    <dgm:cxn modelId="{C7A50D07-0206-46D7-85F7-39BD78B4B5A8}" type="presParOf" srcId="{18580207-BA55-44B4-B0C8-D62F1D4E5DDD}" destId="{ECCEA932-6B9F-440C-ADC5-A59A72E1D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4F2F4F-F90B-4398-9AB5-F96B8D349DB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B54C7D4-F6E0-4968-8CF7-E933DD53313D}">
      <dgm:prSet/>
      <dgm:spPr/>
      <dgm:t>
        <a:bodyPr/>
        <a:lstStyle/>
        <a:p>
          <a:r>
            <a:rPr lang="en-US"/>
            <a:t>Kết hợp PID với Fuzzy hoặc LQR để tối ưu điều khiển.</a:t>
          </a:r>
        </a:p>
      </dgm:t>
    </dgm:pt>
    <dgm:pt modelId="{6F0314B6-BEF0-4D6C-A8F3-219092395D56}" type="parTrans" cxnId="{61591C9C-9554-4B93-B364-52EFB99D6670}">
      <dgm:prSet/>
      <dgm:spPr/>
      <dgm:t>
        <a:bodyPr/>
        <a:lstStyle/>
        <a:p>
          <a:endParaRPr lang="en-US"/>
        </a:p>
      </dgm:t>
    </dgm:pt>
    <dgm:pt modelId="{EFA35520-A5C7-47C0-ADA9-22D732DC8521}" type="sibTrans" cxnId="{61591C9C-9554-4B93-B364-52EFB99D6670}">
      <dgm:prSet/>
      <dgm:spPr/>
      <dgm:t>
        <a:bodyPr/>
        <a:lstStyle/>
        <a:p>
          <a:endParaRPr lang="en-US"/>
        </a:p>
      </dgm:t>
    </dgm:pt>
    <dgm:pt modelId="{B20C9422-6F54-4444-ABB7-010A3F27DADA}">
      <dgm:prSet/>
      <dgm:spPr/>
      <dgm:t>
        <a:bodyPr/>
        <a:lstStyle/>
        <a:p>
          <a:r>
            <a:rPr lang="en-US"/>
            <a:t>Nâng cấp động cơ, khung và pin.</a:t>
          </a:r>
        </a:p>
      </dgm:t>
    </dgm:pt>
    <dgm:pt modelId="{2AB33415-1B0D-4105-AFA1-8B657EAA795F}" type="parTrans" cxnId="{AEDDCF98-3599-4819-A362-E8E99C5AD500}">
      <dgm:prSet/>
      <dgm:spPr/>
      <dgm:t>
        <a:bodyPr/>
        <a:lstStyle/>
        <a:p>
          <a:endParaRPr lang="en-US"/>
        </a:p>
      </dgm:t>
    </dgm:pt>
    <dgm:pt modelId="{FFACD376-417E-4898-9B11-79E5CD2AF789}" type="sibTrans" cxnId="{AEDDCF98-3599-4819-A362-E8E99C5AD500}">
      <dgm:prSet/>
      <dgm:spPr/>
      <dgm:t>
        <a:bodyPr/>
        <a:lstStyle/>
        <a:p>
          <a:endParaRPr lang="en-US"/>
        </a:p>
      </dgm:t>
    </dgm:pt>
    <dgm:pt modelId="{E4A2F089-1CC7-401D-AF94-A7C0D8797395}">
      <dgm:prSet/>
      <dgm:spPr/>
      <dgm:t>
        <a:bodyPr/>
        <a:lstStyle/>
        <a:p>
          <a:r>
            <a:rPr lang="en-US"/>
            <a:t>Tích hợp Bluetooth/WiFi, app giám sát PID.</a:t>
          </a:r>
        </a:p>
      </dgm:t>
    </dgm:pt>
    <dgm:pt modelId="{B8A7240E-CBE4-465A-98C8-BF7A50FA327D}" type="parTrans" cxnId="{3833D4FC-C2D8-47A8-ACC6-B2C311F1D6C7}">
      <dgm:prSet/>
      <dgm:spPr/>
      <dgm:t>
        <a:bodyPr/>
        <a:lstStyle/>
        <a:p>
          <a:endParaRPr lang="en-US"/>
        </a:p>
      </dgm:t>
    </dgm:pt>
    <dgm:pt modelId="{159288FF-B802-4B00-A223-AB533440D65B}" type="sibTrans" cxnId="{3833D4FC-C2D8-47A8-ACC6-B2C311F1D6C7}">
      <dgm:prSet/>
      <dgm:spPr/>
      <dgm:t>
        <a:bodyPr/>
        <a:lstStyle/>
        <a:p>
          <a:endParaRPr lang="en-US"/>
        </a:p>
      </dgm:t>
    </dgm:pt>
    <dgm:pt modelId="{445A60E6-5252-45E0-BA37-F61310E8D4C5}">
      <dgm:prSet/>
      <dgm:spPr/>
      <dgm:t>
        <a:bodyPr/>
        <a:lstStyle/>
        <a:p>
          <a:r>
            <a:rPr lang="en-US"/>
            <a:t>Ứng dụng robot thành xe tự cân bằng mini.</a:t>
          </a:r>
        </a:p>
      </dgm:t>
    </dgm:pt>
    <dgm:pt modelId="{733790E7-1064-4362-85BD-76DA8689BE65}" type="parTrans" cxnId="{2D9C3EEF-DAB8-4961-9EF6-30A05C5CD469}">
      <dgm:prSet/>
      <dgm:spPr/>
      <dgm:t>
        <a:bodyPr/>
        <a:lstStyle/>
        <a:p>
          <a:endParaRPr lang="en-US"/>
        </a:p>
      </dgm:t>
    </dgm:pt>
    <dgm:pt modelId="{AAE6C0D7-741C-4E7A-A352-E23BBB310893}" type="sibTrans" cxnId="{2D9C3EEF-DAB8-4961-9EF6-30A05C5CD469}">
      <dgm:prSet/>
      <dgm:spPr/>
      <dgm:t>
        <a:bodyPr/>
        <a:lstStyle/>
        <a:p>
          <a:endParaRPr lang="en-US"/>
        </a:p>
      </dgm:t>
    </dgm:pt>
    <dgm:pt modelId="{E69C2CE9-13F0-4458-9641-EEE87410BDAE}" type="pres">
      <dgm:prSet presAssocID="{2B4F2F4F-F90B-4398-9AB5-F96B8D349DBF}" presName="vert0" presStyleCnt="0">
        <dgm:presLayoutVars>
          <dgm:dir/>
          <dgm:animOne val="branch"/>
          <dgm:animLvl val="lvl"/>
        </dgm:presLayoutVars>
      </dgm:prSet>
      <dgm:spPr/>
    </dgm:pt>
    <dgm:pt modelId="{94A8C6D3-E418-4561-B194-4EABE6EFC302}" type="pres">
      <dgm:prSet presAssocID="{4B54C7D4-F6E0-4968-8CF7-E933DD53313D}" presName="thickLine" presStyleLbl="alignNode1" presStyleIdx="0" presStyleCnt="4"/>
      <dgm:spPr/>
    </dgm:pt>
    <dgm:pt modelId="{9A4FD79B-4CC0-407F-937A-C0360B507223}" type="pres">
      <dgm:prSet presAssocID="{4B54C7D4-F6E0-4968-8CF7-E933DD53313D}" presName="horz1" presStyleCnt="0"/>
      <dgm:spPr/>
    </dgm:pt>
    <dgm:pt modelId="{0C33F4D6-87F3-416C-ADA9-0A28E86E3AA0}" type="pres">
      <dgm:prSet presAssocID="{4B54C7D4-F6E0-4968-8CF7-E933DD53313D}" presName="tx1" presStyleLbl="revTx" presStyleIdx="0" presStyleCnt="4"/>
      <dgm:spPr/>
    </dgm:pt>
    <dgm:pt modelId="{900BA0CD-4900-4106-8F71-25FBEBF71432}" type="pres">
      <dgm:prSet presAssocID="{4B54C7D4-F6E0-4968-8CF7-E933DD53313D}" presName="vert1" presStyleCnt="0"/>
      <dgm:spPr/>
    </dgm:pt>
    <dgm:pt modelId="{98D80CF6-E58D-4B5C-96B3-B82C8823A34D}" type="pres">
      <dgm:prSet presAssocID="{B20C9422-6F54-4444-ABB7-010A3F27DADA}" presName="thickLine" presStyleLbl="alignNode1" presStyleIdx="1" presStyleCnt="4"/>
      <dgm:spPr/>
    </dgm:pt>
    <dgm:pt modelId="{343462B6-848E-4184-9268-FFF8FB5ECDE3}" type="pres">
      <dgm:prSet presAssocID="{B20C9422-6F54-4444-ABB7-010A3F27DADA}" presName="horz1" presStyleCnt="0"/>
      <dgm:spPr/>
    </dgm:pt>
    <dgm:pt modelId="{022F4965-D3A2-4E85-B653-6AD45459CBF5}" type="pres">
      <dgm:prSet presAssocID="{B20C9422-6F54-4444-ABB7-010A3F27DADA}" presName="tx1" presStyleLbl="revTx" presStyleIdx="1" presStyleCnt="4"/>
      <dgm:spPr/>
    </dgm:pt>
    <dgm:pt modelId="{EEA2DDC3-D5B6-45D0-A795-E28C157A7B1E}" type="pres">
      <dgm:prSet presAssocID="{B20C9422-6F54-4444-ABB7-010A3F27DADA}" presName="vert1" presStyleCnt="0"/>
      <dgm:spPr/>
    </dgm:pt>
    <dgm:pt modelId="{F7BAACB7-F584-4A35-9066-CCF4B0732653}" type="pres">
      <dgm:prSet presAssocID="{E4A2F089-1CC7-401D-AF94-A7C0D8797395}" presName="thickLine" presStyleLbl="alignNode1" presStyleIdx="2" presStyleCnt="4"/>
      <dgm:spPr/>
    </dgm:pt>
    <dgm:pt modelId="{9C0873DB-8CF6-4E6E-948C-2F2F2E83426F}" type="pres">
      <dgm:prSet presAssocID="{E4A2F089-1CC7-401D-AF94-A7C0D8797395}" presName="horz1" presStyleCnt="0"/>
      <dgm:spPr/>
    </dgm:pt>
    <dgm:pt modelId="{3A254698-4479-4756-9769-4D3A0B8ADA5D}" type="pres">
      <dgm:prSet presAssocID="{E4A2F089-1CC7-401D-AF94-A7C0D8797395}" presName="tx1" presStyleLbl="revTx" presStyleIdx="2" presStyleCnt="4"/>
      <dgm:spPr/>
    </dgm:pt>
    <dgm:pt modelId="{16D23678-6FD8-4A7C-B0EE-9CBE0BE9C211}" type="pres">
      <dgm:prSet presAssocID="{E4A2F089-1CC7-401D-AF94-A7C0D8797395}" presName="vert1" presStyleCnt="0"/>
      <dgm:spPr/>
    </dgm:pt>
    <dgm:pt modelId="{76027EEE-1369-498B-8B18-7C99AE9C6790}" type="pres">
      <dgm:prSet presAssocID="{445A60E6-5252-45E0-BA37-F61310E8D4C5}" presName="thickLine" presStyleLbl="alignNode1" presStyleIdx="3" presStyleCnt="4"/>
      <dgm:spPr/>
    </dgm:pt>
    <dgm:pt modelId="{F58B2ABB-11D7-4875-B931-4AAC6B5DF482}" type="pres">
      <dgm:prSet presAssocID="{445A60E6-5252-45E0-BA37-F61310E8D4C5}" presName="horz1" presStyleCnt="0"/>
      <dgm:spPr/>
    </dgm:pt>
    <dgm:pt modelId="{77DD7D1C-73CD-44F1-8083-E81FEAEB1959}" type="pres">
      <dgm:prSet presAssocID="{445A60E6-5252-45E0-BA37-F61310E8D4C5}" presName="tx1" presStyleLbl="revTx" presStyleIdx="3" presStyleCnt="4"/>
      <dgm:spPr/>
    </dgm:pt>
    <dgm:pt modelId="{7C54848E-6284-42FF-A253-809526344201}" type="pres">
      <dgm:prSet presAssocID="{445A60E6-5252-45E0-BA37-F61310E8D4C5}" presName="vert1" presStyleCnt="0"/>
      <dgm:spPr/>
    </dgm:pt>
  </dgm:ptLst>
  <dgm:cxnLst>
    <dgm:cxn modelId="{F06C871B-464B-4551-A8DA-41DE64968D39}" type="presOf" srcId="{E4A2F089-1CC7-401D-AF94-A7C0D8797395}" destId="{3A254698-4479-4756-9769-4D3A0B8ADA5D}" srcOrd="0" destOrd="0" presId="urn:microsoft.com/office/officeart/2008/layout/LinedList"/>
    <dgm:cxn modelId="{1E88526A-FC19-4AF4-890E-4024C5FAB43F}" type="presOf" srcId="{445A60E6-5252-45E0-BA37-F61310E8D4C5}" destId="{77DD7D1C-73CD-44F1-8083-E81FEAEB1959}" srcOrd="0" destOrd="0" presId="urn:microsoft.com/office/officeart/2008/layout/LinedList"/>
    <dgm:cxn modelId="{61CC3179-8990-4158-BE92-69466988522F}" type="presOf" srcId="{4B54C7D4-F6E0-4968-8CF7-E933DD53313D}" destId="{0C33F4D6-87F3-416C-ADA9-0A28E86E3AA0}" srcOrd="0" destOrd="0" presId="urn:microsoft.com/office/officeart/2008/layout/LinedList"/>
    <dgm:cxn modelId="{4A730F83-9CA2-4461-934C-3FA465BEBAA1}" type="presOf" srcId="{2B4F2F4F-F90B-4398-9AB5-F96B8D349DBF}" destId="{E69C2CE9-13F0-4458-9641-EEE87410BDAE}" srcOrd="0" destOrd="0" presId="urn:microsoft.com/office/officeart/2008/layout/LinedList"/>
    <dgm:cxn modelId="{AEDDCF98-3599-4819-A362-E8E99C5AD500}" srcId="{2B4F2F4F-F90B-4398-9AB5-F96B8D349DBF}" destId="{B20C9422-6F54-4444-ABB7-010A3F27DADA}" srcOrd="1" destOrd="0" parTransId="{2AB33415-1B0D-4105-AFA1-8B657EAA795F}" sibTransId="{FFACD376-417E-4898-9B11-79E5CD2AF789}"/>
    <dgm:cxn modelId="{61591C9C-9554-4B93-B364-52EFB99D6670}" srcId="{2B4F2F4F-F90B-4398-9AB5-F96B8D349DBF}" destId="{4B54C7D4-F6E0-4968-8CF7-E933DD53313D}" srcOrd="0" destOrd="0" parTransId="{6F0314B6-BEF0-4D6C-A8F3-219092395D56}" sibTransId="{EFA35520-A5C7-47C0-ADA9-22D732DC8521}"/>
    <dgm:cxn modelId="{CAD82BE7-5E8C-4B43-8800-0524F7B342EA}" type="presOf" srcId="{B20C9422-6F54-4444-ABB7-010A3F27DADA}" destId="{022F4965-D3A2-4E85-B653-6AD45459CBF5}" srcOrd="0" destOrd="0" presId="urn:microsoft.com/office/officeart/2008/layout/LinedList"/>
    <dgm:cxn modelId="{2D9C3EEF-DAB8-4961-9EF6-30A05C5CD469}" srcId="{2B4F2F4F-F90B-4398-9AB5-F96B8D349DBF}" destId="{445A60E6-5252-45E0-BA37-F61310E8D4C5}" srcOrd="3" destOrd="0" parTransId="{733790E7-1064-4362-85BD-76DA8689BE65}" sibTransId="{AAE6C0D7-741C-4E7A-A352-E23BBB310893}"/>
    <dgm:cxn modelId="{3833D4FC-C2D8-47A8-ACC6-B2C311F1D6C7}" srcId="{2B4F2F4F-F90B-4398-9AB5-F96B8D349DBF}" destId="{E4A2F089-1CC7-401D-AF94-A7C0D8797395}" srcOrd="2" destOrd="0" parTransId="{B8A7240E-CBE4-465A-98C8-BF7A50FA327D}" sibTransId="{159288FF-B802-4B00-A223-AB533440D65B}"/>
    <dgm:cxn modelId="{1A775334-1515-4BA2-8E3A-8DA55128EA5B}" type="presParOf" srcId="{E69C2CE9-13F0-4458-9641-EEE87410BDAE}" destId="{94A8C6D3-E418-4561-B194-4EABE6EFC302}" srcOrd="0" destOrd="0" presId="urn:microsoft.com/office/officeart/2008/layout/LinedList"/>
    <dgm:cxn modelId="{BD7AE125-3553-4864-87CF-54C3F239373D}" type="presParOf" srcId="{E69C2CE9-13F0-4458-9641-EEE87410BDAE}" destId="{9A4FD79B-4CC0-407F-937A-C0360B507223}" srcOrd="1" destOrd="0" presId="urn:microsoft.com/office/officeart/2008/layout/LinedList"/>
    <dgm:cxn modelId="{1AE820F1-38F3-47F7-B8DB-B4BF370C851E}" type="presParOf" srcId="{9A4FD79B-4CC0-407F-937A-C0360B507223}" destId="{0C33F4D6-87F3-416C-ADA9-0A28E86E3AA0}" srcOrd="0" destOrd="0" presId="urn:microsoft.com/office/officeart/2008/layout/LinedList"/>
    <dgm:cxn modelId="{6BB00339-908E-441B-888B-822622C03E3F}" type="presParOf" srcId="{9A4FD79B-4CC0-407F-937A-C0360B507223}" destId="{900BA0CD-4900-4106-8F71-25FBEBF71432}" srcOrd="1" destOrd="0" presId="urn:microsoft.com/office/officeart/2008/layout/LinedList"/>
    <dgm:cxn modelId="{74BCC2D1-07BF-4AA1-B0CB-034B70625812}" type="presParOf" srcId="{E69C2CE9-13F0-4458-9641-EEE87410BDAE}" destId="{98D80CF6-E58D-4B5C-96B3-B82C8823A34D}" srcOrd="2" destOrd="0" presId="urn:microsoft.com/office/officeart/2008/layout/LinedList"/>
    <dgm:cxn modelId="{DB5B742B-791B-4846-B141-A0EE721DB94D}" type="presParOf" srcId="{E69C2CE9-13F0-4458-9641-EEE87410BDAE}" destId="{343462B6-848E-4184-9268-FFF8FB5ECDE3}" srcOrd="3" destOrd="0" presId="urn:microsoft.com/office/officeart/2008/layout/LinedList"/>
    <dgm:cxn modelId="{B4BBDFE1-E450-490B-9A15-0ED9F9144C9A}" type="presParOf" srcId="{343462B6-848E-4184-9268-FFF8FB5ECDE3}" destId="{022F4965-D3A2-4E85-B653-6AD45459CBF5}" srcOrd="0" destOrd="0" presId="urn:microsoft.com/office/officeart/2008/layout/LinedList"/>
    <dgm:cxn modelId="{A3F38CFE-4BA5-41E0-9FF3-20F93DD2C10B}" type="presParOf" srcId="{343462B6-848E-4184-9268-FFF8FB5ECDE3}" destId="{EEA2DDC3-D5B6-45D0-A795-E28C157A7B1E}" srcOrd="1" destOrd="0" presId="urn:microsoft.com/office/officeart/2008/layout/LinedList"/>
    <dgm:cxn modelId="{EE742C52-0287-45F0-ACCF-D085859EE253}" type="presParOf" srcId="{E69C2CE9-13F0-4458-9641-EEE87410BDAE}" destId="{F7BAACB7-F584-4A35-9066-CCF4B0732653}" srcOrd="4" destOrd="0" presId="urn:microsoft.com/office/officeart/2008/layout/LinedList"/>
    <dgm:cxn modelId="{7AD172DC-5595-4184-9AD1-C8ED2F394BC6}" type="presParOf" srcId="{E69C2CE9-13F0-4458-9641-EEE87410BDAE}" destId="{9C0873DB-8CF6-4E6E-948C-2F2F2E83426F}" srcOrd="5" destOrd="0" presId="urn:microsoft.com/office/officeart/2008/layout/LinedList"/>
    <dgm:cxn modelId="{92B90116-9139-483D-A504-7FD928658DB0}" type="presParOf" srcId="{9C0873DB-8CF6-4E6E-948C-2F2F2E83426F}" destId="{3A254698-4479-4756-9769-4D3A0B8ADA5D}" srcOrd="0" destOrd="0" presId="urn:microsoft.com/office/officeart/2008/layout/LinedList"/>
    <dgm:cxn modelId="{CDC06EC6-0D2B-47C9-99E8-AF0BBB467731}" type="presParOf" srcId="{9C0873DB-8CF6-4E6E-948C-2F2F2E83426F}" destId="{16D23678-6FD8-4A7C-B0EE-9CBE0BE9C211}" srcOrd="1" destOrd="0" presId="urn:microsoft.com/office/officeart/2008/layout/LinedList"/>
    <dgm:cxn modelId="{D331A64E-5514-4410-9D20-9572BC0876DF}" type="presParOf" srcId="{E69C2CE9-13F0-4458-9641-EEE87410BDAE}" destId="{76027EEE-1369-498B-8B18-7C99AE9C6790}" srcOrd="6" destOrd="0" presId="urn:microsoft.com/office/officeart/2008/layout/LinedList"/>
    <dgm:cxn modelId="{DD481C54-F4EB-4BCE-BAC9-3405C80295E9}" type="presParOf" srcId="{E69C2CE9-13F0-4458-9641-EEE87410BDAE}" destId="{F58B2ABB-11D7-4875-B931-4AAC6B5DF482}" srcOrd="7" destOrd="0" presId="urn:microsoft.com/office/officeart/2008/layout/LinedList"/>
    <dgm:cxn modelId="{EFC3F25D-3D1F-4234-9ADC-3AB62DE5485A}" type="presParOf" srcId="{F58B2ABB-11D7-4875-B931-4AAC6B5DF482}" destId="{77DD7D1C-73CD-44F1-8083-E81FEAEB1959}" srcOrd="0" destOrd="0" presId="urn:microsoft.com/office/officeart/2008/layout/LinedList"/>
    <dgm:cxn modelId="{2E31DCA8-6092-49B8-A2D4-BC850364164C}" type="presParOf" srcId="{F58B2ABB-11D7-4875-B931-4AAC6B5DF482}" destId="{7C54848E-6284-42FF-A253-8095263442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C3291-3877-4B51-973C-A2957725D00F}">
      <dsp:nvSpPr>
        <dsp:cNvPr id="0" name=""/>
        <dsp:cNvSpPr/>
      </dsp:nvSpPr>
      <dsp:spPr>
        <a:xfrm>
          <a:off x="0" y="0"/>
          <a:ext cx="6703695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Robot </a:t>
          </a:r>
          <a:r>
            <a:rPr lang="en-US" sz="2400" kern="1200" dirty="0" err="1"/>
            <a:t>tự</a:t>
          </a:r>
          <a:r>
            <a:rPr lang="en-US" sz="2400" kern="1200" dirty="0"/>
            <a:t> </a:t>
          </a:r>
          <a:r>
            <a:rPr lang="en-US" sz="2400" kern="1200" dirty="0" err="1"/>
            <a:t>cân</a:t>
          </a:r>
          <a:r>
            <a:rPr lang="en-US" sz="2400" kern="1200" dirty="0"/>
            <a:t> </a:t>
          </a:r>
          <a:r>
            <a:rPr lang="en-US" sz="2400" kern="1200" dirty="0" err="1"/>
            <a:t>bằng</a:t>
          </a:r>
          <a:r>
            <a:rPr lang="en-US" sz="2400" kern="1200" dirty="0"/>
            <a:t> </a:t>
          </a:r>
          <a:r>
            <a:rPr lang="en-US" sz="2400" kern="1200" dirty="0" err="1"/>
            <a:t>là</a:t>
          </a:r>
          <a:r>
            <a:rPr lang="en-US" sz="2400" kern="1200" dirty="0"/>
            <a:t> </a:t>
          </a:r>
          <a:r>
            <a:rPr lang="en-US" sz="2400" kern="1200" dirty="0" err="1"/>
            <a:t>một</a:t>
          </a:r>
          <a:r>
            <a:rPr lang="en-US" sz="2400" kern="1200" dirty="0"/>
            <a:t> </a:t>
          </a:r>
          <a:r>
            <a:rPr lang="en-US" sz="2400" kern="1200" dirty="0" err="1"/>
            <a:t>bài</a:t>
          </a:r>
          <a:r>
            <a:rPr lang="en-US" sz="2400" kern="1200" dirty="0"/>
            <a:t> </a:t>
          </a:r>
          <a:r>
            <a:rPr lang="en-US" sz="2400" kern="1200" dirty="0" err="1"/>
            <a:t>toán</a:t>
          </a:r>
          <a:r>
            <a:rPr lang="en-US" sz="2400" kern="1200" dirty="0"/>
            <a:t> </a:t>
          </a:r>
          <a:r>
            <a:rPr lang="en-US" sz="2400" kern="1200" dirty="0" err="1"/>
            <a:t>điều</a:t>
          </a:r>
          <a:r>
            <a:rPr lang="en-US" sz="2400" kern="1200" dirty="0"/>
            <a:t> </a:t>
          </a:r>
          <a:r>
            <a:rPr lang="en-US" sz="2400" kern="1200" dirty="0" err="1"/>
            <a:t>khiển</a:t>
          </a:r>
          <a:r>
            <a:rPr lang="en-US" sz="2400" kern="1200" dirty="0"/>
            <a:t> </a:t>
          </a:r>
          <a:r>
            <a:rPr lang="en-US" sz="2400" kern="1200" dirty="0" err="1"/>
            <a:t>khó</a:t>
          </a:r>
          <a:r>
            <a:rPr lang="en-US" sz="2400" kern="1200" dirty="0"/>
            <a:t>, </a:t>
          </a:r>
          <a:r>
            <a:rPr lang="en-US" sz="2400" kern="1200" dirty="0" err="1"/>
            <a:t>có</a:t>
          </a:r>
          <a:r>
            <a:rPr lang="en-US" sz="2400" kern="1200" dirty="0"/>
            <a:t> </a:t>
          </a:r>
          <a:r>
            <a:rPr lang="en-US" sz="2400" kern="1200" dirty="0" err="1"/>
            <a:t>tính</a:t>
          </a:r>
          <a:r>
            <a:rPr lang="en-US" sz="2400" kern="1200" dirty="0"/>
            <a:t> </a:t>
          </a:r>
          <a:r>
            <a:rPr lang="en-US" sz="2400" kern="1200" dirty="0" err="1"/>
            <a:t>ứng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</a:t>
          </a:r>
          <a:r>
            <a:rPr lang="en-US" sz="2400" kern="1200" dirty="0" err="1"/>
            <a:t>cao</a:t>
          </a:r>
          <a:r>
            <a:rPr lang="en-US" sz="2400" kern="1200" dirty="0"/>
            <a:t>.</a:t>
          </a:r>
        </a:p>
      </dsp:txBody>
      <dsp:txXfrm>
        <a:off x="38234" y="38234"/>
        <a:ext cx="5295064" cy="1228933"/>
      </dsp:txXfrm>
    </dsp:sp>
    <dsp:sp modelId="{779F902D-4CE1-4303-9C28-06CD73112B21}">
      <dsp:nvSpPr>
        <dsp:cNvPr id="0" name=""/>
        <dsp:cNvSpPr/>
      </dsp:nvSpPr>
      <dsp:spPr>
        <a:xfrm>
          <a:off x="591502" y="1522968"/>
          <a:ext cx="6703695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Giúp nắm rõ kiến thức về điều khiển PID, FreeRTOS, xử lý cảm biến.</a:t>
          </a:r>
        </a:p>
      </dsp:txBody>
      <dsp:txXfrm>
        <a:off x="629736" y="1561202"/>
        <a:ext cx="5187213" cy="1228933"/>
      </dsp:txXfrm>
    </dsp:sp>
    <dsp:sp modelId="{09BBC514-2F78-45FA-B111-92296B88960C}">
      <dsp:nvSpPr>
        <dsp:cNvPr id="0" name=""/>
        <dsp:cNvSpPr/>
      </dsp:nvSpPr>
      <dsp:spPr>
        <a:xfrm>
          <a:off x="1183004" y="3045936"/>
          <a:ext cx="6703695" cy="1305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Tạo nền tảng cho các nghiên cứu nâng cao hơn như xe tự hành, robot dịch vụ.</a:t>
          </a:r>
        </a:p>
      </dsp:txBody>
      <dsp:txXfrm>
        <a:off x="1221238" y="3084170"/>
        <a:ext cx="5187213" cy="1228933"/>
      </dsp:txXfrm>
    </dsp:sp>
    <dsp:sp modelId="{0F968729-F8CC-42C4-B672-40E06975B2F5}">
      <dsp:nvSpPr>
        <dsp:cNvPr id="0" name=""/>
        <dsp:cNvSpPr/>
      </dsp:nvSpPr>
      <dsp:spPr>
        <a:xfrm>
          <a:off x="5855184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46099" y="989929"/>
        <a:ext cx="466680" cy="638504"/>
      </dsp:txXfrm>
    </dsp:sp>
    <dsp:sp modelId="{420F2B27-0283-47D3-93D0-BD36E61948A2}">
      <dsp:nvSpPr>
        <dsp:cNvPr id="0" name=""/>
        <dsp:cNvSpPr/>
      </dsp:nvSpPr>
      <dsp:spPr>
        <a:xfrm>
          <a:off x="6446686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637601" y="2504195"/>
        <a:ext cx="466680" cy="63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3D72B-B3B0-48E1-B450-BEBCEC8FA978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C543D-8B1D-4C07-98D6-79AC9BEFB1E1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34663-6F09-4A43-831B-235D4BD7CEE5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Robot hai bánh tương đương với hệ con lắc ngược.</a:t>
          </a:r>
        </a:p>
      </dsp:txBody>
      <dsp:txXfrm>
        <a:off x="46529" y="2703902"/>
        <a:ext cx="2418750" cy="720000"/>
      </dsp:txXfrm>
    </dsp:sp>
    <dsp:sp modelId="{0EC96132-F8F0-40CD-B3B0-2F2D132C2748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B3E49-CD0E-405D-B21C-485CAD8749CA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05E41-7C8A-4CA5-8C15-5DEAE2FF7458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Trọng tâm luôn nằm trên trục bánh xe để giữ cân bằng.</a:t>
          </a:r>
        </a:p>
      </dsp:txBody>
      <dsp:txXfrm>
        <a:off x="2888560" y="2703902"/>
        <a:ext cx="2418750" cy="720000"/>
      </dsp:txXfrm>
    </dsp:sp>
    <dsp:sp modelId="{7EE5CE84-384E-43EF-90CD-6303915B31FC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6DDA4-EFCB-4459-A0BE-6EE1048C3DBA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ACB59-F8F7-48EC-8BBA-B9C40CFC18F5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Điều khiển PID được áp dụng để giữ hệ ổn định.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D0B22-CF3B-4FBA-9D4A-65BEA36338FB}">
      <dsp:nvSpPr>
        <dsp:cNvPr id="0" name=""/>
        <dsp:cNvSpPr/>
      </dsp:nvSpPr>
      <dsp:spPr>
        <a:xfrm>
          <a:off x="0" y="48969"/>
          <a:ext cx="7886700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Sử dụng cảm biến MPU6050 để đo góc nghiêng, vận tốc góc.</a:t>
          </a:r>
        </a:p>
      </dsp:txBody>
      <dsp:txXfrm>
        <a:off x="66025" y="114994"/>
        <a:ext cx="7754650" cy="1220470"/>
      </dsp:txXfrm>
    </dsp:sp>
    <dsp:sp modelId="{095ADD3E-E506-43B3-BB7E-53406A04095D}">
      <dsp:nvSpPr>
        <dsp:cNvPr id="0" name=""/>
        <dsp:cNvSpPr/>
      </dsp:nvSpPr>
      <dsp:spPr>
        <a:xfrm>
          <a:off x="0" y="1499409"/>
          <a:ext cx="7886700" cy="13525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Kết hợp dữ liệu từ gia tốc kế và con quay hồi chuyển.</a:t>
          </a:r>
        </a:p>
      </dsp:txBody>
      <dsp:txXfrm>
        <a:off x="66025" y="1565434"/>
        <a:ext cx="7754650" cy="1220470"/>
      </dsp:txXfrm>
    </dsp:sp>
    <dsp:sp modelId="{BEC5D8BC-9570-4EEB-ADBE-53ECEC31727A}">
      <dsp:nvSpPr>
        <dsp:cNvPr id="0" name=""/>
        <dsp:cNvSpPr/>
      </dsp:nvSpPr>
      <dsp:spPr>
        <a:xfrm>
          <a:off x="0" y="2949848"/>
          <a:ext cx="7886700" cy="13525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Thuật toán PID điều chỉnh động cơ để đưa robot về trạng thái cân bằng.</a:t>
          </a:r>
        </a:p>
      </dsp:txBody>
      <dsp:txXfrm>
        <a:off x="66025" y="3015873"/>
        <a:ext cx="7754650" cy="1220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4F070-C333-4419-BBFF-9B42C59768C9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E286D-FBDA-45BA-960E-D4F47E7A94C8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ECF65-EA38-4997-BEF9-8A95CA3D2D7E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Phần cứng: ESP32, MPU6050, Driver L298N, Động cơ DC, Pin Li-ion.</a:t>
          </a:r>
        </a:p>
      </dsp:txBody>
      <dsp:txXfrm>
        <a:off x="80381" y="2738169"/>
        <a:ext cx="2306250" cy="720000"/>
      </dsp:txXfrm>
    </dsp:sp>
    <dsp:sp modelId="{CC3FA34D-B1D6-46CD-8469-FB0F512108A5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76BA4-28A8-4BBE-9B96-518431363DA8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FF0A8-0D03-405D-9A6A-856CE8260DC0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Phần mềm: FreeRTOS, Arduino IDE, ngôn ngữ C/C++.</a:t>
          </a:r>
        </a:p>
      </dsp:txBody>
      <dsp:txXfrm>
        <a:off x="2790224" y="2738169"/>
        <a:ext cx="2306250" cy="720000"/>
      </dsp:txXfrm>
    </dsp:sp>
    <dsp:sp modelId="{3C5A41F9-F03D-44B7-A5A6-52C4170B99EE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D72D8-10F7-4B99-B040-A18D7D6625AC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32D58-D4FB-485D-9EFB-ABB33D3EBA73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Giao tiếp: I2C (cảm biến), PWM (điều khiển động cơ).</a:t>
          </a:r>
        </a:p>
      </dsp:txBody>
      <dsp:txXfrm>
        <a:off x="5500068" y="2738169"/>
        <a:ext cx="23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AF1E1-49DD-41A7-81FF-C65D47F1CC95}">
      <dsp:nvSpPr>
        <dsp:cNvPr id="0" name=""/>
        <dsp:cNvSpPr/>
      </dsp:nvSpPr>
      <dsp:spPr>
        <a:xfrm>
          <a:off x="2310" y="892539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Sensor: </a:t>
          </a:r>
          <a:r>
            <a:rPr lang="en-US" sz="1800" kern="1200" dirty="0" err="1"/>
            <a:t>Đọc</a:t>
          </a:r>
          <a:r>
            <a:rPr lang="en-US" sz="1800" kern="1200" dirty="0"/>
            <a:t> </a:t>
          </a:r>
          <a:r>
            <a:rPr lang="en-US" sz="1800" kern="1200" dirty="0" err="1"/>
            <a:t>dữ</a:t>
          </a:r>
          <a:r>
            <a:rPr lang="en-US" sz="1800" kern="1200" dirty="0"/>
            <a:t> </a:t>
          </a:r>
          <a:r>
            <a:rPr lang="en-US" sz="1800" kern="1200" dirty="0" err="1"/>
            <a:t>liệu</a:t>
          </a:r>
          <a:r>
            <a:rPr lang="en-US" sz="1800" kern="1200" dirty="0"/>
            <a:t> </a:t>
          </a:r>
          <a:r>
            <a:rPr lang="en-US" sz="1800" kern="1200" dirty="0" err="1"/>
            <a:t>cảm</a:t>
          </a:r>
          <a:r>
            <a:rPr lang="en-US" sz="1800" kern="1200" dirty="0"/>
            <a:t> </a:t>
          </a:r>
          <a:r>
            <a:rPr lang="en-US" sz="1800" kern="1200" dirty="0" err="1"/>
            <a:t>biến</a:t>
          </a:r>
          <a:r>
            <a:rPr lang="en-US" sz="1800" kern="1200" dirty="0"/>
            <a:t>, </a:t>
          </a:r>
          <a:r>
            <a:rPr lang="en-US" sz="1800" kern="1200" dirty="0" err="1"/>
            <a:t>gửi</a:t>
          </a:r>
          <a:r>
            <a:rPr lang="en-US" sz="1800" kern="1200" dirty="0"/>
            <a:t> </a:t>
          </a:r>
          <a:r>
            <a:rPr lang="en-US" sz="1800" kern="1200" dirty="0" err="1"/>
            <a:t>vào</a:t>
          </a:r>
          <a:r>
            <a:rPr lang="en-US" sz="1800" kern="1200" dirty="0"/>
            <a:t> Queue.</a:t>
          </a:r>
        </a:p>
      </dsp:txBody>
      <dsp:txXfrm>
        <a:off x="2310" y="1867718"/>
        <a:ext cx="1833041" cy="1539754"/>
      </dsp:txXfrm>
    </dsp:sp>
    <dsp:sp modelId="{CEF2E788-8AB0-4D6F-98BA-CB35DBC1FDAA}">
      <dsp:nvSpPr>
        <dsp:cNvPr id="0" name=""/>
        <dsp:cNvSpPr/>
      </dsp:nvSpPr>
      <dsp:spPr>
        <a:xfrm>
          <a:off x="533892" y="1149165"/>
          <a:ext cx="769877" cy="7698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</a:t>
          </a:r>
        </a:p>
      </dsp:txBody>
      <dsp:txXfrm>
        <a:off x="646638" y="1261911"/>
        <a:ext cx="544385" cy="544385"/>
      </dsp:txXfrm>
    </dsp:sp>
    <dsp:sp modelId="{55D9FD5D-7620-4F50-8FEE-0018C73F39FC}">
      <dsp:nvSpPr>
        <dsp:cNvPr id="0" name=""/>
        <dsp:cNvSpPr/>
      </dsp:nvSpPr>
      <dsp:spPr>
        <a:xfrm>
          <a:off x="2310" y="3458726"/>
          <a:ext cx="1833041" cy="72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400AA5-D775-4038-A595-F8CE49DD4C21}">
      <dsp:nvSpPr>
        <dsp:cNvPr id="0" name=""/>
        <dsp:cNvSpPr/>
      </dsp:nvSpPr>
      <dsp:spPr>
        <a:xfrm>
          <a:off x="2018656" y="892539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PID: </a:t>
          </a:r>
          <a:r>
            <a:rPr lang="en-US" sz="1800" kern="1200" dirty="0" err="1"/>
            <a:t>Nhận</a:t>
          </a:r>
          <a:r>
            <a:rPr lang="en-US" sz="1800" kern="1200" dirty="0"/>
            <a:t> </a:t>
          </a:r>
          <a:r>
            <a:rPr lang="en-US" sz="1800" kern="1200" dirty="0" err="1"/>
            <a:t>dữ</a:t>
          </a:r>
          <a:r>
            <a:rPr lang="en-US" sz="1800" kern="1200" dirty="0"/>
            <a:t> </a:t>
          </a:r>
          <a:r>
            <a:rPr lang="en-US" sz="1800" kern="1200" dirty="0" err="1"/>
            <a:t>liệu</a:t>
          </a:r>
          <a:r>
            <a:rPr lang="en-US" sz="1800" kern="1200" dirty="0"/>
            <a:t> </a:t>
          </a:r>
          <a:r>
            <a:rPr lang="en-US" sz="1800" kern="1200" dirty="0" err="1"/>
            <a:t>cảm</a:t>
          </a:r>
          <a:r>
            <a:rPr lang="en-US" sz="1800" kern="1200" dirty="0"/>
            <a:t> </a:t>
          </a:r>
          <a:r>
            <a:rPr lang="en-US" sz="1800" kern="1200" dirty="0" err="1"/>
            <a:t>biến</a:t>
          </a:r>
          <a:r>
            <a:rPr lang="en-US" sz="1800" kern="1200" dirty="0"/>
            <a:t>, </a:t>
          </a:r>
          <a:r>
            <a:rPr lang="en-US" sz="1800" kern="1200" dirty="0" err="1"/>
            <a:t>tính</a:t>
          </a:r>
          <a:r>
            <a:rPr lang="en-US" sz="1800" kern="1200" dirty="0"/>
            <a:t> </a:t>
          </a:r>
          <a:r>
            <a:rPr lang="en-US" sz="1800" kern="1200" dirty="0" err="1"/>
            <a:t>toán</a:t>
          </a:r>
          <a:r>
            <a:rPr lang="en-US" sz="1800" kern="1200" dirty="0"/>
            <a:t> PID, </a:t>
          </a:r>
          <a:r>
            <a:rPr lang="en-US" sz="1800" kern="1200" dirty="0" err="1"/>
            <a:t>gửi</a:t>
          </a:r>
          <a:r>
            <a:rPr lang="en-US" sz="1800" kern="1200" dirty="0"/>
            <a:t> </a:t>
          </a:r>
          <a:r>
            <a:rPr lang="en-US" sz="1800" kern="1200" dirty="0" err="1"/>
            <a:t>tín</a:t>
          </a:r>
          <a:r>
            <a:rPr lang="en-US" sz="1800" kern="1200" dirty="0"/>
            <a:t> </a:t>
          </a:r>
          <a:r>
            <a:rPr lang="en-US" sz="1800" kern="1200" dirty="0" err="1"/>
            <a:t>hiệu</a:t>
          </a:r>
          <a:r>
            <a:rPr lang="en-US" sz="1800" kern="1200" dirty="0"/>
            <a:t> </a:t>
          </a:r>
          <a:r>
            <a:rPr lang="en-US" sz="1800" kern="1200" dirty="0" err="1"/>
            <a:t>điều</a:t>
          </a:r>
          <a:r>
            <a:rPr lang="en-US" sz="1800" kern="1200" dirty="0"/>
            <a:t> </a:t>
          </a:r>
          <a:r>
            <a:rPr lang="en-US" sz="1800" kern="1200" dirty="0" err="1"/>
            <a:t>khiển</a:t>
          </a:r>
          <a:r>
            <a:rPr lang="en-US" sz="1800" kern="1200" dirty="0"/>
            <a:t>.</a:t>
          </a:r>
        </a:p>
      </dsp:txBody>
      <dsp:txXfrm>
        <a:off x="2018656" y="1867718"/>
        <a:ext cx="1833041" cy="1539754"/>
      </dsp:txXfrm>
    </dsp:sp>
    <dsp:sp modelId="{863E8EAD-0DE1-4F2A-9963-6923FB159AB9}">
      <dsp:nvSpPr>
        <dsp:cNvPr id="0" name=""/>
        <dsp:cNvSpPr/>
      </dsp:nvSpPr>
      <dsp:spPr>
        <a:xfrm>
          <a:off x="2550238" y="1149165"/>
          <a:ext cx="769877" cy="769877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662984" y="1261911"/>
        <a:ext cx="544385" cy="544385"/>
      </dsp:txXfrm>
    </dsp:sp>
    <dsp:sp modelId="{509054D0-B484-4E45-8C1E-70ADFB988574}">
      <dsp:nvSpPr>
        <dsp:cNvPr id="0" name=""/>
        <dsp:cNvSpPr/>
      </dsp:nvSpPr>
      <dsp:spPr>
        <a:xfrm>
          <a:off x="2018656" y="3458726"/>
          <a:ext cx="1833041" cy="72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24D350-EA32-465F-B19A-A3FB75A9C13B}">
      <dsp:nvSpPr>
        <dsp:cNvPr id="0" name=""/>
        <dsp:cNvSpPr/>
      </dsp:nvSpPr>
      <dsp:spPr>
        <a:xfrm>
          <a:off x="4035002" y="892539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Task Motor: Xuất PWM điều khiển động cơ.</a:t>
          </a:r>
        </a:p>
      </dsp:txBody>
      <dsp:txXfrm>
        <a:off x="4035002" y="1867718"/>
        <a:ext cx="1833041" cy="1539754"/>
      </dsp:txXfrm>
    </dsp:sp>
    <dsp:sp modelId="{ED5D60D2-1F84-495C-8F61-99B4151CB906}">
      <dsp:nvSpPr>
        <dsp:cNvPr id="0" name=""/>
        <dsp:cNvSpPr/>
      </dsp:nvSpPr>
      <dsp:spPr>
        <a:xfrm>
          <a:off x="4566584" y="1149165"/>
          <a:ext cx="769877" cy="769877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4679330" y="1261911"/>
        <a:ext cx="544385" cy="544385"/>
      </dsp:txXfrm>
    </dsp:sp>
    <dsp:sp modelId="{524577E8-DB0F-4124-B9F7-BBE77D237900}">
      <dsp:nvSpPr>
        <dsp:cNvPr id="0" name=""/>
        <dsp:cNvSpPr/>
      </dsp:nvSpPr>
      <dsp:spPr>
        <a:xfrm>
          <a:off x="4035002" y="3458726"/>
          <a:ext cx="1833041" cy="72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6F6979-3CF2-478F-9BD9-CA048DB3F74E}">
      <dsp:nvSpPr>
        <dsp:cNvPr id="0" name=""/>
        <dsp:cNvSpPr/>
      </dsp:nvSpPr>
      <dsp:spPr>
        <a:xfrm>
          <a:off x="6051347" y="892539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Task Debug: In dữ liệu ra Serial.</a:t>
          </a:r>
        </a:p>
      </dsp:txBody>
      <dsp:txXfrm>
        <a:off x="6051347" y="1867718"/>
        <a:ext cx="1833041" cy="1539754"/>
      </dsp:txXfrm>
    </dsp:sp>
    <dsp:sp modelId="{704064FF-FAA3-4F77-83D3-DE8344E35B6C}">
      <dsp:nvSpPr>
        <dsp:cNvPr id="0" name=""/>
        <dsp:cNvSpPr/>
      </dsp:nvSpPr>
      <dsp:spPr>
        <a:xfrm>
          <a:off x="6582929" y="1149165"/>
          <a:ext cx="769877" cy="769877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6695675" y="1261911"/>
        <a:ext cx="544385" cy="544385"/>
      </dsp:txXfrm>
    </dsp:sp>
    <dsp:sp modelId="{F7BAFD16-BD02-40CA-959B-8655788856A1}">
      <dsp:nvSpPr>
        <dsp:cNvPr id="0" name=""/>
        <dsp:cNvSpPr/>
      </dsp:nvSpPr>
      <dsp:spPr>
        <a:xfrm>
          <a:off x="6051347" y="3458726"/>
          <a:ext cx="1833041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CC8C0-CB8C-4634-ADA6-11BD655855DA}">
      <dsp:nvSpPr>
        <dsp:cNvPr id="0" name=""/>
        <dsp:cNvSpPr/>
      </dsp:nvSpPr>
      <dsp:spPr>
        <a:xfrm>
          <a:off x="0" y="266070"/>
          <a:ext cx="5175384" cy="159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Chỉ cân bằng khi góc nghiêng nhỏ (≤15°).</a:t>
          </a:r>
        </a:p>
      </dsp:txBody>
      <dsp:txXfrm>
        <a:off x="77676" y="343746"/>
        <a:ext cx="5020032" cy="1435848"/>
      </dsp:txXfrm>
    </dsp:sp>
    <dsp:sp modelId="{E344F358-3C7C-4FEA-98F7-A4416AF2A7F3}">
      <dsp:nvSpPr>
        <dsp:cNvPr id="0" name=""/>
        <dsp:cNvSpPr/>
      </dsp:nvSpPr>
      <dsp:spPr>
        <a:xfrm>
          <a:off x="0" y="1972470"/>
          <a:ext cx="5175384" cy="15912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Dao động mạnh khi thay đổi tốc độ nhanh.</a:t>
          </a:r>
        </a:p>
      </dsp:txBody>
      <dsp:txXfrm>
        <a:off x="77676" y="2050146"/>
        <a:ext cx="5020032" cy="1435848"/>
      </dsp:txXfrm>
    </dsp:sp>
    <dsp:sp modelId="{ECCEA932-6B9F-440C-ADC5-A59A72E1DB18}">
      <dsp:nvSpPr>
        <dsp:cNvPr id="0" name=""/>
        <dsp:cNvSpPr/>
      </dsp:nvSpPr>
      <dsp:spPr>
        <a:xfrm>
          <a:off x="0" y="3678870"/>
          <a:ext cx="5175384" cy="15912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Khung robot đơn giản, chưa chịu tải tốt.</a:t>
          </a:r>
        </a:p>
      </dsp:txBody>
      <dsp:txXfrm>
        <a:off x="77676" y="3756546"/>
        <a:ext cx="5020032" cy="14358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8C6D3-E418-4561-B194-4EABE6EFC302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3F4D6-87F3-416C-ADA9-0A28E86E3AA0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Kết hợp PID với Fuzzy hoặc LQR để tối ưu điều khiển.</a:t>
          </a:r>
        </a:p>
      </dsp:txBody>
      <dsp:txXfrm>
        <a:off x="0" y="0"/>
        <a:ext cx="5175384" cy="1384035"/>
      </dsp:txXfrm>
    </dsp:sp>
    <dsp:sp modelId="{98D80CF6-E58D-4B5C-96B3-B82C8823A34D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F4965-D3A2-4E85-B653-6AD45459CBF5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Nâng cấp động cơ, khung và pin.</a:t>
          </a:r>
        </a:p>
      </dsp:txBody>
      <dsp:txXfrm>
        <a:off x="0" y="1384035"/>
        <a:ext cx="5175384" cy="1384035"/>
      </dsp:txXfrm>
    </dsp:sp>
    <dsp:sp modelId="{F7BAACB7-F584-4A35-9066-CCF4B0732653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54698-4479-4756-9769-4D3A0B8ADA5D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Tích hợp Bluetooth/WiFi, app giám sát PID.</a:t>
          </a:r>
        </a:p>
      </dsp:txBody>
      <dsp:txXfrm>
        <a:off x="0" y="2768070"/>
        <a:ext cx="5175384" cy="1384035"/>
      </dsp:txXfrm>
    </dsp:sp>
    <dsp:sp modelId="{76027EEE-1369-498B-8B18-7C99AE9C6790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D7D1C-73CD-44F1-8083-E81FEAEB1959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Ứng dụng robot thành xe tự cân bằng mini.</a:t>
          </a:r>
        </a:p>
      </dsp:txBody>
      <dsp:txXfrm>
        <a:off x="0" y="4152105"/>
        <a:ext cx="5175384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ROBOT TỰ CÂN BẰNG 2 BÁNH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vi-VN" sz="2000" dirty="0"/>
              <a:t>Tiểu luận môn Lập trình hệ thống</a:t>
            </a:r>
          </a:p>
          <a:p>
            <a:pPr algn="l">
              <a:lnSpc>
                <a:spcPct val="90000"/>
              </a:lnSpc>
            </a:pPr>
            <a:r>
              <a:rPr lang="vi-VN" sz="2000" dirty="0"/>
              <a:t>SVTH: Nguyễn Trung Kiên – 22050061</a:t>
            </a:r>
          </a:p>
          <a:p>
            <a:pPr algn="l">
              <a:lnSpc>
                <a:spcPct val="90000"/>
              </a:lnSpc>
            </a:pPr>
            <a:r>
              <a:rPr lang="en-US" sz="2000" dirty="0"/>
              <a:t>		</a:t>
            </a:r>
            <a:r>
              <a:rPr lang="vi-VN" sz="2000" dirty="0"/>
              <a:t>Lê Hữu Sơn – 22050058</a:t>
            </a:r>
          </a:p>
          <a:p>
            <a:pPr algn="l">
              <a:lnSpc>
                <a:spcPct val="90000"/>
              </a:lnSpc>
            </a:pPr>
            <a:r>
              <a:rPr lang="vi-VN" sz="2000" dirty="0"/>
              <a:t>GVHD: Lê Duy Hùng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vi-VN" sz="4700"/>
              <a:t>Hướng phát triển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D49573-6140-4BA7-F94A-89D0816F8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10058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82639B-D9C9-38E4-3741-2888BCABDA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071" r="9091" b="602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dirty="0"/>
              <a:t>Lý do </a:t>
            </a:r>
            <a:r>
              <a:rPr dirty="0" err="1"/>
              <a:t>thực</a:t>
            </a:r>
            <a:r>
              <a:rPr dirty="0"/>
              <a:t> </a:t>
            </a:r>
            <a:r>
              <a:rPr dirty="0" err="1"/>
              <a:t>hiện</a:t>
            </a:r>
            <a:r>
              <a:rPr dirty="0"/>
              <a:t> </a:t>
            </a:r>
            <a:r>
              <a:rPr dirty="0" err="1"/>
              <a:t>đề</a:t>
            </a:r>
            <a:r>
              <a:rPr dirty="0"/>
              <a:t> </a:t>
            </a:r>
            <a:r>
              <a:rPr dirty="0" err="1"/>
              <a:t>tài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5D9E97-6A98-9915-E8E6-1687674A3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53244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r>
              <a:rPr lang="vi-VN" sz="3500" dirty="0">
                <a:solidFill>
                  <a:srgbClr val="FFFFFF"/>
                </a:solidFill>
              </a:rPr>
              <a:t>Các hệ thống tương tự</a:t>
            </a:r>
          </a:p>
        </p:txBody>
      </p:sp>
      <p:pic>
        <p:nvPicPr>
          <p:cNvPr id="1026" name="Picture 2" descr="Xe điện Segway Ninebot S (Black) - Mac Center">
            <a:extLst>
              <a:ext uri="{FF2B5EF4-FFF2-40B4-BE49-F238E27FC236}">
                <a16:creationId xmlns:a16="http://schemas.microsoft.com/office/drawing/2014/main" id="{1AB7E4AE-7664-3152-BF53-1B23CDB0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270" y="2050595"/>
            <a:ext cx="2617365" cy="261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ướng dẫn sử dụng Hoverboard bánh xe vô cực E5 Off Road">
            <a:extLst>
              <a:ext uri="{FF2B5EF4-FFF2-40B4-BE49-F238E27FC236}">
                <a16:creationId xmlns:a16="http://schemas.microsoft.com/office/drawing/2014/main" id="{377B750A-7052-03DB-F090-88131170B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0753" y="2449544"/>
            <a:ext cx="3450265" cy="186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737" y="5070346"/>
            <a:ext cx="1138430" cy="48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Xe Segway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0A268-58AA-788A-7610-DFAD37AC0B1D}"/>
              </a:ext>
            </a:extLst>
          </p:cNvPr>
          <p:cNvSpPr txBox="1"/>
          <p:nvPr/>
        </p:nvSpPr>
        <p:spPr>
          <a:xfrm>
            <a:off x="6100156" y="5053060"/>
            <a:ext cx="1855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hoverboard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vi-VN" sz="3500" dirty="0">
                <a:solidFill>
                  <a:srgbClr val="FFFFFF"/>
                </a:solidFill>
              </a:rPr>
              <a:t>Nguyên lý con lắc ngược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A7C7EF-549E-4A15-6175-77DA547F8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10608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086877-280B-410B-49E8-C3DC2250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dirty="0" err="1"/>
              <a:t>Cơ</a:t>
            </a:r>
            <a:r>
              <a:rPr dirty="0"/>
              <a:t> </a:t>
            </a:r>
            <a:r>
              <a:rPr dirty="0" err="1"/>
              <a:t>chế</a:t>
            </a:r>
            <a:r>
              <a:rPr dirty="0"/>
              <a:t> </a:t>
            </a:r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thăng</a:t>
            </a:r>
            <a:r>
              <a:rPr dirty="0"/>
              <a:t> </a:t>
            </a:r>
            <a:r>
              <a:rPr dirty="0" err="1"/>
              <a:t>bằng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59CAA-CF5F-7555-E4DB-F1292868B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25011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3AF0EB-7B91-3585-E318-490E6F39E3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dirty="0"/>
              <a:t> Công </a:t>
            </a:r>
            <a:r>
              <a:rPr dirty="0" err="1"/>
              <a:t>nghệ</a:t>
            </a:r>
            <a:r>
              <a:rPr dirty="0"/>
              <a:t> </a:t>
            </a:r>
            <a:r>
              <a:rPr dirty="0" err="1"/>
              <a:t>sử</a:t>
            </a:r>
            <a:r>
              <a:rPr dirty="0"/>
              <a:t> </a:t>
            </a:r>
            <a:r>
              <a:rPr dirty="0" err="1"/>
              <a:t>dụng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4D42FE-CE6C-CF83-E6D0-879C2C1D2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51788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Kiến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trúc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hệ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thống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diagram of a flowchart&#10;&#10;AI-generated content may be incorrect.">
            <a:extLst>
              <a:ext uri="{FF2B5EF4-FFF2-40B4-BE49-F238E27FC236}">
                <a16:creationId xmlns:a16="http://schemas.microsoft.com/office/drawing/2014/main" id="{FC857B0B-670B-5122-74B0-BC4D264E11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3376" y="0"/>
            <a:ext cx="290505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1C08AA-34F8-2E5D-3242-86EC06AAF9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Thiết kế các Task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8C853A8-7F13-73A7-D75F-53AFDAF5E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91787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Hạn chế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C454F9-927E-5542-4C7C-763068F4A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44907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C35504-3299-4595-B8D9-38D7389F8B36}">
  <we:reference id="wa200005107" version="1.1.0.0" store="vi-VN" storeType="OMEX"/>
  <we:alternateReferences>
    <we:reference id="WA200005107" version="1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395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ROBOT TỰ CÂN BẰNG 2 BÁNH</vt:lpstr>
      <vt:lpstr>Lý do thực hiện đề tài</vt:lpstr>
      <vt:lpstr>Các hệ thống tương tự</vt:lpstr>
      <vt:lpstr>Nguyên lý con lắc ngược</vt:lpstr>
      <vt:lpstr>Cơ chế giữ thăng bằng</vt:lpstr>
      <vt:lpstr> Công nghệ sử dụng</vt:lpstr>
      <vt:lpstr>Kiến trúc hệ thống</vt:lpstr>
      <vt:lpstr>Thiết kế các Task</vt:lpstr>
      <vt:lpstr>Hạn chế</vt:lpstr>
      <vt:lpstr>Hướng phát triển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SON LE</cp:lastModifiedBy>
  <cp:revision>2</cp:revision>
  <dcterms:created xsi:type="dcterms:W3CDTF">2013-01-27T09:14:16Z</dcterms:created>
  <dcterms:modified xsi:type="dcterms:W3CDTF">2025-08-30T00:23:37Z</dcterms:modified>
  <cp:category/>
</cp:coreProperties>
</file>