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2" r:id="rId5"/>
    <p:sldId id="261" r:id="rId6"/>
    <p:sldId id="259" r:id="rId7"/>
    <p:sldId id="260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3735-D263-FC06-D4A6-ED03C8ACB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4A544-B523-E730-83C6-FA99F2169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C2FC8-5344-3A4B-89C6-921F8948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3B32-B66D-4652-8F9E-80356C055CEC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D3665-EA5C-98C0-D42F-73876B39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9F6C1-02AC-2538-CAE3-63F5A86A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3AB6-CF6B-4577-8B9F-DEBAC1713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85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1693-EC3A-F5FE-03B9-63237F5C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0EA70-22C2-5C2C-A881-E094BF6AB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07A99-42AE-E52E-6C4B-FE433D1A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3B32-B66D-4652-8F9E-80356C055CEC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F0A9C-B5E6-C833-A9E0-4FDA774E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6FCA3-127C-8C68-74F3-0AB53A77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3AB6-CF6B-4577-8B9F-DEBAC1713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ABE7B7-FE65-3E77-89A2-127125E79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4D0D8-F171-7EF8-9DA3-8E230E07F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39195-E26E-7DF9-21FF-5A58181E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3B32-B66D-4652-8F9E-80356C055CEC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0A8FE-B62B-9AB0-187A-B3AF5C9E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66E15-5750-E064-4A14-A9BF4A14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3AB6-CF6B-4577-8B9F-DEBAC1713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0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6DAA-76CD-E7FE-FB7E-45DCB7C7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F3EEF-C29B-1A2C-D0EB-30292C307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F2AF2-AD55-1D42-6873-05E39E80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3B32-B66D-4652-8F9E-80356C055CEC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9FEEF-A9E4-625A-D960-C54CE174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7CE29-E06B-4AC4-096B-A63F78F4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3AB6-CF6B-4577-8B9F-DEBAC1713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09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53F0-D9EB-4642-C4A3-3006916A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52ADD-19FD-83D7-6206-2C44291E2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1F09F-8D76-70B1-F228-042CB7E5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3B32-B66D-4652-8F9E-80356C055CEC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17337-B2AA-AECD-F117-F846C4B7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7695B-5786-A9B2-C3C1-BF103FA8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3AB6-CF6B-4577-8B9F-DEBAC1713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28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9E49-DC05-53B4-3E05-FBADECF3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FFD96-0FCC-C053-6E82-C9D506D56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EE221-DDFB-7264-EEC7-E6678814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42CAC-4C32-78A0-B1F3-81CAF9DD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3B32-B66D-4652-8F9E-80356C055CEC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F9F6E-3BF6-49E7-EB41-52DAC5E7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0C099-4A33-9A1D-F609-FFA1C6F6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3AB6-CF6B-4577-8B9F-DEBAC1713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8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E08F-194A-1C7A-CF6D-35F91736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B58DB-9DE8-1540-6703-3A5BE8434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AEDB1-857C-059F-2A5E-0804E4802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20256-1C46-E082-28F2-4DBE2BF9A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4994CB-42AD-17E9-9FF8-3D5624BFF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5E8DD-CE57-7F46-30FD-1D0A8390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3B32-B66D-4652-8F9E-80356C055CEC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88A6E-EA0D-0786-6CDA-888EFD6A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7CA8CC-22D3-09A7-25A0-C4DC31F3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3AB6-CF6B-4577-8B9F-DEBAC1713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37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D842-D790-BBD8-4D0C-B2113C6A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8DCD5-7E8D-ED53-70A3-50D9E210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3B32-B66D-4652-8F9E-80356C055CEC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04D05-8C50-E538-9C19-66740627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26AAF-940C-7A22-B364-77265377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3AB6-CF6B-4577-8B9F-DEBAC1713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53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4D4165-4511-560E-A97A-191D7DC9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3B32-B66D-4652-8F9E-80356C055CEC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C5A745-2FA9-B182-102A-4B37612D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FDB21-7D8B-EB75-5EC5-28DF7340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3AB6-CF6B-4577-8B9F-DEBAC1713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03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D308-4674-4EF2-8102-1ADD034E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5322-330E-B430-D625-63A417684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9BA62-92CE-DF3E-E6DF-C8D16474E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B0909-8D7C-8C4D-2656-1F791C6F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3B32-B66D-4652-8F9E-80356C055CEC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8A03C-3147-EDF3-AEA8-31CF54DC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91B9B-F1AD-FB8D-6AFA-4ECFEDDD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3AB6-CF6B-4577-8B9F-DEBAC1713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3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4A53-6CDE-5C87-E8B9-35BCDCAC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E4595-7283-FBB8-2F4A-BD428561B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D7A44-3C39-5D9E-ABA1-89AC76701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E358B-D485-C101-D5B7-BE38F7D7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3B32-B66D-4652-8F9E-80356C055CEC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7674E-7952-883D-7B46-F73766D9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A0D54-6544-AABF-FFA8-94130227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3AB6-CF6B-4577-8B9F-DEBAC1713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98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1D95-916B-0A2D-8C0F-A7BF5511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7BD91-2C01-A701-1825-778171B51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49A8A-1DED-7EE4-5E59-389F522E9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693B32-B66D-4652-8F9E-80356C055CEC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C0903-906F-97D8-D35D-C1336FABC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ED48B-BA0E-6B02-7D34-7D3F9D277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033AB6-CF6B-4577-8B9F-DEBAC1713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34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e calendar on a table stacked on top of notebooks">
            <a:extLst>
              <a:ext uri="{FF2B5EF4-FFF2-40B4-BE49-F238E27FC236}">
                <a16:creationId xmlns:a16="http://schemas.microsoft.com/office/drawing/2014/main" id="{94A89983-947B-C40A-80A8-672C2A7295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3BDEF8-5F12-FC93-81D8-95DB4FB06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Evaluation of NotebookLM for Educational Use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FEC1C-689D-63DB-4A51-14F18DE0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Key Functionalities and Practical Demonstrations</a:t>
            </a:r>
          </a:p>
          <a:p>
            <a:r>
              <a:rPr lang="en-US" sz="1700">
                <a:solidFill>
                  <a:srgbClr val="FFFFFF"/>
                </a:solidFill>
              </a:rPr>
              <a:t>Vanessa Dmello</a:t>
            </a:r>
          </a:p>
          <a:p>
            <a:r>
              <a:rPr lang="en-US" sz="1700">
                <a:solidFill>
                  <a:srgbClr val="FFFFFF"/>
                </a:solidFill>
              </a:rPr>
              <a:t>07-11-2024</a:t>
            </a:r>
            <a:endParaRPr lang="en-IN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796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421143-565A-C5BF-4CE4-93B5F6BCA795}"/>
              </a:ext>
            </a:extLst>
          </p:cNvPr>
          <p:cNvSpPr txBox="1"/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Content Summarization</a:t>
            </a:r>
            <a:endParaRPr lang="en-US" sz="40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BF57D2-A539-AD0F-D72F-0FEF4C933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" t="4626" r="2333" b="3689"/>
          <a:stretch/>
        </p:blipFill>
        <p:spPr>
          <a:xfrm>
            <a:off x="715748" y="3305896"/>
            <a:ext cx="5131088" cy="174869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7BC3868-3F49-6A4B-0CD1-7095653B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529886"/>
            <a:ext cx="5131087" cy="337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9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0A381-74F3-01F4-D33C-DDE768F57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>
                <a:solidFill>
                  <a:srgbClr val="FFFFFF"/>
                </a:solidFill>
                <a:effectLst/>
              </a:rPr>
              <a:t>Interactive Learning (Conversational)</a:t>
            </a:r>
            <a:endParaRPr lang="en-US" sz="3400">
              <a:solidFill>
                <a:srgbClr val="FFFFFF"/>
              </a:solidFill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2263700-EE5A-1E08-FC6C-14102B3B3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4" y="1928621"/>
            <a:ext cx="5147122" cy="4576219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8B7AC6C-89A1-B2B7-0F6C-437C8353F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3" b="14489"/>
          <a:stretch/>
        </p:blipFill>
        <p:spPr>
          <a:xfrm>
            <a:off x="699714" y="1928621"/>
            <a:ext cx="5131088" cy="457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9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174F-9F3B-D7C5-5645-B8C8F879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Table of Contents feature</a:t>
            </a:r>
            <a:br>
              <a:rPr lang="en-US" sz="37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AE1471C-D5A4-D4E9-00EF-C97896649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718" y="1966293"/>
            <a:ext cx="9422562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3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631BD-95A5-DC56-8535-B15A01F42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Briefing Doc Feature</a:t>
            </a:r>
            <a:br>
              <a:rPr lang="en-US" sz="37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E5D57A1-98B5-5C7A-D37C-484AE5A8E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32" y="1966293"/>
            <a:ext cx="9523335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915A7-AEAA-36C4-D3E4-40FDB54D5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Study Guide Feature</a:t>
            </a:r>
            <a:br>
              <a:rPr lang="en-US" sz="37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B46D358-8A4E-89A1-B141-405B293CC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718" y="1966293"/>
            <a:ext cx="9422562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8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2F697-2CF1-308F-B405-162AA41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Timeline Feature</a:t>
            </a:r>
            <a:br>
              <a:rPr lang="en-US" sz="37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93954D1-093A-2105-60D9-BD02E434C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16" y="1966293"/>
            <a:ext cx="937296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0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DF1DF-63BA-2798-4589-5EDC75C2C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FAQ Feature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8AF3ED5-F970-5DE7-D603-4CECEA4F3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52" y="1966293"/>
            <a:ext cx="9323895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8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C15D4-B53F-4094-F897-E56EC010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6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41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Evaluation of NotebookLM for Educational Use</vt:lpstr>
      <vt:lpstr>PowerPoint Presentation</vt:lpstr>
      <vt:lpstr>Interactive Learning (Conversational)</vt:lpstr>
      <vt:lpstr>Table of Contents feature </vt:lpstr>
      <vt:lpstr>Briefing Doc Feature </vt:lpstr>
      <vt:lpstr>Study Guide Feature </vt:lpstr>
      <vt:lpstr>Timeline Feature </vt:lpstr>
      <vt:lpstr>FAQ Feature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Dilip Dmello</dc:creator>
  <cp:lastModifiedBy>Dilip Dmello</cp:lastModifiedBy>
  <cp:revision>1</cp:revision>
  <dcterms:created xsi:type="dcterms:W3CDTF">2024-11-07T04:28:24Z</dcterms:created>
  <dcterms:modified xsi:type="dcterms:W3CDTF">2024-11-07T04:51:56Z</dcterms:modified>
</cp:coreProperties>
</file>