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DC0869-CEEE-4740-AEEF-A9D7C10CE1CA}" v="2112" dt="2022-06-16T22:15:01.514"/>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84" d="100"/>
          <a:sy n="84" d="100"/>
        </p:scale>
        <p:origin x="114" y="61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DF096F-E649-4996-9667-5C9F7D753BEE}" type="doc">
      <dgm:prSet loTypeId="urn:microsoft.com/office/officeart/2005/8/layout/process5" loCatId="process" qsTypeId="urn:microsoft.com/office/officeart/2005/8/quickstyle/simple1" qsCatId="simple" csTypeId="urn:microsoft.com/office/officeart/2005/8/colors/accent6_2" csCatId="accent6" phldr="1"/>
      <dgm:spPr/>
      <dgm:t>
        <a:bodyPr/>
        <a:lstStyle/>
        <a:p>
          <a:endParaRPr lang="en-US"/>
        </a:p>
      </dgm:t>
    </dgm:pt>
    <dgm:pt modelId="{CD2EFE33-F40E-4924-A33F-9CBA3B7696F5}">
      <dgm:prSet phldrT="[Text]" phldr="0"/>
      <dgm:spPr/>
      <dgm:t>
        <a:bodyPr/>
        <a:lstStyle/>
        <a:p>
          <a:r>
            <a:rPr lang="en-US" dirty="0">
              <a:latin typeface="Consolas"/>
            </a:rPr>
            <a:t>Application</a:t>
          </a:r>
          <a:endParaRPr lang="en-US" dirty="0"/>
        </a:p>
      </dgm:t>
    </dgm:pt>
    <dgm:pt modelId="{E7069582-FE30-49A1-AB8B-D6B87C787E93}" type="parTrans" cxnId="{8C3A7236-3813-4FE3-AD9A-C2C07E1465FA}">
      <dgm:prSet/>
      <dgm:spPr/>
      <dgm:t>
        <a:bodyPr/>
        <a:lstStyle/>
        <a:p>
          <a:endParaRPr lang="en-US"/>
        </a:p>
      </dgm:t>
    </dgm:pt>
    <dgm:pt modelId="{86BAC879-0A12-4D86-B787-646B44FF9210}" type="sibTrans" cxnId="{8C3A7236-3813-4FE3-AD9A-C2C07E1465FA}">
      <dgm:prSet/>
      <dgm:spPr/>
      <dgm:t>
        <a:bodyPr/>
        <a:lstStyle/>
        <a:p>
          <a:endParaRPr lang="en-US"/>
        </a:p>
      </dgm:t>
    </dgm:pt>
    <dgm:pt modelId="{0CB71523-53BC-4B2D-8381-0312E31BAA59}">
      <dgm:prSet phldrT="[Text]" phldr="0"/>
      <dgm:spPr/>
      <dgm:t>
        <a:bodyPr/>
        <a:lstStyle/>
        <a:p>
          <a:r>
            <a:rPr lang="en-US" dirty="0">
              <a:latin typeface="Consolas"/>
            </a:rPr>
            <a:t>Presentation</a:t>
          </a:r>
          <a:endParaRPr lang="en-US" dirty="0"/>
        </a:p>
      </dgm:t>
    </dgm:pt>
    <dgm:pt modelId="{6E22917B-2E8B-41C7-9CED-06975EC76ACD}" type="parTrans" cxnId="{A09A5A7C-2427-49EB-A3A8-E11989F7BA5F}">
      <dgm:prSet/>
      <dgm:spPr/>
      <dgm:t>
        <a:bodyPr/>
        <a:lstStyle/>
        <a:p>
          <a:endParaRPr lang="en-US"/>
        </a:p>
      </dgm:t>
    </dgm:pt>
    <dgm:pt modelId="{9BB7BB50-DA27-474D-A363-A6C758754E84}" type="sibTrans" cxnId="{A09A5A7C-2427-49EB-A3A8-E11989F7BA5F}">
      <dgm:prSet/>
      <dgm:spPr/>
      <dgm:t>
        <a:bodyPr/>
        <a:lstStyle/>
        <a:p>
          <a:endParaRPr lang="en-US"/>
        </a:p>
      </dgm:t>
    </dgm:pt>
    <dgm:pt modelId="{0537BF9C-62B0-4ACE-998F-BB171A79FCA4}">
      <dgm:prSet phldrT="[Text]" phldr="0"/>
      <dgm:spPr/>
      <dgm:t>
        <a:bodyPr/>
        <a:lstStyle/>
        <a:p>
          <a:r>
            <a:rPr lang="en-US" dirty="0">
              <a:latin typeface="Consolas"/>
            </a:rPr>
            <a:t>Controller</a:t>
          </a:r>
          <a:endParaRPr lang="en-US" dirty="0"/>
        </a:p>
      </dgm:t>
    </dgm:pt>
    <dgm:pt modelId="{FFD38BCB-801F-4AF8-875C-42CFB1C5DF4E}" type="parTrans" cxnId="{97E91C06-F7B3-4791-BB46-80F444D380F4}">
      <dgm:prSet/>
      <dgm:spPr/>
      <dgm:t>
        <a:bodyPr/>
        <a:lstStyle/>
        <a:p>
          <a:endParaRPr lang="en-US"/>
        </a:p>
      </dgm:t>
    </dgm:pt>
    <dgm:pt modelId="{BA961A89-D698-470C-BAE4-275E1774EABA}" type="sibTrans" cxnId="{97E91C06-F7B3-4791-BB46-80F444D380F4}">
      <dgm:prSet/>
      <dgm:spPr/>
      <dgm:t>
        <a:bodyPr/>
        <a:lstStyle/>
        <a:p>
          <a:endParaRPr lang="en-US"/>
        </a:p>
      </dgm:t>
    </dgm:pt>
    <dgm:pt modelId="{E7173A8D-DCD8-4964-A71C-15934BF4C1D2}">
      <dgm:prSet phldrT="[Text]" phldr="0"/>
      <dgm:spPr/>
      <dgm:t>
        <a:bodyPr/>
        <a:lstStyle/>
        <a:p>
          <a:r>
            <a:rPr lang="en-US" dirty="0">
              <a:latin typeface="Consolas"/>
            </a:rPr>
            <a:t>Services</a:t>
          </a:r>
          <a:endParaRPr lang="en-US" dirty="0"/>
        </a:p>
      </dgm:t>
    </dgm:pt>
    <dgm:pt modelId="{25022057-4D0E-4FD4-A3A4-77AAABCBCC03}" type="parTrans" cxnId="{F3919351-3EEA-438F-9395-75339BDAFDB0}">
      <dgm:prSet/>
      <dgm:spPr/>
      <dgm:t>
        <a:bodyPr/>
        <a:lstStyle/>
        <a:p>
          <a:endParaRPr lang="en-US"/>
        </a:p>
      </dgm:t>
    </dgm:pt>
    <dgm:pt modelId="{180D02BF-79E5-4841-B8AD-C3572F593F54}" type="sibTrans" cxnId="{F3919351-3EEA-438F-9395-75339BDAFDB0}">
      <dgm:prSet/>
      <dgm:spPr/>
      <dgm:t>
        <a:bodyPr/>
        <a:lstStyle/>
        <a:p>
          <a:endParaRPr lang="en-US"/>
        </a:p>
      </dgm:t>
    </dgm:pt>
    <dgm:pt modelId="{E1450827-0351-480C-99D6-8FAE5FE62A09}">
      <dgm:prSet phldrT="[Text]" phldr="0"/>
      <dgm:spPr/>
      <dgm:t>
        <a:bodyPr/>
        <a:lstStyle/>
        <a:p>
          <a:r>
            <a:rPr lang="en-US" dirty="0">
              <a:latin typeface="Consolas"/>
            </a:rPr>
            <a:t>DAO</a:t>
          </a:r>
          <a:endParaRPr lang="en-US" dirty="0"/>
        </a:p>
      </dgm:t>
    </dgm:pt>
    <dgm:pt modelId="{AFC6BFBE-2F9A-43FB-B2A6-77DA82B32007}" type="parTrans" cxnId="{F1AF0351-9B09-45D2-9C48-60DA9C89B35E}">
      <dgm:prSet/>
      <dgm:spPr/>
      <dgm:t>
        <a:bodyPr/>
        <a:lstStyle/>
        <a:p>
          <a:endParaRPr lang="en-US"/>
        </a:p>
      </dgm:t>
    </dgm:pt>
    <dgm:pt modelId="{1E8FC5EB-1C18-4558-BFDA-AE97BBD4A469}" type="sibTrans" cxnId="{F1AF0351-9B09-45D2-9C48-60DA9C89B35E}">
      <dgm:prSet/>
      <dgm:spPr/>
      <dgm:t>
        <a:bodyPr/>
        <a:lstStyle/>
        <a:p>
          <a:endParaRPr lang="en-US"/>
        </a:p>
      </dgm:t>
    </dgm:pt>
    <dgm:pt modelId="{A11A083A-CCD7-46C1-8C96-CBE5621AB3DF}">
      <dgm:prSet phldr="0"/>
      <dgm:spPr/>
      <dgm:t>
        <a:bodyPr/>
        <a:lstStyle/>
        <a:p>
          <a:r>
            <a:rPr lang="en-US" dirty="0">
              <a:latin typeface="Consolas"/>
            </a:rPr>
            <a:t>Database</a:t>
          </a:r>
        </a:p>
      </dgm:t>
    </dgm:pt>
    <dgm:pt modelId="{7F47CD67-5116-4BE7-BFF7-CD4DC69CF5C6}" type="parTrans" cxnId="{E71DFC60-2C52-437C-A666-6898F52D269B}">
      <dgm:prSet/>
      <dgm:spPr/>
    </dgm:pt>
    <dgm:pt modelId="{980DA2B5-A410-4064-93F6-55ABA3626679}" type="sibTrans" cxnId="{E71DFC60-2C52-437C-A666-6898F52D269B}">
      <dgm:prSet/>
      <dgm:spPr/>
    </dgm:pt>
    <dgm:pt modelId="{E130CB73-00A8-41D3-9A60-13EB6C071769}" type="pres">
      <dgm:prSet presAssocID="{C1DF096F-E649-4996-9667-5C9F7D753BEE}" presName="diagram" presStyleCnt="0">
        <dgm:presLayoutVars>
          <dgm:dir/>
          <dgm:resizeHandles val="exact"/>
        </dgm:presLayoutVars>
      </dgm:prSet>
      <dgm:spPr/>
    </dgm:pt>
    <dgm:pt modelId="{37E25081-3EC6-4AD9-A718-F70821E161A3}" type="pres">
      <dgm:prSet presAssocID="{CD2EFE33-F40E-4924-A33F-9CBA3B7696F5}" presName="node" presStyleLbl="node1" presStyleIdx="0" presStyleCnt="6">
        <dgm:presLayoutVars>
          <dgm:bulletEnabled val="1"/>
        </dgm:presLayoutVars>
      </dgm:prSet>
      <dgm:spPr/>
    </dgm:pt>
    <dgm:pt modelId="{C44BD8D5-C19A-4581-8DDB-0CB779E0C097}" type="pres">
      <dgm:prSet presAssocID="{86BAC879-0A12-4D86-B787-646B44FF9210}" presName="sibTrans" presStyleLbl="sibTrans2D1" presStyleIdx="0" presStyleCnt="5"/>
      <dgm:spPr/>
    </dgm:pt>
    <dgm:pt modelId="{09CC7E24-7EF9-404B-BBF6-BA78B0DE13AD}" type="pres">
      <dgm:prSet presAssocID="{86BAC879-0A12-4D86-B787-646B44FF9210}" presName="connectorText" presStyleLbl="sibTrans2D1" presStyleIdx="0" presStyleCnt="5"/>
      <dgm:spPr/>
    </dgm:pt>
    <dgm:pt modelId="{2FF3BC54-5FD8-4AC2-9BC1-BC90D7B5416A}" type="pres">
      <dgm:prSet presAssocID="{0CB71523-53BC-4B2D-8381-0312E31BAA59}" presName="node" presStyleLbl="node1" presStyleIdx="1" presStyleCnt="6">
        <dgm:presLayoutVars>
          <dgm:bulletEnabled val="1"/>
        </dgm:presLayoutVars>
      </dgm:prSet>
      <dgm:spPr/>
    </dgm:pt>
    <dgm:pt modelId="{B7C3306E-5B97-4134-8A51-D96D213C4C52}" type="pres">
      <dgm:prSet presAssocID="{9BB7BB50-DA27-474D-A363-A6C758754E84}" presName="sibTrans" presStyleLbl="sibTrans2D1" presStyleIdx="1" presStyleCnt="5"/>
      <dgm:spPr/>
    </dgm:pt>
    <dgm:pt modelId="{D9E3E59E-CAB5-4848-83D4-047D00E78BFB}" type="pres">
      <dgm:prSet presAssocID="{9BB7BB50-DA27-474D-A363-A6C758754E84}" presName="connectorText" presStyleLbl="sibTrans2D1" presStyleIdx="1" presStyleCnt="5"/>
      <dgm:spPr/>
    </dgm:pt>
    <dgm:pt modelId="{D284D7D0-94AE-45CC-95FB-FBEE29BE47AD}" type="pres">
      <dgm:prSet presAssocID="{0537BF9C-62B0-4ACE-998F-BB171A79FCA4}" presName="node" presStyleLbl="node1" presStyleIdx="2" presStyleCnt="6">
        <dgm:presLayoutVars>
          <dgm:bulletEnabled val="1"/>
        </dgm:presLayoutVars>
      </dgm:prSet>
      <dgm:spPr/>
    </dgm:pt>
    <dgm:pt modelId="{794AD4A8-F471-4E92-A509-60C2D868E79A}" type="pres">
      <dgm:prSet presAssocID="{BA961A89-D698-470C-BAE4-275E1774EABA}" presName="sibTrans" presStyleLbl="sibTrans2D1" presStyleIdx="2" presStyleCnt="5"/>
      <dgm:spPr/>
    </dgm:pt>
    <dgm:pt modelId="{3CB78D4B-F65E-4205-BBD6-151E56F00C53}" type="pres">
      <dgm:prSet presAssocID="{BA961A89-D698-470C-BAE4-275E1774EABA}" presName="connectorText" presStyleLbl="sibTrans2D1" presStyleIdx="2" presStyleCnt="5"/>
      <dgm:spPr/>
    </dgm:pt>
    <dgm:pt modelId="{3783ADFE-A524-4459-B4E7-1B2C331E4574}" type="pres">
      <dgm:prSet presAssocID="{E7173A8D-DCD8-4964-A71C-15934BF4C1D2}" presName="node" presStyleLbl="node1" presStyleIdx="3" presStyleCnt="6">
        <dgm:presLayoutVars>
          <dgm:bulletEnabled val="1"/>
        </dgm:presLayoutVars>
      </dgm:prSet>
      <dgm:spPr/>
    </dgm:pt>
    <dgm:pt modelId="{BBE21800-6DF3-43F9-AAC4-6D6EBC510032}" type="pres">
      <dgm:prSet presAssocID="{180D02BF-79E5-4841-B8AD-C3572F593F54}" presName="sibTrans" presStyleLbl="sibTrans2D1" presStyleIdx="3" presStyleCnt="5"/>
      <dgm:spPr/>
    </dgm:pt>
    <dgm:pt modelId="{DDDD3FDB-C3D7-43BF-97E6-E4DE573ED7D7}" type="pres">
      <dgm:prSet presAssocID="{180D02BF-79E5-4841-B8AD-C3572F593F54}" presName="connectorText" presStyleLbl="sibTrans2D1" presStyleIdx="3" presStyleCnt="5"/>
      <dgm:spPr/>
    </dgm:pt>
    <dgm:pt modelId="{A833D84F-81EE-45CA-83E8-51410C06DFE0}" type="pres">
      <dgm:prSet presAssocID="{E1450827-0351-480C-99D6-8FAE5FE62A09}" presName="node" presStyleLbl="node1" presStyleIdx="4" presStyleCnt="6">
        <dgm:presLayoutVars>
          <dgm:bulletEnabled val="1"/>
        </dgm:presLayoutVars>
      </dgm:prSet>
      <dgm:spPr/>
    </dgm:pt>
    <dgm:pt modelId="{B047A6A2-811B-4E07-BA0C-9CB6FB2F837F}" type="pres">
      <dgm:prSet presAssocID="{1E8FC5EB-1C18-4558-BFDA-AE97BBD4A469}" presName="sibTrans" presStyleLbl="sibTrans2D1" presStyleIdx="4" presStyleCnt="5"/>
      <dgm:spPr/>
    </dgm:pt>
    <dgm:pt modelId="{171F8120-6BF4-4708-AA7B-6B61E4A3332D}" type="pres">
      <dgm:prSet presAssocID="{1E8FC5EB-1C18-4558-BFDA-AE97BBD4A469}" presName="connectorText" presStyleLbl="sibTrans2D1" presStyleIdx="4" presStyleCnt="5"/>
      <dgm:spPr/>
    </dgm:pt>
    <dgm:pt modelId="{F7126D73-F7BE-41E2-B77F-D77EE72FBB0A}" type="pres">
      <dgm:prSet presAssocID="{A11A083A-CCD7-46C1-8C96-CBE5621AB3DF}" presName="node" presStyleLbl="node1" presStyleIdx="5" presStyleCnt="6">
        <dgm:presLayoutVars>
          <dgm:bulletEnabled val="1"/>
        </dgm:presLayoutVars>
      </dgm:prSet>
      <dgm:spPr/>
    </dgm:pt>
  </dgm:ptLst>
  <dgm:cxnLst>
    <dgm:cxn modelId="{97E91C06-F7B3-4791-BB46-80F444D380F4}" srcId="{C1DF096F-E649-4996-9667-5C9F7D753BEE}" destId="{0537BF9C-62B0-4ACE-998F-BB171A79FCA4}" srcOrd="2" destOrd="0" parTransId="{FFD38BCB-801F-4AF8-875C-42CFB1C5DF4E}" sibTransId="{BA961A89-D698-470C-BAE4-275E1774EABA}"/>
    <dgm:cxn modelId="{D1F4F507-22F0-444D-A65C-797163619AE3}" type="presOf" srcId="{A11A083A-CCD7-46C1-8C96-CBE5621AB3DF}" destId="{F7126D73-F7BE-41E2-B77F-D77EE72FBB0A}" srcOrd="0" destOrd="0" presId="urn:microsoft.com/office/officeart/2005/8/layout/process5"/>
    <dgm:cxn modelId="{06FA230F-D5AA-4450-8E10-A5C9F470A250}" type="presOf" srcId="{E1450827-0351-480C-99D6-8FAE5FE62A09}" destId="{A833D84F-81EE-45CA-83E8-51410C06DFE0}" srcOrd="0" destOrd="0" presId="urn:microsoft.com/office/officeart/2005/8/layout/process5"/>
    <dgm:cxn modelId="{CB75A82A-011F-4CF2-845C-5238A5E93534}" type="presOf" srcId="{9BB7BB50-DA27-474D-A363-A6C758754E84}" destId="{B7C3306E-5B97-4134-8A51-D96D213C4C52}" srcOrd="0" destOrd="0" presId="urn:microsoft.com/office/officeart/2005/8/layout/process5"/>
    <dgm:cxn modelId="{F0379B34-09C4-4311-A902-FE2246426FB4}" type="presOf" srcId="{86BAC879-0A12-4D86-B787-646B44FF9210}" destId="{09CC7E24-7EF9-404B-BBF6-BA78B0DE13AD}" srcOrd="1" destOrd="0" presId="urn:microsoft.com/office/officeart/2005/8/layout/process5"/>
    <dgm:cxn modelId="{8C3A7236-3813-4FE3-AD9A-C2C07E1465FA}" srcId="{C1DF096F-E649-4996-9667-5C9F7D753BEE}" destId="{CD2EFE33-F40E-4924-A33F-9CBA3B7696F5}" srcOrd="0" destOrd="0" parTransId="{E7069582-FE30-49A1-AB8B-D6B87C787E93}" sibTransId="{86BAC879-0A12-4D86-B787-646B44FF9210}"/>
    <dgm:cxn modelId="{1B34E937-A2E1-4CDE-999D-3C2BD0965B67}" type="presOf" srcId="{BA961A89-D698-470C-BAE4-275E1774EABA}" destId="{3CB78D4B-F65E-4205-BBD6-151E56F00C53}" srcOrd="1" destOrd="0" presId="urn:microsoft.com/office/officeart/2005/8/layout/process5"/>
    <dgm:cxn modelId="{E71DFC60-2C52-437C-A666-6898F52D269B}" srcId="{C1DF096F-E649-4996-9667-5C9F7D753BEE}" destId="{A11A083A-CCD7-46C1-8C96-CBE5621AB3DF}" srcOrd="5" destOrd="0" parTransId="{7F47CD67-5116-4BE7-BFF7-CD4DC69CF5C6}" sibTransId="{980DA2B5-A410-4064-93F6-55ABA3626679}"/>
    <dgm:cxn modelId="{FD7E3A4C-4B7C-4C9C-9C4C-E1F22B9E9539}" type="presOf" srcId="{86BAC879-0A12-4D86-B787-646B44FF9210}" destId="{C44BD8D5-C19A-4581-8DDB-0CB779E0C097}" srcOrd="0" destOrd="0" presId="urn:microsoft.com/office/officeart/2005/8/layout/process5"/>
    <dgm:cxn modelId="{F1AF0351-9B09-45D2-9C48-60DA9C89B35E}" srcId="{C1DF096F-E649-4996-9667-5C9F7D753BEE}" destId="{E1450827-0351-480C-99D6-8FAE5FE62A09}" srcOrd="4" destOrd="0" parTransId="{AFC6BFBE-2F9A-43FB-B2A6-77DA82B32007}" sibTransId="{1E8FC5EB-1C18-4558-BFDA-AE97BBD4A469}"/>
    <dgm:cxn modelId="{F3919351-3EEA-438F-9395-75339BDAFDB0}" srcId="{C1DF096F-E649-4996-9667-5C9F7D753BEE}" destId="{E7173A8D-DCD8-4964-A71C-15934BF4C1D2}" srcOrd="3" destOrd="0" parTransId="{25022057-4D0E-4FD4-A3A4-77AAABCBCC03}" sibTransId="{180D02BF-79E5-4841-B8AD-C3572F593F54}"/>
    <dgm:cxn modelId="{EA50EB54-0006-447B-A077-BCC934227F4D}" type="presOf" srcId="{180D02BF-79E5-4841-B8AD-C3572F593F54}" destId="{BBE21800-6DF3-43F9-AAC4-6D6EBC510032}" srcOrd="0" destOrd="0" presId="urn:microsoft.com/office/officeart/2005/8/layout/process5"/>
    <dgm:cxn modelId="{A09A5A7C-2427-49EB-A3A8-E11989F7BA5F}" srcId="{C1DF096F-E649-4996-9667-5C9F7D753BEE}" destId="{0CB71523-53BC-4B2D-8381-0312E31BAA59}" srcOrd="1" destOrd="0" parTransId="{6E22917B-2E8B-41C7-9CED-06975EC76ACD}" sibTransId="{9BB7BB50-DA27-474D-A363-A6C758754E84}"/>
    <dgm:cxn modelId="{F818C988-13EA-41BC-979C-37A2B4846C44}" type="presOf" srcId="{0537BF9C-62B0-4ACE-998F-BB171A79FCA4}" destId="{D284D7D0-94AE-45CC-95FB-FBEE29BE47AD}" srcOrd="0" destOrd="0" presId="urn:microsoft.com/office/officeart/2005/8/layout/process5"/>
    <dgm:cxn modelId="{9312328D-2301-4C0F-8A7F-466EA39B67E8}" type="presOf" srcId="{0CB71523-53BC-4B2D-8381-0312E31BAA59}" destId="{2FF3BC54-5FD8-4AC2-9BC1-BC90D7B5416A}" srcOrd="0" destOrd="0" presId="urn:microsoft.com/office/officeart/2005/8/layout/process5"/>
    <dgm:cxn modelId="{851832A0-2C5E-4D1F-B3F2-FE0BF2198FD7}" type="presOf" srcId="{1E8FC5EB-1C18-4558-BFDA-AE97BBD4A469}" destId="{B047A6A2-811B-4E07-BA0C-9CB6FB2F837F}" srcOrd="0" destOrd="0" presId="urn:microsoft.com/office/officeart/2005/8/layout/process5"/>
    <dgm:cxn modelId="{70A123A9-16A4-47E5-94A2-769AFB37FC72}" type="presOf" srcId="{E7173A8D-DCD8-4964-A71C-15934BF4C1D2}" destId="{3783ADFE-A524-4459-B4E7-1B2C331E4574}" srcOrd="0" destOrd="0" presId="urn:microsoft.com/office/officeart/2005/8/layout/process5"/>
    <dgm:cxn modelId="{88D247B2-69DC-4AAA-B5FC-5289DCF0B718}" type="presOf" srcId="{9BB7BB50-DA27-474D-A363-A6C758754E84}" destId="{D9E3E59E-CAB5-4848-83D4-047D00E78BFB}" srcOrd="1" destOrd="0" presId="urn:microsoft.com/office/officeart/2005/8/layout/process5"/>
    <dgm:cxn modelId="{EAA174BD-3608-4F3B-8CA4-D7408E2B9842}" type="presOf" srcId="{BA961A89-D698-470C-BAE4-275E1774EABA}" destId="{794AD4A8-F471-4E92-A509-60C2D868E79A}" srcOrd="0" destOrd="0" presId="urn:microsoft.com/office/officeart/2005/8/layout/process5"/>
    <dgm:cxn modelId="{71319BC5-B6C4-4D9D-8E61-5882DC13B229}" type="presOf" srcId="{C1DF096F-E649-4996-9667-5C9F7D753BEE}" destId="{E130CB73-00A8-41D3-9A60-13EB6C071769}" srcOrd="0" destOrd="0" presId="urn:microsoft.com/office/officeart/2005/8/layout/process5"/>
    <dgm:cxn modelId="{14D92CCD-655C-494F-B7B6-1B65ED565950}" type="presOf" srcId="{1E8FC5EB-1C18-4558-BFDA-AE97BBD4A469}" destId="{171F8120-6BF4-4708-AA7B-6B61E4A3332D}" srcOrd="1" destOrd="0" presId="urn:microsoft.com/office/officeart/2005/8/layout/process5"/>
    <dgm:cxn modelId="{CCD89DDD-AD49-415B-B42E-8EA4BEB801F5}" type="presOf" srcId="{180D02BF-79E5-4841-B8AD-C3572F593F54}" destId="{DDDD3FDB-C3D7-43BF-97E6-E4DE573ED7D7}" srcOrd="1" destOrd="0" presId="urn:microsoft.com/office/officeart/2005/8/layout/process5"/>
    <dgm:cxn modelId="{A80BF8E1-40D5-4DB8-A5C7-CDAD9865163F}" type="presOf" srcId="{CD2EFE33-F40E-4924-A33F-9CBA3B7696F5}" destId="{37E25081-3EC6-4AD9-A718-F70821E161A3}" srcOrd="0" destOrd="0" presId="urn:microsoft.com/office/officeart/2005/8/layout/process5"/>
    <dgm:cxn modelId="{6918FB72-C8B5-494B-943E-B31B8E32CD0A}" type="presParOf" srcId="{E130CB73-00A8-41D3-9A60-13EB6C071769}" destId="{37E25081-3EC6-4AD9-A718-F70821E161A3}" srcOrd="0" destOrd="0" presId="urn:microsoft.com/office/officeart/2005/8/layout/process5"/>
    <dgm:cxn modelId="{A9730995-CC52-4828-ACB7-BD8E798C1292}" type="presParOf" srcId="{E130CB73-00A8-41D3-9A60-13EB6C071769}" destId="{C44BD8D5-C19A-4581-8DDB-0CB779E0C097}" srcOrd="1" destOrd="0" presId="urn:microsoft.com/office/officeart/2005/8/layout/process5"/>
    <dgm:cxn modelId="{0D7DDD71-E643-4364-888B-78C93E4BEB61}" type="presParOf" srcId="{C44BD8D5-C19A-4581-8DDB-0CB779E0C097}" destId="{09CC7E24-7EF9-404B-BBF6-BA78B0DE13AD}" srcOrd="0" destOrd="0" presId="urn:microsoft.com/office/officeart/2005/8/layout/process5"/>
    <dgm:cxn modelId="{E76AF506-E705-4FE3-8D76-971F8585182D}" type="presParOf" srcId="{E130CB73-00A8-41D3-9A60-13EB6C071769}" destId="{2FF3BC54-5FD8-4AC2-9BC1-BC90D7B5416A}" srcOrd="2" destOrd="0" presId="urn:microsoft.com/office/officeart/2005/8/layout/process5"/>
    <dgm:cxn modelId="{4A9B22FE-65EA-409E-9680-9D8057230E3E}" type="presParOf" srcId="{E130CB73-00A8-41D3-9A60-13EB6C071769}" destId="{B7C3306E-5B97-4134-8A51-D96D213C4C52}" srcOrd="3" destOrd="0" presId="urn:microsoft.com/office/officeart/2005/8/layout/process5"/>
    <dgm:cxn modelId="{14D90362-39A2-4168-8806-CC46B86B51C2}" type="presParOf" srcId="{B7C3306E-5B97-4134-8A51-D96D213C4C52}" destId="{D9E3E59E-CAB5-4848-83D4-047D00E78BFB}" srcOrd="0" destOrd="0" presId="urn:microsoft.com/office/officeart/2005/8/layout/process5"/>
    <dgm:cxn modelId="{7E003049-9FE4-4D08-9134-996D6300535D}" type="presParOf" srcId="{E130CB73-00A8-41D3-9A60-13EB6C071769}" destId="{D284D7D0-94AE-45CC-95FB-FBEE29BE47AD}" srcOrd="4" destOrd="0" presId="urn:microsoft.com/office/officeart/2005/8/layout/process5"/>
    <dgm:cxn modelId="{752451A9-ABA5-42C4-8395-7D89308434DF}" type="presParOf" srcId="{E130CB73-00A8-41D3-9A60-13EB6C071769}" destId="{794AD4A8-F471-4E92-A509-60C2D868E79A}" srcOrd="5" destOrd="0" presId="urn:microsoft.com/office/officeart/2005/8/layout/process5"/>
    <dgm:cxn modelId="{4517B3F2-9676-4FC2-AD7F-6B2A30FDF21F}" type="presParOf" srcId="{794AD4A8-F471-4E92-A509-60C2D868E79A}" destId="{3CB78D4B-F65E-4205-BBD6-151E56F00C53}" srcOrd="0" destOrd="0" presId="urn:microsoft.com/office/officeart/2005/8/layout/process5"/>
    <dgm:cxn modelId="{746BADD4-B545-4779-9CFB-F9F534F1DEBA}" type="presParOf" srcId="{E130CB73-00A8-41D3-9A60-13EB6C071769}" destId="{3783ADFE-A524-4459-B4E7-1B2C331E4574}" srcOrd="6" destOrd="0" presId="urn:microsoft.com/office/officeart/2005/8/layout/process5"/>
    <dgm:cxn modelId="{E14F095A-1B9C-4B0B-AEAA-DD6E7755932D}" type="presParOf" srcId="{E130CB73-00A8-41D3-9A60-13EB6C071769}" destId="{BBE21800-6DF3-43F9-AAC4-6D6EBC510032}" srcOrd="7" destOrd="0" presId="urn:microsoft.com/office/officeart/2005/8/layout/process5"/>
    <dgm:cxn modelId="{1B3CBBB5-C2A0-47A9-8E53-04547714A574}" type="presParOf" srcId="{BBE21800-6DF3-43F9-AAC4-6D6EBC510032}" destId="{DDDD3FDB-C3D7-43BF-97E6-E4DE573ED7D7}" srcOrd="0" destOrd="0" presId="urn:microsoft.com/office/officeart/2005/8/layout/process5"/>
    <dgm:cxn modelId="{49CF6CA1-5AA2-4D2A-888C-15BB5DAB009E}" type="presParOf" srcId="{E130CB73-00A8-41D3-9A60-13EB6C071769}" destId="{A833D84F-81EE-45CA-83E8-51410C06DFE0}" srcOrd="8" destOrd="0" presId="urn:microsoft.com/office/officeart/2005/8/layout/process5"/>
    <dgm:cxn modelId="{B3F388A5-67CB-4BBD-90B8-4A279092728E}" type="presParOf" srcId="{E130CB73-00A8-41D3-9A60-13EB6C071769}" destId="{B047A6A2-811B-4E07-BA0C-9CB6FB2F837F}" srcOrd="9" destOrd="0" presId="urn:microsoft.com/office/officeart/2005/8/layout/process5"/>
    <dgm:cxn modelId="{0E5AE046-4EB7-4810-8359-83F7C2FE46CA}" type="presParOf" srcId="{B047A6A2-811B-4E07-BA0C-9CB6FB2F837F}" destId="{171F8120-6BF4-4708-AA7B-6B61E4A3332D}" srcOrd="0" destOrd="0" presId="urn:microsoft.com/office/officeart/2005/8/layout/process5"/>
    <dgm:cxn modelId="{1EF10B1C-CB73-4CF5-979C-8876544E5424}" type="presParOf" srcId="{E130CB73-00A8-41D3-9A60-13EB6C071769}" destId="{F7126D73-F7BE-41E2-B77F-D77EE72FBB0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25081-3EC6-4AD9-A718-F70821E161A3}">
      <dsp:nvSpPr>
        <dsp:cNvPr id="0" name=""/>
        <dsp:cNvSpPr/>
      </dsp:nvSpPr>
      <dsp:spPr>
        <a:xfrm>
          <a:off x="8036" y="217812"/>
          <a:ext cx="2402085" cy="144125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onsolas"/>
            </a:rPr>
            <a:t>Application</a:t>
          </a:r>
          <a:endParaRPr lang="en-US" sz="2500" kern="1200" dirty="0"/>
        </a:p>
      </dsp:txBody>
      <dsp:txXfrm>
        <a:off x="50249" y="260025"/>
        <a:ext cx="2317659" cy="1356825"/>
      </dsp:txXfrm>
    </dsp:sp>
    <dsp:sp modelId="{C44BD8D5-C19A-4581-8DDB-0CB779E0C097}">
      <dsp:nvSpPr>
        <dsp:cNvPr id="0" name=""/>
        <dsp:cNvSpPr/>
      </dsp:nvSpPr>
      <dsp:spPr>
        <a:xfrm>
          <a:off x="2621506" y="640579"/>
          <a:ext cx="509242" cy="59571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621506" y="759722"/>
        <a:ext cx="356469" cy="357431"/>
      </dsp:txXfrm>
    </dsp:sp>
    <dsp:sp modelId="{2FF3BC54-5FD8-4AC2-9BC1-BC90D7B5416A}">
      <dsp:nvSpPr>
        <dsp:cNvPr id="0" name=""/>
        <dsp:cNvSpPr/>
      </dsp:nvSpPr>
      <dsp:spPr>
        <a:xfrm>
          <a:off x="3370957" y="217812"/>
          <a:ext cx="2402085" cy="144125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onsolas"/>
            </a:rPr>
            <a:t>Presentation</a:t>
          </a:r>
          <a:endParaRPr lang="en-US" sz="2500" kern="1200" dirty="0"/>
        </a:p>
      </dsp:txBody>
      <dsp:txXfrm>
        <a:off x="3413170" y="260025"/>
        <a:ext cx="2317659" cy="1356825"/>
      </dsp:txXfrm>
    </dsp:sp>
    <dsp:sp modelId="{B7C3306E-5B97-4134-8A51-D96D213C4C52}">
      <dsp:nvSpPr>
        <dsp:cNvPr id="0" name=""/>
        <dsp:cNvSpPr/>
      </dsp:nvSpPr>
      <dsp:spPr>
        <a:xfrm>
          <a:off x="5984426" y="640579"/>
          <a:ext cx="509242" cy="59571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984426" y="759722"/>
        <a:ext cx="356469" cy="357431"/>
      </dsp:txXfrm>
    </dsp:sp>
    <dsp:sp modelId="{D284D7D0-94AE-45CC-95FB-FBEE29BE47AD}">
      <dsp:nvSpPr>
        <dsp:cNvPr id="0" name=""/>
        <dsp:cNvSpPr/>
      </dsp:nvSpPr>
      <dsp:spPr>
        <a:xfrm>
          <a:off x="6733877" y="217812"/>
          <a:ext cx="2402085" cy="144125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onsolas"/>
            </a:rPr>
            <a:t>Controller</a:t>
          </a:r>
          <a:endParaRPr lang="en-US" sz="2500" kern="1200" dirty="0"/>
        </a:p>
      </dsp:txBody>
      <dsp:txXfrm>
        <a:off x="6776090" y="260025"/>
        <a:ext cx="2317659" cy="1356825"/>
      </dsp:txXfrm>
    </dsp:sp>
    <dsp:sp modelId="{794AD4A8-F471-4E92-A509-60C2D868E79A}">
      <dsp:nvSpPr>
        <dsp:cNvPr id="0" name=""/>
        <dsp:cNvSpPr/>
      </dsp:nvSpPr>
      <dsp:spPr>
        <a:xfrm rot="5400000">
          <a:off x="7680299" y="1827210"/>
          <a:ext cx="509242" cy="59571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7756205" y="1870448"/>
        <a:ext cx="357431" cy="356469"/>
      </dsp:txXfrm>
    </dsp:sp>
    <dsp:sp modelId="{3783ADFE-A524-4459-B4E7-1B2C331E4574}">
      <dsp:nvSpPr>
        <dsp:cNvPr id="0" name=""/>
        <dsp:cNvSpPr/>
      </dsp:nvSpPr>
      <dsp:spPr>
        <a:xfrm>
          <a:off x="6733877" y="2619898"/>
          <a:ext cx="2402085" cy="144125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onsolas"/>
            </a:rPr>
            <a:t>Services</a:t>
          </a:r>
          <a:endParaRPr lang="en-US" sz="2500" kern="1200" dirty="0"/>
        </a:p>
      </dsp:txBody>
      <dsp:txXfrm>
        <a:off x="6776090" y="2662111"/>
        <a:ext cx="2317659" cy="1356825"/>
      </dsp:txXfrm>
    </dsp:sp>
    <dsp:sp modelId="{BBE21800-6DF3-43F9-AAC4-6D6EBC510032}">
      <dsp:nvSpPr>
        <dsp:cNvPr id="0" name=""/>
        <dsp:cNvSpPr/>
      </dsp:nvSpPr>
      <dsp:spPr>
        <a:xfrm rot="10800000">
          <a:off x="6013251" y="3042665"/>
          <a:ext cx="509242" cy="59571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6166024" y="3161808"/>
        <a:ext cx="356469" cy="357431"/>
      </dsp:txXfrm>
    </dsp:sp>
    <dsp:sp modelId="{A833D84F-81EE-45CA-83E8-51410C06DFE0}">
      <dsp:nvSpPr>
        <dsp:cNvPr id="0" name=""/>
        <dsp:cNvSpPr/>
      </dsp:nvSpPr>
      <dsp:spPr>
        <a:xfrm>
          <a:off x="3370957" y="2619898"/>
          <a:ext cx="2402085" cy="144125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onsolas"/>
            </a:rPr>
            <a:t>DAO</a:t>
          </a:r>
          <a:endParaRPr lang="en-US" sz="2500" kern="1200" dirty="0"/>
        </a:p>
      </dsp:txBody>
      <dsp:txXfrm>
        <a:off x="3413170" y="2662111"/>
        <a:ext cx="2317659" cy="1356825"/>
      </dsp:txXfrm>
    </dsp:sp>
    <dsp:sp modelId="{B047A6A2-811B-4E07-BA0C-9CB6FB2F837F}">
      <dsp:nvSpPr>
        <dsp:cNvPr id="0" name=""/>
        <dsp:cNvSpPr/>
      </dsp:nvSpPr>
      <dsp:spPr>
        <a:xfrm rot="10800000">
          <a:off x="2650331" y="3042665"/>
          <a:ext cx="509242" cy="595717"/>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2803104" y="3161808"/>
        <a:ext cx="356469" cy="357431"/>
      </dsp:txXfrm>
    </dsp:sp>
    <dsp:sp modelId="{F7126D73-F7BE-41E2-B77F-D77EE72FBB0A}">
      <dsp:nvSpPr>
        <dsp:cNvPr id="0" name=""/>
        <dsp:cNvSpPr/>
      </dsp:nvSpPr>
      <dsp:spPr>
        <a:xfrm>
          <a:off x="8036" y="2619898"/>
          <a:ext cx="2402085" cy="144125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onsolas"/>
            </a:rPr>
            <a:t>Database</a:t>
          </a:r>
        </a:p>
      </dsp:txBody>
      <dsp:txXfrm>
        <a:off x="50249" y="2662111"/>
        <a:ext cx="2317659" cy="13568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6/17/2022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6/17/2022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6/17/2022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6/17/2022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6/17/2022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6/17/2022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6/17/2022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6/17/2022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6/17/2022</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TC Prater Project 0</a:t>
            </a:r>
            <a:br>
              <a:rPr lang="en-US" dirty="0"/>
            </a:br>
            <a:r>
              <a:rPr lang="en-US" dirty="0"/>
              <a:t>(Beginner Banking App)</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Revature JWA Batch 220531</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spcBef>
                <a:spcPts val="0"/>
              </a:spcBef>
            </a:pPr>
            <a:r>
              <a:rPr lang="en-US" sz="4800" dirty="0"/>
              <a:t>Project Goals</a:t>
            </a:r>
            <a:endParaRPr lang="en-US"/>
          </a:p>
        </p:txBody>
      </p:sp>
      <p:sp>
        <p:nvSpPr>
          <p:cNvPr id="14" name="Content Placeholder 13"/>
          <p:cNvSpPr>
            <a:spLocks noGrp="1"/>
          </p:cNvSpPr>
          <p:nvPr>
            <p:ph idx="1"/>
          </p:nvPr>
        </p:nvSpPr>
        <p:spPr/>
        <p:txBody>
          <a:bodyPr vert="horz" lIns="91440" tIns="45720" rIns="91440" bIns="45720" rtlCol="0" anchor="t">
            <a:normAutofit/>
          </a:bodyPr>
          <a:lstStyle/>
          <a:p>
            <a:r>
              <a:rPr lang="en-US" dirty="0"/>
              <a:t>Create, Store, Read, and Edit accounts for both users and ledgers</a:t>
            </a:r>
          </a:p>
          <a:p>
            <a:pPr lvl="1"/>
            <a:r>
              <a:rPr lang="en-US" dirty="0"/>
              <a:t>CRUD methods </a:t>
            </a:r>
          </a:p>
          <a:p>
            <a:pPr>
              <a:buFont typeface="Arial" pitchFamily="49" charset="0"/>
              <a:buChar char="▪"/>
            </a:pPr>
            <a:r>
              <a:rPr lang="en-US" dirty="0"/>
              <a:t>Make use of new technologies to enact and organize these methods </a:t>
            </a:r>
          </a:p>
          <a:p>
            <a:pPr lvl="1"/>
            <a:r>
              <a:rPr lang="en-US" dirty="0"/>
              <a:t>PostgreSQL databases</a:t>
            </a:r>
          </a:p>
          <a:p>
            <a:pPr lvl="1"/>
            <a:r>
              <a:rPr lang="en-US" dirty="0"/>
              <a:t>Javalin</a:t>
            </a:r>
          </a:p>
          <a:p>
            <a:pPr lvl="1"/>
            <a:r>
              <a:rPr lang="en-US" dirty="0"/>
              <a:t>Postman</a:t>
            </a:r>
          </a:p>
          <a:p>
            <a:pPr lvl="1"/>
            <a:r>
              <a:rPr lang="en-US" dirty="0"/>
              <a:t>DBeaver</a:t>
            </a:r>
            <a:endParaRPr lang="en-US"/>
          </a:p>
          <a:p>
            <a:pPr lvl="1"/>
            <a:r>
              <a:rPr lang="en-US" dirty="0"/>
              <a:t>Application Architecture Design Pattern</a:t>
            </a:r>
          </a:p>
          <a:p>
            <a:pPr>
              <a:buFont typeface="Arial" pitchFamily="49" charset="0"/>
              <a:buChar char="▪"/>
            </a:pPr>
            <a:r>
              <a:rPr lang="en-US" dirty="0"/>
              <a:t>Meet guiding requirements</a:t>
            </a:r>
          </a:p>
          <a:p>
            <a:pPr lvl="1"/>
            <a:r>
              <a:rPr lang="en-US" dirty="0"/>
              <a:t>Data stored in database, accessed through DAO methods, user input and endpoint tests managed through Postman, Mockito tests for Service methods. </a:t>
            </a:r>
          </a:p>
        </p:txBody>
      </p:sp>
      <p:sp>
        <p:nvSpPr>
          <p:cNvPr id="2" name="Slide Number Placeholder 1">
            <a:extLst>
              <a:ext uri="{FF2B5EF4-FFF2-40B4-BE49-F238E27FC236}">
                <a16:creationId xmlns:a16="http://schemas.microsoft.com/office/drawing/2014/main" id="{EC9AA2CE-8FF6-C6EC-CE26-A34774E7B256}"/>
              </a:ext>
            </a:extLst>
          </p:cNvPr>
          <p:cNvSpPr>
            <a:spLocks noGrp="1"/>
          </p:cNvSpPr>
          <p:nvPr>
            <p:ph type="sldNum" sz="quarter" idx="12"/>
          </p:nvPr>
        </p:nvSpPr>
        <p:spPr/>
        <p:txBody>
          <a:bodyPr/>
          <a:lstStyle/>
          <a:p>
            <a:fld id="{25BA54BD-C84D-46CE-8B72-31BFB26ABA43}" type="slidenum">
              <a:rPr lang="en-US"/>
              <a:t>2</a:t>
            </a:fld>
            <a:endParaRPr lang="en-US"/>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E4D2-0F83-FE84-D5C1-AE113D5F7E27}"/>
              </a:ext>
            </a:extLst>
          </p:cNvPr>
          <p:cNvSpPr>
            <a:spLocks noGrp="1"/>
          </p:cNvSpPr>
          <p:nvPr>
            <p:ph type="title"/>
          </p:nvPr>
        </p:nvSpPr>
        <p:spPr/>
        <p:txBody>
          <a:bodyPr/>
          <a:lstStyle/>
          <a:p>
            <a:pPr algn="ctr"/>
            <a:r>
              <a:rPr lang="en-US" sz="4800" dirty="0"/>
              <a:t>CRUD Methods</a:t>
            </a:r>
            <a:endParaRPr lang="en-US" dirty="0"/>
          </a:p>
        </p:txBody>
      </p:sp>
      <p:sp>
        <p:nvSpPr>
          <p:cNvPr id="3" name="Content Placeholder 2">
            <a:extLst>
              <a:ext uri="{FF2B5EF4-FFF2-40B4-BE49-F238E27FC236}">
                <a16:creationId xmlns:a16="http://schemas.microsoft.com/office/drawing/2014/main" id="{1D35EB1A-CB73-2CA7-7204-FEB39FC9BC9D}"/>
              </a:ext>
            </a:extLst>
          </p:cNvPr>
          <p:cNvSpPr>
            <a:spLocks noGrp="1"/>
          </p:cNvSpPr>
          <p:nvPr>
            <p:ph idx="1"/>
          </p:nvPr>
        </p:nvSpPr>
        <p:spPr/>
        <p:txBody>
          <a:bodyPr vert="horz" lIns="91440" tIns="45720" rIns="91440" bIns="45720" rtlCol="0" anchor="t">
            <a:normAutofit/>
          </a:bodyPr>
          <a:lstStyle/>
          <a:p>
            <a:r>
              <a:rPr lang="en-US" dirty="0"/>
              <a:t>Create</a:t>
            </a:r>
          </a:p>
          <a:p>
            <a:pPr lvl="1">
              <a:buFont typeface="Consolas" pitchFamily="34" charset="0"/>
              <a:buChar char="–"/>
            </a:pPr>
            <a:r>
              <a:rPr lang="en-US" dirty="0"/>
              <a:t>Use client input to fill out class-defined data fields, then store that data as an object and/or database entry. </a:t>
            </a:r>
          </a:p>
          <a:p>
            <a:r>
              <a:rPr lang="en-US" dirty="0"/>
              <a:t>Read </a:t>
            </a:r>
          </a:p>
          <a:p>
            <a:pPr lvl="1"/>
            <a:r>
              <a:rPr lang="en-US" dirty="0"/>
              <a:t>Use databases or internal server storage to retrieve data at a later time. </a:t>
            </a:r>
          </a:p>
          <a:p>
            <a:pPr lvl="2"/>
            <a:r>
              <a:rPr lang="en-US" dirty="0"/>
              <a:t>Databases are the preferred method here due to reduced volatility.</a:t>
            </a:r>
          </a:p>
          <a:p>
            <a:r>
              <a:rPr lang="en-US" dirty="0"/>
              <a:t>Update</a:t>
            </a:r>
          </a:p>
          <a:p>
            <a:pPr lvl="1"/>
            <a:r>
              <a:rPr lang="en-US" dirty="0"/>
              <a:t>Modify data in storage.</a:t>
            </a:r>
          </a:p>
          <a:p>
            <a:r>
              <a:rPr lang="en-US" dirty="0"/>
              <a:t>Destroy</a:t>
            </a:r>
          </a:p>
          <a:p>
            <a:pPr lvl="1">
              <a:buFont typeface="Consolas" pitchFamily="34" charset="0"/>
            </a:pPr>
            <a:r>
              <a:rPr lang="en-US" dirty="0"/>
              <a:t>Remove data in storage.</a:t>
            </a:r>
          </a:p>
        </p:txBody>
      </p:sp>
      <p:sp>
        <p:nvSpPr>
          <p:cNvPr id="11" name="Slide Number Placeholder 10">
            <a:extLst>
              <a:ext uri="{FF2B5EF4-FFF2-40B4-BE49-F238E27FC236}">
                <a16:creationId xmlns:a16="http://schemas.microsoft.com/office/drawing/2014/main" id="{8DEA3829-7CCE-A2AF-95B5-79743CD45C74}"/>
              </a:ext>
            </a:extLst>
          </p:cNvPr>
          <p:cNvSpPr>
            <a:spLocks noGrp="1"/>
          </p:cNvSpPr>
          <p:nvPr>
            <p:ph type="sldNum" sz="quarter" idx="12"/>
          </p:nvPr>
        </p:nvSpPr>
        <p:spPr/>
        <p:txBody>
          <a:bodyPr/>
          <a:lstStyle/>
          <a:p>
            <a:fld id="{25BA54BD-C84D-46CE-8B72-31BFB26ABA43}" type="slidenum">
              <a:rPr lang="en-US"/>
              <a:t>3</a:t>
            </a:fld>
            <a:endParaRPr lang="en-US"/>
          </a:p>
        </p:txBody>
      </p:sp>
    </p:spTree>
    <p:extLst>
      <p:ext uri="{BB962C8B-B14F-4D97-AF65-F5344CB8AC3E}">
        <p14:creationId xmlns:p14="http://schemas.microsoft.com/office/powerpoint/2010/main" val="255930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B2B7110F-1F70-BB77-CA2F-D8E27E2C4E9B}"/>
              </a:ext>
            </a:extLst>
          </p:cNvPr>
          <p:cNvSpPr/>
          <p:nvPr/>
        </p:nvSpPr>
        <p:spPr>
          <a:xfrm>
            <a:off x="124619" y="1607258"/>
            <a:ext cx="3864635" cy="4878628"/>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Someone Else's Code</a:t>
            </a:r>
          </a:p>
        </p:txBody>
      </p:sp>
      <p:sp>
        <p:nvSpPr>
          <p:cNvPr id="141" name="Rectangle 140">
            <a:extLst>
              <a:ext uri="{FF2B5EF4-FFF2-40B4-BE49-F238E27FC236}">
                <a16:creationId xmlns:a16="http://schemas.microsoft.com/office/drawing/2014/main" id="{AF8571D6-E458-8BD3-0ECE-78B41C8A79A0}"/>
              </a:ext>
            </a:extLst>
          </p:cNvPr>
          <p:cNvSpPr/>
          <p:nvPr/>
        </p:nvSpPr>
        <p:spPr>
          <a:xfrm>
            <a:off x="4851525" y="1608974"/>
            <a:ext cx="7214505" cy="486686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Our Code</a:t>
            </a:r>
          </a:p>
        </p:txBody>
      </p:sp>
      <p:sp>
        <p:nvSpPr>
          <p:cNvPr id="2" name="Title 1">
            <a:extLst>
              <a:ext uri="{FF2B5EF4-FFF2-40B4-BE49-F238E27FC236}">
                <a16:creationId xmlns:a16="http://schemas.microsoft.com/office/drawing/2014/main" id="{A7BDBA5D-9E5F-6103-EC76-CC8671DAD4EC}"/>
              </a:ext>
            </a:extLst>
          </p:cNvPr>
          <p:cNvSpPr>
            <a:spLocks noGrp="1"/>
          </p:cNvSpPr>
          <p:nvPr>
            <p:ph type="title"/>
          </p:nvPr>
        </p:nvSpPr>
        <p:spPr/>
        <p:txBody>
          <a:bodyPr/>
          <a:lstStyle/>
          <a:p>
            <a:pPr algn="ctr"/>
            <a:r>
              <a:rPr lang="en-US" dirty="0"/>
              <a:t>Application Architecture Design Pattern</a:t>
            </a:r>
          </a:p>
        </p:txBody>
      </p:sp>
      <p:graphicFrame>
        <p:nvGraphicFramePr>
          <p:cNvPr id="4" name="Diagram 4">
            <a:extLst>
              <a:ext uri="{FF2B5EF4-FFF2-40B4-BE49-F238E27FC236}">
                <a16:creationId xmlns:a16="http://schemas.microsoft.com/office/drawing/2014/main" id="{4EEE0FC4-93D9-11DD-0694-A19A7DFC34AC}"/>
              </a:ext>
            </a:extLst>
          </p:cNvPr>
          <p:cNvGraphicFramePr>
            <a:graphicFrameLocks noGrp="1"/>
          </p:cNvGraphicFramePr>
          <p:nvPr>
            <p:ph idx="1"/>
            <p:extLst>
              <p:ext uri="{D42A27DB-BD31-4B8C-83A1-F6EECF244321}">
                <p14:modId xmlns:p14="http://schemas.microsoft.com/office/powerpoint/2010/main" val="2751154302"/>
              </p:ext>
            </p:extLst>
          </p:nvPr>
        </p:nvGraphicFramePr>
        <p:xfrm>
          <a:off x="1522413" y="1905000"/>
          <a:ext cx="9144000" cy="4278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2" name="Slide Number Placeholder 261">
            <a:extLst>
              <a:ext uri="{FF2B5EF4-FFF2-40B4-BE49-F238E27FC236}">
                <a16:creationId xmlns:a16="http://schemas.microsoft.com/office/drawing/2014/main" id="{A6664DE4-B99C-611B-FD3E-2FF69820EBAF}"/>
              </a:ext>
            </a:extLst>
          </p:cNvPr>
          <p:cNvSpPr>
            <a:spLocks noGrp="1"/>
          </p:cNvSpPr>
          <p:nvPr>
            <p:ph type="sldNum" sz="quarter" idx="12"/>
          </p:nvPr>
        </p:nvSpPr>
        <p:spPr/>
        <p:txBody>
          <a:bodyPr/>
          <a:lstStyle/>
          <a:p>
            <a:fld id="{25BA54BD-C84D-46CE-8B72-31BFB26ABA43}" type="slidenum">
              <a:rPr lang="en-US"/>
              <a:t>4</a:t>
            </a:fld>
            <a:endParaRPr lang="en-US"/>
          </a:p>
        </p:txBody>
      </p:sp>
    </p:spTree>
    <p:extLst>
      <p:ext uri="{BB962C8B-B14F-4D97-AF65-F5344CB8AC3E}">
        <p14:creationId xmlns:p14="http://schemas.microsoft.com/office/powerpoint/2010/main" val="290879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37E25081-3EC6-4AD9-A718-F70821E161A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C44BD8D5-C19A-4581-8DDB-0CB779E0C097}"/>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2FF3BC54-5FD8-4AC2-9BC1-BC90D7B5416A}"/>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B7C3306E-5B97-4134-8A51-D96D213C4C5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D284D7D0-94AE-45CC-95FB-FBEE29BE47A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794AD4A8-F471-4E92-A509-60C2D868E79A}"/>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3783ADFE-A524-4459-B4E7-1B2C331E4574}"/>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BBE21800-6DF3-43F9-AAC4-6D6EBC510032}"/>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A833D84F-81EE-45CA-83E8-51410C06DFE0}"/>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B047A6A2-811B-4E07-BA0C-9CB6FB2F837F}"/>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F7126D73-F7BE-41E2-B77F-D77EE72FBB0A}"/>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1" grpId="0" animBg="1"/>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53EC-D7D0-BB76-49AC-D0B246EA0DD2}"/>
              </a:ext>
            </a:extLst>
          </p:cNvPr>
          <p:cNvSpPr>
            <a:spLocks noGrp="1"/>
          </p:cNvSpPr>
          <p:nvPr>
            <p:ph type="title"/>
          </p:nvPr>
        </p:nvSpPr>
        <p:spPr/>
        <p:txBody>
          <a:bodyPr>
            <a:normAutofit/>
          </a:bodyPr>
          <a:lstStyle/>
          <a:p>
            <a:pPr algn="ctr"/>
            <a:r>
              <a:rPr lang="en-US" sz="4800" dirty="0"/>
              <a:t>Controller</a:t>
            </a:r>
          </a:p>
        </p:txBody>
      </p:sp>
      <p:sp>
        <p:nvSpPr>
          <p:cNvPr id="3" name="Content Placeholder 2">
            <a:extLst>
              <a:ext uri="{FF2B5EF4-FFF2-40B4-BE49-F238E27FC236}">
                <a16:creationId xmlns:a16="http://schemas.microsoft.com/office/drawing/2014/main" id="{73982C5B-96D6-B62D-2460-8ADA3EB44289}"/>
              </a:ext>
            </a:extLst>
          </p:cNvPr>
          <p:cNvSpPr>
            <a:spLocks noGrp="1"/>
          </p:cNvSpPr>
          <p:nvPr>
            <p:ph idx="1"/>
          </p:nvPr>
        </p:nvSpPr>
        <p:spPr/>
        <p:txBody>
          <a:bodyPr vert="horz" lIns="91440" tIns="45720" rIns="91440" bIns="45720" rtlCol="0" anchor="t">
            <a:normAutofit/>
          </a:bodyPr>
          <a:lstStyle/>
          <a:p>
            <a:r>
              <a:rPr lang="en-US" dirty="0"/>
              <a:t>Intended to take in HTTP requests and pass on the intent of these requests to the Services layer.</a:t>
            </a:r>
          </a:p>
          <a:p>
            <a:r>
              <a:rPr lang="en-US" dirty="0"/>
              <a:t>In this project, HTTP requests were parsed by Javalin methods and Lambda functions before being handed off to the controller classes relevant to the stored objects being requested (UserAccController, BankAccController, etc.)</a:t>
            </a:r>
          </a:p>
          <a:p>
            <a:r>
              <a:rPr lang="en-US" dirty="0"/>
              <a:t>According to AADP, should only do enough logic to decide what HTTP response to send. </a:t>
            </a:r>
          </a:p>
        </p:txBody>
      </p:sp>
      <p:sp>
        <p:nvSpPr>
          <p:cNvPr id="4" name="Slide Number Placeholder 3">
            <a:extLst>
              <a:ext uri="{FF2B5EF4-FFF2-40B4-BE49-F238E27FC236}">
                <a16:creationId xmlns:a16="http://schemas.microsoft.com/office/drawing/2014/main" id="{EF8C2CB7-3977-83F2-8937-C4536B6317B1}"/>
              </a:ext>
            </a:extLst>
          </p:cNvPr>
          <p:cNvSpPr>
            <a:spLocks noGrp="1"/>
          </p:cNvSpPr>
          <p:nvPr>
            <p:ph type="sldNum" sz="quarter" idx="12"/>
          </p:nvPr>
        </p:nvSpPr>
        <p:spPr/>
        <p:txBody>
          <a:bodyPr/>
          <a:lstStyle/>
          <a:p>
            <a:fld id="{25BA54BD-C84D-46CE-8B72-31BFB26ABA43}" type="slidenum">
              <a:rPr lang="en-US"/>
              <a:t>5</a:t>
            </a:fld>
            <a:endParaRPr lang="en-US"/>
          </a:p>
        </p:txBody>
      </p:sp>
    </p:spTree>
    <p:extLst>
      <p:ext uri="{BB962C8B-B14F-4D97-AF65-F5344CB8AC3E}">
        <p14:creationId xmlns:p14="http://schemas.microsoft.com/office/powerpoint/2010/main" val="132718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53EC-D7D0-BB76-49AC-D0B246EA0DD2}"/>
              </a:ext>
            </a:extLst>
          </p:cNvPr>
          <p:cNvSpPr>
            <a:spLocks noGrp="1"/>
          </p:cNvSpPr>
          <p:nvPr>
            <p:ph type="title"/>
          </p:nvPr>
        </p:nvSpPr>
        <p:spPr/>
        <p:txBody>
          <a:bodyPr>
            <a:normAutofit/>
          </a:bodyPr>
          <a:lstStyle/>
          <a:p>
            <a:pPr algn="ctr"/>
            <a:r>
              <a:rPr lang="en-US" sz="4800" dirty="0"/>
              <a:t>Services</a:t>
            </a:r>
          </a:p>
        </p:txBody>
      </p:sp>
      <p:sp>
        <p:nvSpPr>
          <p:cNvPr id="3" name="Content Placeholder 2">
            <a:extLst>
              <a:ext uri="{FF2B5EF4-FFF2-40B4-BE49-F238E27FC236}">
                <a16:creationId xmlns:a16="http://schemas.microsoft.com/office/drawing/2014/main" id="{73982C5B-96D6-B62D-2460-8ADA3EB44289}"/>
              </a:ext>
            </a:extLst>
          </p:cNvPr>
          <p:cNvSpPr>
            <a:spLocks noGrp="1"/>
          </p:cNvSpPr>
          <p:nvPr>
            <p:ph idx="1"/>
          </p:nvPr>
        </p:nvSpPr>
        <p:spPr/>
        <p:txBody>
          <a:bodyPr vert="horz" lIns="91440" tIns="45720" rIns="91440" bIns="45720" rtlCol="0" anchor="t">
            <a:normAutofit/>
          </a:bodyPr>
          <a:lstStyle/>
          <a:p>
            <a:r>
              <a:rPr lang="en-US" dirty="0"/>
              <a:t>Handle most of the business logic--that is, logic specific to a given application.</a:t>
            </a:r>
          </a:p>
          <a:p>
            <a:r>
              <a:rPr lang="en-US" dirty="0"/>
              <a:t>Simple get/set requests are passed along without comment, while more delicate actions such as deposits and account deletion require processing from this level.</a:t>
            </a:r>
          </a:p>
          <a:p>
            <a:r>
              <a:rPr lang="en-US" dirty="0"/>
              <a:t>A fairly thin layer in this project, but likely to balloon out in size in larger projects.</a:t>
            </a:r>
          </a:p>
        </p:txBody>
      </p:sp>
      <p:sp>
        <p:nvSpPr>
          <p:cNvPr id="4" name="Slide Number Placeholder 3">
            <a:extLst>
              <a:ext uri="{FF2B5EF4-FFF2-40B4-BE49-F238E27FC236}">
                <a16:creationId xmlns:a16="http://schemas.microsoft.com/office/drawing/2014/main" id="{EF8C2CB7-3977-83F2-8937-C4536B6317B1}"/>
              </a:ext>
            </a:extLst>
          </p:cNvPr>
          <p:cNvSpPr>
            <a:spLocks noGrp="1"/>
          </p:cNvSpPr>
          <p:nvPr>
            <p:ph type="sldNum" sz="quarter" idx="12"/>
          </p:nvPr>
        </p:nvSpPr>
        <p:spPr/>
        <p:txBody>
          <a:bodyPr/>
          <a:lstStyle/>
          <a:p>
            <a:fld id="{25BA54BD-C84D-46CE-8B72-31BFB26ABA43}" type="slidenum">
              <a:rPr lang="en-US"/>
              <a:t>6</a:t>
            </a:fld>
            <a:endParaRPr lang="en-US"/>
          </a:p>
        </p:txBody>
      </p:sp>
    </p:spTree>
    <p:extLst>
      <p:ext uri="{BB962C8B-B14F-4D97-AF65-F5344CB8AC3E}">
        <p14:creationId xmlns:p14="http://schemas.microsoft.com/office/powerpoint/2010/main" val="248447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53EC-D7D0-BB76-49AC-D0B246EA0DD2}"/>
              </a:ext>
            </a:extLst>
          </p:cNvPr>
          <p:cNvSpPr>
            <a:spLocks noGrp="1"/>
          </p:cNvSpPr>
          <p:nvPr>
            <p:ph type="title"/>
          </p:nvPr>
        </p:nvSpPr>
        <p:spPr/>
        <p:txBody>
          <a:bodyPr>
            <a:normAutofit/>
          </a:bodyPr>
          <a:lstStyle/>
          <a:p>
            <a:pPr algn="ctr"/>
            <a:r>
              <a:rPr lang="en-US" sz="4800" dirty="0"/>
              <a:t>Data Access Objects (DAO)</a:t>
            </a:r>
          </a:p>
        </p:txBody>
      </p:sp>
      <p:sp>
        <p:nvSpPr>
          <p:cNvPr id="3" name="Content Placeholder 2">
            <a:extLst>
              <a:ext uri="{FF2B5EF4-FFF2-40B4-BE49-F238E27FC236}">
                <a16:creationId xmlns:a16="http://schemas.microsoft.com/office/drawing/2014/main" id="{73982C5B-96D6-B62D-2460-8ADA3EB44289}"/>
              </a:ext>
            </a:extLst>
          </p:cNvPr>
          <p:cNvSpPr>
            <a:spLocks noGrp="1"/>
          </p:cNvSpPr>
          <p:nvPr>
            <p:ph idx="1"/>
          </p:nvPr>
        </p:nvSpPr>
        <p:spPr/>
        <p:txBody>
          <a:bodyPr vert="horz" lIns="91440" tIns="45720" rIns="91440" bIns="45720" rtlCol="0" anchor="t">
            <a:normAutofit/>
          </a:bodyPr>
          <a:lstStyle/>
          <a:p>
            <a:r>
              <a:rPr lang="en-US" dirty="0"/>
              <a:t>Intended to translate requests between Java and SQL.</a:t>
            </a:r>
          </a:p>
          <a:p>
            <a:r>
              <a:rPr lang="en-US" dirty="0"/>
              <a:t>Most directly implements CRUD methods--sufficiently flexible CRUD methods allow most of the logic and sanity checking to be offloaded to the Services layer. </a:t>
            </a:r>
          </a:p>
          <a:p>
            <a:r>
              <a:rPr lang="en-US" dirty="0"/>
              <a:t>While many CRUD methods resemble getter and setter methods, it is often useful for both to return their internal data as they last touched it to the Services layer to expose more information to the Services layer's algorithms. </a:t>
            </a:r>
          </a:p>
        </p:txBody>
      </p:sp>
      <p:sp>
        <p:nvSpPr>
          <p:cNvPr id="4" name="Slide Number Placeholder 3">
            <a:extLst>
              <a:ext uri="{FF2B5EF4-FFF2-40B4-BE49-F238E27FC236}">
                <a16:creationId xmlns:a16="http://schemas.microsoft.com/office/drawing/2014/main" id="{EF8C2CB7-3977-83F2-8937-C4536B6317B1}"/>
              </a:ext>
            </a:extLst>
          </p:cNvPr>
          <p:cNvSpPr>
            <a:spLocks noGrp="1"/>
          </p:cNvSpPr>
          <p:nvPr>
            <p:ph type="sldNum" sz="quarter" idx="12"/>
          </p:nvPr>
        </p:nvSpPr>
        <p:spPr/>
        <p:txBody>
          <a:bodyPr/>
          <a:lstStyle/>
          <a:p>
            <a:fld id="{25BA54BD-C84D-46CE-8B72-31BFB26ABA43}" type="slidenum">
              <a:rPr lang="en-US"/>
              <a:t>7</a:t>
            </a:fld>
            <a:endParaRPr lang="en-US"/>
          </a:p>
        </p:txBody>
      </p:sp>
    </p:spTree>
    <p:extLst>
      <p:ext uri="{BB962C8B-B14F-4D97-AF65-F5344CB8AC3E}">
        <p14:creationId xmlns:p14="http://schemas.microsoft.com/office/powerpoint/2010/main" val="30059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BD79-C654-0CAD-F9C0-E5D7236B6F0D}"/>
              </a:ext>
            </a:extLst>
          </p:cNvPr>
          <p:cNvSpPr>
            <a:spLocks noGrp="1"/>
          </p:cNvSpPr>
          <p:nvPr>
            <p:ph type="title"/>
          </p:nvPr>
        </p:nvSpPr>
        <p:spPr/>
        <p:txBody>
          <a:bodyPr/>
          <a:lstStyle/>
          <a:p>
            <a:pPr algn="ctr"/>
            <a:r>
              <a:rPr lang="en-US" sz="4800" dirty="0"/>
              <a:t>PostgreSQL/DBeaver</a:t>
            </a:r>
            <a:endParaRPr lang="en-US"/>
          </a:p>
        </p:txBody>
      </p:sp>
      <p:sp>
        <p:nvSpPr>
          <p:cNvPr id="3" name="Content Placeholder 2">
            <a:extLst>
              <a:ext uri="{FF2B5EF4-FFF2-40B4-BE49-F238E27FC236}">
                <a16:creationId xmlns:a16="http://schemas.microsoft.com/office/drawing/2014/main" id="{F805EF18-2F03-EED8-986D-D851D304FABD}"/>
              </a:ext>
            </a:extLst>
          </p:cNvPr>
          <p:cNvSpPr>
            <a:spLocks noGrp="1"/>
          </p:cNvSpPr>
          <p:nvPr>
            <p:ph idx="1"/>
          </p:nvPr>
        </p:nvSpPr>
        <p:spPr/>
        <p:txBody>
          <a:bodyPr vert="horz" lIns="91440" tIns="45720" rIns="91440" bIns="45720" rtlCol="0" anchor="t">
            <a:normAutofit/>
          </a:bodyPr>
          <a:lstStyle/>
          <a:p>
            <a:r>
              <a:rPr lang="en-US" dirty="0"/>
              <a:t>Our primary SQL dialect and database viewing console, respectively. </a:t>
            </a:r>
            <a:endParaRPr lang="en-US"/>
          </a:p>
          <a:p>
            <a:r>
              <a:rPr lang="en-US" dirty="0"/>
              <a:t>Commands such as CREATE and UPDATE allow the manipulation of data within the database. </a:t>
            </a:r>
          </a:p>
          <a:p>
            <a:r>
              <a:rPr lang="en-US" dirty="0"/>
              <a:t>Requires an external server to host the database on. For this project we used Amazon Web Services Relational Database Service (AWS RDS) to host our databases. </a:t>
            </a:r>
          </a:p>
        </p:txBody>
      </p:sp>
      <p:sp>
        <p:nvSpPr>
          <p:cNvPr id="4" name="Slide Number Placeholder 3">
            <a:extLst>
              <a:ext uri="{FF2B5EF4-FFF2-40B4-BE49-F238E27FC236}">
                <a16:creationId xmlns:a16="http://schemas.microsoft.com/office/drawing/2014/main" id="{28B879B3-C361-41DA-8A78-113545DBBC6A}"/>
              </a:ext>
            </a:extLst>
          </p:cNvPr>
          <p:cNvSpPr>
            <a:spLocks noGrp="1"/>
          </p:cNvSpPr>
          <p:nvPr>
            <p:ph type="sldNum" sz="quarter" idx="12"/>
          </p:nvPr>
        </p:nvSpPr>
        <p:spPr/>
        <p:txBody>
          <a:bodyPr/>
          <a:lstStyle/>
          <a:p>
            <a:fld id="{25BA54BD-C84D-46CE-8B72-31BFB26ABA43}" type="slidenum">
              <a:rPr lang="en-US"/>
              <a:t>8</a:t>
            </a:fld>
            <a:endParaRPr lang="en-US"/>
          </a:p>
        </p:txBody>
      </p:sp>
    </p:spTree>
    <p:extLst>
      <p:ext uri="{BB962C8B-B14F-4D97-AF65-F5344CB8AC3E}">
        <p14:creationId xmlns:p14="http://schemas.microsoft.com/office/powerpoint/2010/main" val="113127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3735-EE5A-154D-B89C-9855EB604552}"/>
              </a:ext>
            </a:extLst>
          </p:cNvPr>
          <p:cNvSpPr>
            <a:spLocks noGrp="1"/>
          </p:cNvSpPr>
          <p:nvPr>
            <p:ph type="title"/>
          </p:nvPr>
        </p:nvSpPr>
        <p:spPr/>
        <p:txBody>
          <a:bodyPr>
            <a:normAutofit/>
          </a:bodyPr>
          <a:lstStyle/>
          <a:p>
            <a:pPr algn="ctr"/>
            <a:r>
              <a:rPr lang="en-US" sz="4800" dirty="0"/>
              <a:t>Javalin/Postman</a:t>
            </a:r>
          </a:p>
        </p:txBody>
      </p:sp>
      <p:sp>
        <p:nvSpPr>
          <p:cNvPr id="3" name="Content Placeholder 2">
            <a:extLst>
              <a:ext uri="{FF2B5EF4-FFF2-40B4-BE49-F238E27FC236}">
                <a16:creationId xmlns:a16="http://schemas.microsoft.com/office/drawing/2014/main" id="{48DFB4D4-619D-9C40-F86D-AB1B1ABBD186}"/>
              </a:ext>
            </a:extLst>
          </p:cNvPr>
          <p:cNvSpPr>
            <a:spLocks noGrp="1"/>
          </p:cNvSpPr>
          <p:nvPr>
            <p:ph idx="1"/>
          </p:nvPr>
        </p:nvSpPr>
        <p:spPr/>
        <p:txBody>
          <a:bodyPr vert="horz" lIns="91440" tIns="45720" rIns="91440" bIns="45720" rtlCol="0" anchor="t">
            <a:normAutofit/>
          </a:bodyPr>
          <a:lstStyle/>
          <a:p>
            <a:r>
              <a:rPr lang="en-US" dirty="0"/>
              <a:t>Javalin allows a virtual server to be run from your application, making it easier to debug web-based projects. </a:t>
            </a:r>
            <a:endParaRPr lang="en-US"/>
          </a:p>
          <a:p>
            <a:r>
              <a:rPr lang="en-US" dirty="0"/>
              <a:t>Postman simulates a client connecting to your web application, allowing more complex HTTP requests than the simple null-body GET request that your browser provides when visiting your localhost address. </a:t>
            </a:r>
          </a:p>
          <a:p>
            <a:r>
              <a:rPr lang="en-US" dirty="0"/>
              <a:t>Postman also allows tests to be run, and even batches of tests, making it easier to confirm the functionality of large projects. </a:t>
            </a:r>
          </a:p>
        </p:txBody>
      </p:sp>
      <p:sp>
        <p:nvSpPr>
          <p:cNvPr id="4" name="Slide Number Placeholder 3">
            <a:extLst>
              <a:ext uri="{FF2B5EF4-FFF2-40B4-BE49-F238E27FC236}">
                <a16:creationId xmlns:a16="http://schemas.microsoft.com/office/drawing/2014/main" id="{B7B62271-EE7F-83E6-2E48-F8ADD0E24A72}"/>
              </a:ext>
            </a:extLst>
          </p:cNvPr>
          <p:cNvSpPr>
            <a:spLocks noGrp="1"/>
          </p:cNvSpPr>
          <p:nvPr>
            <p:ph type="sldNum" sz="quarter" idx="12"/>
          </p:nvPr>
        </p:nvSpPr>
        <p:spPr/>
        <p:txBody>
          <a:bodyPr/>
          <a:lstStyle/>
          <a:p>
            <a:fld id="{25BA54BD-C84D-46CE-8B72-31BFB26ABA43}" type="slidenum">
              <a:rPr lang="en-US"/>
              <a:t>9</a:t>
            </a:fld>
            <a:endParaRPr lang="en-US"/>
          </a:p>
        </p:txBody>
      </p:sp>
    </p:spTree>
    <p:extLst>
      <p:ext uri="{BB962C8B-B14F-4D97-AF65-F5344CB8AC3E}">
        <p14:creationId xmlns:p14="http://schemas.microsoft.com/office/powerpoint/2010/main" val="145537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101</Words>
  <Application>Microsoft Office PowerPoint</Application>
  <PresentationFormat>Custom</PresentationFormat>
  <Paragraphs>35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Chalkboard 16x9</vt:lpstr>
      <vt:lpstr>TC Prater Project 0 (Beginner Banking App)</vt:lpstr>
      <vt:lpstr>Project Goals</vt:lpstr>
      <vt:lpstr>CRUD Methods</vt:lpstr>
      <vt:lpstr>Application Architecture Design Pattern</vt:lpstr>
      <vt:lpstr>Controller</vt:lpstr>
      <vt:lpstr>Services</vt:lpstr>
      <vt:lpstr>Data Access Objects (DAO)</vt:lpstr>
      <vt:lpstr>PostgreSQL/DBeaver</vt:lpstr>
      <vt:lpstr>Javalin/Postman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272</cp:revision>
  <dcterms:created xsi:type="dcterms:W3CDTF">2022-06-16T21:07:40Z</dcterms:created>
  <dcterms:modified xsi:type="dcterms:W3CDTF">2022-06-17T15:47:38Z</dcterms:modified>
</cp:coreProperties>
</file>