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507795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3507795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507795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3507795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3507795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3507795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3507795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3507795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0: Banking API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6"/>
            <a:ext cx="384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 Trevor Rowand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Java (Eclipse IDE)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PostGreSQL(Type of DB used via AWS RDS)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Postman (Client used to debug and Test)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Javalin (Framework for 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DBeaver(Script creation for DB modificatiom)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Mockito(Create a MockDB for Testing)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SQL(Language for queries)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Client and Account Database both implement CRUD methodology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API also throws </a:t>
            </a:r>
            <a:r>
              <a:rPr b="1" lang="en" sz="2000"/>
              <a:t>most</a:t>
            </a:r>
            <a:r>
              <a:rPr lang="en" sz="2000"/>
              <a:t> of the correct service codes (1 exception)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Funds can be </a:t>
            </a:r>
            <a:r>
              <a:rPr lang="en" sz="2000"/>
              <a:t>transferred</a:t>
            </a:r>
            <a:r>
              <a:rPr lang="en" sz="2000"/>
              <a:t> between two accounts of a client, and give an error if too much is taken from one (when balance goes under 0).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-My personality - I underestimated the effort required for the project, and thus took a hit on my work-life-balance in order to squeeze more effort into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Lack of </a:t>
            </a:r>
            <a:r>
              <a:rPr lang="en"/>
              <a:t>Familiarity</a:t>
            </a:r>
            <a:r>
              <a:rPr lang="en"/>
              <a:t> with the technology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Syntax Errors: Many of my variables shared between my API and the Database had different names via capitalization (username vs. userName for example), which caused me many headaches, especially because…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Error Masking: I was not able to see what was truly happening to cause errors in my console due to an error message I created hiding said information unless it was commented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Logic Errors: My API was having issues taking the balance from accounts found with the account id and adding / subtracting a number to it. Also, my understanding of Queryparam was lacking, and it gave me a null statement.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Improve?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Study more on QueryParam and understand how to read from it better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 more </a:t>
            </a:r>
            <a:r>
              <a:rPr lang="en" sz="1800"/>
              <a:t>mindful</a:t>
            </a:r>
            <a:r>
              <a:rPr lang="en" sz="1800"/>
              <a:t> on the names of my values between my API and my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Understand how to better produce MockDB via Mockito, and produce </a:t>
            </a:r>
            <a:r>
              <a:rPr lang="en" sz="1800"/>
              <a:t>more Junit tests!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Improve my working methodology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Take everything </a:t>
            </a:r>
            <a:r>
              <a:rPr lang="en" sz="1800"/>
              <a:t>piece</a:t>
            </a:r>
            <a:r>
              <a:rPr lang="en" sz="1800"/>
              <a:t> by piece—</a:t>
            </a:r>
            <a:r>
              <a:rPr b="1" lang="en" sz="1800"/>
              <a:t>Don’t tackle it all at once</a:t>
            </a:r>
            <a:r>
              <a:rPr lang="en" sz="1800"/>
              <a:t>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Have more time to test output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