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2" r:id="rId3"/>
    <p:sldId id="257" r:id="rId4"/>
    <p:sldId id="264" r:id="rId5"/>
    <p:sldId id="258" r:id="rId6"/>
    <p:sldId id="261" r:id="rId7"/>
    <p:sldId id="259"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2E6FF-E3B8-4435-B9CA-FD1F936E4DA7}" v="17" dt="2022-07-16T18:17:32.903"/>
    <p1510:client id="{134813D7-EFD8-4433-940B-70EA61F16EF2}" v="48" dt="2022-07-16T21:17:00.035"/>
    <p1510:client id="{19B3BC54-1DEC-4B93-A783-F034F921CF7A}" v="3" dt="2022-07-17T16:39:22.240"/>
    <p1510:client id="{60B4C9D0-B843-4247-B27F-A574022EC5DB}" v="33" dt="2022-07-18T05:00:51.877"/>
    <p1510:client id="{60EC936F-4FB0-4502-8C2D-67A2079F7BF7}" v="4" dt="2022-07-18T14:51:52.562"/>
    <p1510:client id="{8A0632D6-03C8-4B40-BA80-38910903E1E6}" v="16" dt="2022-07-17T15:35:14.494"/>
    <p1510:client id="{8D139724-27A3-4C81-9B0D-7750AE139DFB}" v="73" dt="2022-07-16T15:25:09.459"/>
    <p1510:client id="{C85A3183-1A2F-4341-BD55-7EC12E2A965B}" v="11" dt="2022-07-16T15:19:36.849"/>
    <p1510:client id="{FB592657-FFB7-434C-890A-87D3F6C15F6C}" v="278" dt="2022-07-16T15:15:04.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93" d="100"/>
          <a:sy n="93" d="100"/>
        </p:scale>
        <p:origin x="84" y="4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7/18/2022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7/18/2022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7/18/2022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7/18/2022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Sténopé: A Pet Management System</a:t>
            </a:r>
            <a:endParaRPr lang="en-US" dirty="0"/>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t>Joshua Coombs</a:t>
            </a:r>
          </a:p>
          <a:p>
            <a:r>
              <a:rPr lang="en-US" dirty="0"/>
              <a:t>William Cross</a:t>
            </a:r>
          </a:p>
          <a:p>
            <a:r>
              <a:rPr lang="en-US" dirty="0"/>
              <a:t>TC Prater</a:t>
            </a:r>
          </a:p>
        </p:txBody>
      </p:sp>
    </p:spTree>
    <p:extLst>
      <p:ext uri="{BB962C8B-B14F-4D97-AF65-F5344CB8AC3E}">
        <p14:creationId xmlns:p14="http://schemas.microsoft.com/office/powerpoint/2010/main" val="119444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8439BF-BE1A-B81F-832E-DD45E70CC78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High Concept</a:t>
            </a:r>
          </a:p>
        </p:txBody>
      </p:sp>
      <p:sp>
        <p:nvSpPr>
          <p:cNvPr id="3" name="Content Placeholder 2">
            <a:extLst>
              <a:ext uri="{FF2B5EF4-FFF2-40B4-BE49-F238E27FC236}">
                <a16:creationId xmlns:a16="http://schemas.microsoft.com/office/drawing/2014/main" id="{A89E7E65-D8CB-E381-633D-6AB72BC48C12}"/>
              </a:ext>
            </a:extLst>
          </p:cNvPr>
          <p:cNvSpPr>
            <a:spLocks noGrp="1"/>
          </p:cNvSpPr>
          <p:nvPr>
            <p:ph idx="1"/>
          </p:nvPr>
        </p:nvSpPr>
        <p:spPr>
          <a:xfrm>
            <a:off x="5591695" y="1402080"/>
            <a:ext cx="5320696" cy="4053840"/>
          </a:xfrm>
        </p:spPr>
        <p:txBody>
          <a:bodyPr anchor="ctr">
            <a:normAutofit/>
          </a:bodyPr>
          <a:lstStyle/>
          <a:p>
            <a:r>
              <a:rPr lang="en-US" dirty="0">
                <a:ea typeface="+mn-lt"/>
                <a:cs typeface="+mn-lt"/>
              </a:rPr>
              <a:t>Sténopé: A Pet Management System is a full-stack web application for adopting virtual pets. Focused on resource management, the application allows users to create pets and manage their inventory of items. This application uses multiple database tables to track items and pet states, as well as to enable inter-user communication.</a:t>
            </a:r>
            <a:endParaRPr lang="en-US"/>
          </a:p>
        </p:txBody>
      </p:sp>
    </p:spTree>
    <p:extLst>
      <p:ext uri="{BB962C8B-B14F-4D97-AF65-F5344CB8AC3E}">
        <p14:creationId xmlns:p14="http://schemas.microsoft.com/office/powerpoint/2010/main" val="274093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706B3-A44D-93C4-DF26-8601B482972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a:solidFill>
                  <a:srgbClr val="FFFFFF"/>
                </a:solidFill>
              </a:rPr>
              <a:t>Technologies Used</a:t>
            </a:r>
          </a:p>
        </p:txBody>
      </p:sp>
      <p:sp>
        <p:nvSpPr>
          <p:cNvPr id="3" name="Content Placeholder 2">
            <a:extLst>
              <a:ext uri="{FF2B5EF4-FFF2-40B4-BE49-F238E27FC236}">
                <a16:creationId xmlns:a16="http://schemas.microsoft.com/office/drawing/2014/main" id="{181182C8-32DA-0AF8-6E46-4E93A5C259E5}"/>
              </a:ext>
            </a:extLst>
          </p:cNvPr>
          <p:cNvSpPr>
            <a:spLocks noGrp="1"/>
          </p:cNvSpPr>
          <p:nvPr>
            <p:ph idx="1"/>
          </p:nvPr>
        </p:nvSpPr>
        <p:spPr>
          <a:xfrm>
            <a:off x="5600555" y="569196"/>
            <a:ext cx="5320696" cy="5471514"/>
          </a:xfrm>
        </p:spPr>
        <p:txBody>
          <a:bodyPr anchor="ctr">
            <a:normAutofit lnSpcReduction="10000"/>
          </a:bodyPr>
          <a:lstStyle/>
          <a:p>
            <a:r>
              <a:rPr lang="en-US" dirty="0">
                <a:ea typeface="+mn-lt"/>
                <a:cs typeface="+mn-lt"/>
              </a:rPr>
              <a:t>Java</a:t>
            </a:r>
          </a:p>
          <a:p>
            <a:r>
              <a:rPr lang="en-US" dirty="0">
                <a:ea typeface="+mn-lt"/>
                <a:cs typeface="+mn-lt"/>
              </a:rPr>
              <a:t>Maven</a:t>
            </a:r>
          </a:p>
          <a:p>
            <a:r>
              <a:rPr lang="en-US" dirty="0">
                <a:ea typeface="+mn-lt"/>
                <a:cs typeface="+mn-lt"/>
              </a:rPr>
              <a:t>Javalin</a:t>
            </a:r>
          </a:p>
          <a:p>
            <a:r>
              <a:rPr lang="en-US" dirty="0">
                <a:ea typeface="+mn-lt"/>
                <a:cs typeface="+mn-lt"/>
              </a:rPr>
              <a:t>JDBC</a:t>
            </a:r>
          </a:p>
          <a:p>
            <a:r>
              <a:rPr lang="en-US" dirty="0">
                <a:ea typeface="+mn-lt"/>
                <a:cs typeface="+mn-lt"/>
              </a:rPr>
              <a:t>Selenium/Cucumber/Gherkin</a:t>
            </a:r>
          </a:p>
          <a:p>
            <a:r>
              <a:rPr lang="en-US" dirty="0">
                <a:ea typeface="+mn-lt"/>
                <a:cs typeface="+mn-lt"/>
              </a:rPr>
              <a:t>JUnit/Mockito</a:t>
            </a:r>
          </a:p>
          <a:p>
            <a:r>
              <a:rPr lang="en-US" dirty="0">
                <a:ea typeface="+mn-lt"/>
                <a:cs typeface="+mn-lt"/>
              </a:rPr>
              <a:t>HTML</a:t>
            </a:r>
          </a:p>
          <a:p>
            <a:r>
              <a:rPr lang="en-US" dirty="0">
                <a:ea typeface="+mn-lt"/>
                <a:cs typeface="+mn-lt"/>
              </a:rPr>
              <a:t>CSS</a:t>
            </a:r>
          </a:p>
          <a:p>
            <a:r>
              <a:rPr lang="en-US" dirty="0">
                <a:ea typeface="+mn-lt"/>
                <a:cs typeface="+mn-lt"/>
              </a:rPr>
              <a:t>JavaScript</a:t>
            </a:r>
          </a:p>
          <a:p>
            <a:r>
              <a:rPr lang="en-US" dirty="0">
                <a:ea typeface="+mn-lt"/>
                <a:cs typeface="+mn-lt"/>
              </a:rPr>
              <a:t>AWS RDS/S3/EC2</a:t>
            </a:r>
          </a:p>
          <a:p>
            <a:r>
              <a:rPr lang="en-US" dirty="0">
                <a:ea typeface="+mn-lt"/>
                <a:cs typeface="+mn-lt"/>
              </a:rPr>
              <a:t>PostgreSQL</a:t>
            </a:r>
          </a:p>
          <a:p>
            <a:r>
              <a:rPr lang="en-US" dirty="0">
                <a:ea typeface="+mn-lt"/>
                <a:cs typeface="+mn-lt"/>
              </a:rPr>
              <a:t>Git/GitHub/Shellscript</a:t>
            </a:r>
          </a:p>
          <a:p>
            <a:r>
              <a:rPr lang="en-US" dirty="0">
                <a:ea typeface="+mn-lt"/>
                <a:cs typeface="+mn-lt"/>
              </a:rPr>
              <a:t>REST</a:t>
            </a:r>
          </a:p>
          <a:p>
            <a:r>
              <a:rPr lang="en-US" dirty="0"/>
              <a:t>Notion</a:t>
            </a:r>
          </a:p>
        </p:txBody>
      </p:sp>
    </p:spTree>
    <p:extLst>
      <p:ext uri="{BB962C8B-B14F-4D97-AF65-F5344CB8AC3E}">
        <p14:creationId xmlns:p14="http://schemas.microsoft.com/office/powerpoint/2010/main" val="347274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B0F79-246B-FF01-9716-1B3AF0C3D13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dirty="0">
                <a:solidFill>
                  <a:srgbClr val="FFFFFF"/>
                </a:solidFill>
              </a:rPr>
              <a:t>Database Structure</a:t>
            </a:r>
          </a:p>
        </p:txBody>
      </p:sp>
      <p:pic>
        <p:nvPicPr>
          <p:cNvPr id="4" name="Picture 4" descr="Diagram&#10;&#10;Description automatically generated">
            <a:extLst>
              <a:ext uri="{FF2B5EF4-FFF2-40B4-BE49-F238E27FC236}">
                <a16:creationId xmlns:a16="http://schemas.microsoft.com/office/drawing/2014/main" id="{36A77E4C-1512-8857-13AB-DC38B4B4F37B}"/>
              </a:ext>
            </a:extLst>
          </p:cNvPr>
          <p:cNvPicPr>
            <a:picLocks noGrp="1" noChangeAspect="1"/>
          </p:cNvPicPr>
          <p:nvPr>
            <p:ph idx="1"/>
          </p:nvPr>
        </p:nvPicPr>
        <p:blipFill>
          <a:blip r:embed="rId2"/>
          <a:stretch>
            <a:fillRect/>
          </a:stretch>
        </p:blipFill>
        <p:spPr>
          <a:xfrm>
            <a:off x="6927602" y="941337"/>
            <a:ext cx="3508347" cy="4966467"/>
          </a:xfrm>
        </p:spPr>
      </p:pic>
    </p:spTree>
    <p:extLst>
      <p:ext uri="{BB962C8B-B14F-4D97-AF65-F5344CB8AC3E}">
        <p14:creationId xmlns:p14="http://schemas.microsoft.com/office/powerpoint/2010/main" val="294458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B4322-05E3-E7F4-1F67-A3176157585F}"/>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MVP</a:t>
            </a:r>
            <a:r>
              <a:rPr lang="en-US" sz="1600" dirty="0">
                <a:solidFill>
                  <a:srgbClr val="FFFFFF"/>
                </a:solidFill>
              </a:rPr>
              <a:t>s</a:t>
            </a:r>
          </a:p>
        </p:txBody>
      </p:sp>
      <p:sp>
        <p:nvSpPr>
          <p:cNvPr id="3" name="Content Placeholder 2">
            <a:extLst>
              <a:ext uri="{FF2B5EF4-FFF2-40B4-BE49-F238E27FC236}">
                <a16:creationId xmlns:a16="http://schemas.microsoft.com/office/drawing/2014/main" id="{307E665C-AF47-F69E-FD69-0F9BCEA6A93C}"/>
              </a:ext>
            </a:extLst>
          </p:cNvPr>
          <p:cNvSpPr>
            <a:spLocks noGrp="1"/>
          </p:cNvSpPr>
          <p:nvPr>
            <p:ph idx="1"/>
          </p:nvPr>
        </p:nvSpPr>
        <p:spPr>
          <a:xfrm>
            <a:off x="5884090" y="1286894"/>
            <a:ext cx="5320696" cy="4284212"/>
          </a:xfrm>
        </p:spPr>
        <p:txBody>
          <a:bodyPr anchor="ctr">
            <a:normAutofit/>
          </a:bodyPr>
          <a:lstStyle/>
          <a:p>
            <a:r>
              <a:rPr lang="en-US" dirty="0">
                <a:ea typeface="+mn-lt"/>
                <a:cs typeface="+mn-lt"/>
              </a:rPr>
              <a:t>Users can login and logout</a:t>
            </a:r>
            <a:endParaRPr lang="en-US" dirty="0"/>
          </a:p>
          <a:p>
            <a:r>
              <a:rPr lang="en-US" dirty="0">
                <a:ea typeface="+mn-lt"/>
                <a:cs typeface="+mn-lt"/>
              </a:rPr>
              <a:t>Users can edit data fields on their account</a:t>
            </a:r>
            <a:endParaRPr lang="en-US" dirty="0"/>
          </a:p>
          <a:p>
            <a:r>
              <a:rPr lang="en-US" dirty="0">
                <a:ea typeface="+mn-lt"/>
                <a:cs typeface="+mn-lt"/>
              </a:rPr>
              <a:t>Users can create pets</a:t>
            </a:r>
            <a:endParaRPr lang="en-US" dirty="0"/>
          </a:p>
          <a:p>
            <a:r>
              <a:rPr lang="en-US" dirty="0">
                <a:ea typeface="+mn-lt"/>
                <a:cs typeface="+mn-lt"/>
              </a:rPr>
              <a:t>Users can change certain pet values (ex: hunger) with items</a:t>
            </a:r>
            <a:endParaRPr lang="en-US" dirty="0"/>
          </a:p>
          <a:p>
            <a:r>
              <a:rPr lang="en-US" dirty="0">
                <a:ea typeface="+mn-lt"/>
                <a:cs typeface="+mn-lt"/>
              </a:rPr>
              <a:t>Items can be assigned to the inventory of a user or one of their pets</a:t>
            </a:r>
            <a:endParaRPr lang="en-US" dirty="0"/>
          </a:p>
          <a:p>
            <a:r>
              <a:rPr lang="en-US" dirty="0">
                <a:ea typeface="+mn-lt"/>
                <a:cs typeface="+mn-lt"/>
              </a:rPr>
              <a:t>Item assignment drop-down auto-populates with all of a user's pets</a:t>
            </a:r>
            <a:endParaRPr lang="en-US" dirty="0"/>
          </a:p>
          <a:p>
            <a:r>
              <a:rPr lang="en-US" dirty="0">
                <a:ea typeface="+mn-lt"/>
                <a:cs typeface="+mn-lt"/>
              </a:rPr>
              <a:t>Items can be used on pets</a:t>
            </a:r>
            <a:endParaRPr lang="en-US" dirty="0"/>
          </a:p>
          <a:p>
            <a:endParaRPr lang="en-US" dirty="0"/>
          </a:p>
        </p:txBody>
      </p:sp>
    </p:spTree>
    <p:extLst>
      <p:ext uri="{BB962C8B-B14F-4D97-AF65-F5344CB8AC3E}">
        <p14:creationId xmlns:p14="http://schemas.microsoft.com/office/powerpoint/2010/main" val="74368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AD5560-32DC-F55C-7A2B-AAA66530850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Stretch Goals</a:t>
            </a:r>
          </a:p>
        </p:txBody>
      </p:sp>
      <p:sp>
        <p:nvSpPr>
          <p:cNvPr id="3" name="Content Placeholder 2">
            <a:extLst>
              <a:ext uri="{FF2B5EF4-FFF2-40B4-BE49-F238E27FC236}">
                <a16:creationId xmlns:a16="http://schemas.microsoft.com/office/drawing/2014/main" id="{BC253DA9-D4F9-E30D-530A-BA59EA1BCB0B}"/>
              </a:ext>
            </a:extLst>
          </p:cNvPr>
          <p:cNvSpPr>
            <a:spLocks noGrp="1"/>
          </p:cNvSpPr>
          <p:nvPr>
            <p:ph idx="1"/>
          </p:nvPr>
        </p:nvSpPr>
        <p:spPr>
          <a:xfrm>
            <a:off x="5591695" y="1402080"/>
            <a:ext cx="5320696" cy="4053840"/>
          </a:xfrm>
        </p:spPr>
        <p:txBody>
          <a:bodyPr anchor="ctr">
            <a:normAutofit/>
          </a:bodyPr>
          <a:lstStyle/>
          <a:p>
            <a:r>
              <a:rPr lang="en-US" dirty="0">
                <a:ea typeface="+mn-lt"/>
                <a:cs typeface="+mn-lt"/>
              </a:rPr>
              <a:t>Users can add comments to user pages</a:t>
            </a:r>
            <a:endParaRPr lang="en-US" dirty="0"/>
          </a:p>
          <a:p>
            <a:r>
              <a:rPr lang="en-US" dirty="0">
                <a:ea typeface="+mn-lt"/>
                <a:cs typeface="+mn-lt"/>
              </a:rPr>
              <a:t>Users can edit/delete their own comments</a:t>
            </a:r>
            <a:endParaRPr lang="en-US" dirty="0"/>
          </a:p>
          <a:p>
            <a:r>
              <a:rPr lang="en-US" dirty="0">
                <a:ea typeface="+mn-lt"/>
                <a:cs typeface="+mn-lt"/>
              </a:rPr>
              <a:t>Pets can be adopted from a pound</a:t>
            </a:r>
            <a:endParaRPr lang="en-US" dirty="0"/>
          </a:p>
          <a:p>
            <a:r>
              <a:rPr lang="en-US" dirty="0">
                <a:ea typeface="+mn-lt"/>
                <a:cs typeface="+mn-lt"/>
              </a:rPr>
              <a:t>Pets can be sent to the pound</a:t>
            </a:r>
            <a:endParaRPr lang="en-US" dirty="0"/>
          </a:p>
          <a:p>
            <a:r>
              <a:rPr lang="en-US" dirty="0">
                <a:ea typeface="+mn-lt"/>
                <a:cs typeface="+mn-lt"/>
              </a:rPr>
              <a:t>Pet values can change over time</a:t>
            </a:r>
            <a:endParaRPr lang="en-US" dirty="0"/>
          </a:p>
          <a:p>
            <a:r>
              <a:rPr lang="en-US" dirty="0">
                <a:ea typeface="+mn-lt"/>
                <a:cs typeface="+mn-lt"/>
              </a:rPr>
              <a:t>Users can edit pet data fields (ex: name)</a:t>
            </a:r>
            <a:endParaRPr lang="en-US" dirty="0"/>
          </a:p>
          <a:p>
            <a:r>
              <a:rPr lang="en-US" dirty="0">
                <a:ea typeface="+mn-lt"/>
                <a:cs typeface="+mn-lt"/>
              </a:rPr>
              <a:t>Users can acquire new items</a:t>
            </a:r>
            <a:endParaRPr lang="en-US" dirty="0"/>
          </a:p>
          <a:p>
            <a:r>
              <a:rPr lang="en-US" dirty="0">
                <a:ea typeface="+mn-lt"/>
                <a:cs typeface="+mn-lt"/>
              </a:rPr>
              <a:t>Some items disappear/change on use</a:t>
            </a:r>
          </a:p>
          <a:p>
            <a:r>
              <a:rPr lang="en-US" dirty="0"/>
              <a:t>S3/EC2</a:t>
            </a:r>
          </a:p>
        </p:txBody>
      </p:sp>
    </p:spTree>
    <p:extLst>
      <p:ext uri="{BB962C8B-B14F-4D97-AF65-F5344CB8AC3E}">
        <p14:creationId xmlns:p14="http://schemas.microsoft.com/office/powerpoint/2010/main" val="528145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79779-CE20-2902-42A5-7FAB90D1F67E}"/>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Testing</a:t>
            </a:r>
          </a:p>
        </p:txBody>
      </p:sp>
      <p:sp>
        <p:nvSpPr>
          <p:cNvPr id="3" name="Content Placeholder 2">
            <a:extLst>
              <a:ext uri="{FF2B5EF4-FFF2-40B4-BE49-F238E27FC236}">
                <a16:creationId xmlns:a16="http://schemas.microsoft.com/office/drawing/2014/main" id="{A9800FF7-9FE1-4C8E-F0C6-66B604FCD829}"/>
              </a:ext>
            </a:extLst>
          </p:cNvPr>
          <p:cNvSpPr>
            <a:spLocks noGrp="1"/>
          </p:cNvSpPr>
          <p:nvPr>
            <p:ph idx="1"/>
          </p:nvPr>
        </p:nvSpPr>
        <p:spPr>
          <a:xfrm>
            <a:off x="5591695" y="1402080"/>
            <a:ext cx="5320696" cy="4053840"/>
          </a:xfrm>
        </p:spPr>
        <p:txBody>
          <a:bodyPr anchor="ctr">
            <a:normAutofit/>
          </a:bodyPr>
          <a:lstStyle/>
          <a:p>
            <a:r>
              <a:rPr lang="en-US" dirty="0">
                <a:ea typeface="+mn-lt"/>
                <a:cs typeface="+mn-lt"/>
              </a:rPr>
              <a:t>TDD using JUnit 5/Mockito</a:t>
            </a:r>
          </a:p>
          <a:p>
            <a:r>
              <a:rPr lang="en-US" dirty="0"/>
              <a:t>BDD using Selenium/Cucumber/Gherkin/Java</a:t>
            </a:r>
          </a:p>
          <a:p>
            <a:r>
              <a:rPr lang="en-US" dirty="0"/>
              <a:t>Endpoint testing using Postman</a:t>
            </a:r>
          </a:p>
        </p:txBody>
      </p:sp>
    </p:spTree>
    <p:extLst>
      <p:ext uri="{BB962C8B-B14F-4D97-AF65-F5344CB8AC3E}">
        <p14:creationId xmlns:p14="http://schemas.microsoft.com/office/powerpoint/2010/main" val="988822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B3EBB-B72D-4F1E-E69E-80917EEDD0A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Testing</a:t>
            </a:r>
          </a:p>
        </p:txBody>
      </p:sp>
      <p:pic>
        <p:nvPicPr>
          <p:cNvPr id="4" name="Picture 4" descr="Graphical user interface, text&#10;&#10;Description automatically generated">
            <a:extLst>
              <a:ext uri="{FF2B5EF4-FFF2-40B4-BE49-F238E27FC236}">
                <a16:creationId xmlns:a16="http://schemas.microsoft.com/office/drawing/2014/main" id="{69695DDD-2686-0D7F-2ACE-31071F471D55}"/>
              </a:ext>
            </a:extLst>
          </p:cNvPr>
          <p:cNvPicPr>
            <a:picLocks noGrp="1" noChangeAspect="1"/>
          </p:cNvPicPr>
          <p:nvPr>
            <p:ph idx="1"/>
          </p:nvPr>
        </p:nvPicPr>
        <p:blipFill>
          <a:blip r:embed="rId2"/>
          <a:stretch>
            <a:fillRect/>
          </a:stretch>
        </p:blipFill>
        <p:spPr>
          <a:xfrm>
            <a:off x="5804346" y="1626467"/>
            <a:ext cx="5320696" cy="2453206"/>
          </a:xfrm>
        </p:spPr>
      </p:pic>
      <p:pic>
        <p:nvPicPr>
          <p:cNvPr id="6" name="Picture 6">
            <a:extLst>
              <a:ext uri="{FF2B5EF4-FFF2-40B4-BE49-F238E27FC236}">
                <a16:creationId xmlns:a16="http://schemas.microsoft.com/office/drawing/2014/main" id="{C55436EC-D8C1-6A80-02EE-86A4D05ECF60}"/>
              </a:ext>
            </a:extLst>
          </p:cNvPr>
          <p:cNvPicPr>
            <a:picLocks noChangeAspect="1"/>
          </p:cNvPicPr>
          <p:nvPr/>
        </p:nvPicPr>
        <p:blipFill>
          <a:blip r:embed="rId3"/>
          <a:stretch>
            <a:fillRect/>
          </a:stretch>
        </p:blipFill>
        <p:spPr>
          <a:xfrm>
            <a:off x="7090143" y="4355516"/>
            <a:ext cx="2743200" cy="1141803"/>
          </a:xfrm>
          <a:prstGeom prst="rect">
            <a:avLst/>
          </a:prstGeom>
        </p:spPr>
      </p:pic>
      <p:sp>
        <p:nvSpPr>
          <p:cNvPr id="3" name="TextBox 2">
            <a:extLst>
              <a:ext uri="{FF2B5EF4-FFF2-40B4-BE49-F238E27FC236}">
                <a16:creationId xmlns:a16="http://schemas.microsoft.com/office/drawing/2014/main" id="{9F996AF9-C7E3-AE58-A306-A8DEEC1977E7}"/>
              </a:ext>
            </a:extLst>
          </p:cNvPr>
          <p:cNvSpPr txBox="1"/>
          <p:nvPr/>
        </p:nvSpPr>
        <p:spPr>
          <a:xfrm>
            <a:off x="7261513" y="119149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JUnit/Mockito Coverage</a:t>
            </a:r>
          </a:p>
        </p:txBody>
      </p:sp>
    </p:spTree>
    <p:extLst>
      <p:ext uri="{BB962C8B-B14F-4D97-AF65-F5344CB8AC3E}">
        <p14:creationId xmlns:p14="http://schemas.microsoft.com/office/powerpoint/2010/main" val="400112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B95FC-75E9-7418-B83C-785A4E0C85C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400" dirty="0">
                <a:solidFill>
                  <a:schemeClr val="bg1"/>
                </a:solidFill>
                <a:ea typeface="+mj-lt"/>
                <a:cs typeface="+mj-lt"/>
              </a:rPr>
              <a:t>Challenges/</a:t>
            </a:r>
            <a:br>
              <a:rPr lang="en-US" sz="2400" dirty="0">
                <a:solidFill>
                  <a:schemeClr val="bg1"/>
                </a:solidFill>
                <a:ea typeface="+mj-lt"/>
                <a:cs typeface="+mj-lt"/>
              </a:rPr>
            </a:br>
            <a:r>
              <a:rPr lang="en-US" sz="2400" dirty="0">
                <a:solidFill>
                  <a:schemeClr val="bg1"/>
                </a:solidFill>
                <a:ea typeface="+mj-lt"/>
                <a:cs typeface="+mj-lt"/>
              </a:rPr>
              <a:t>Works-in-progress</a:t>
            </a:r>
            <a:endParaRPr lang="en-US" sz="2400" dirty="0">
              <a:solidFill>
                <a:schemeClr val="bg1"/>
              </a:solidFill>
            </a:endParaRPr>
          </a:p>
        </p:txBody>
      </p:sp>
      <p:sp>
        <p:nvSpPr>
          <p:cNvPr id="3" name="Content Placeholder 2">
            <a:extLst>
              <a:ext uri="{FF2B5EF4-FFF2-40B4-BE49-F238E27FC236}">
                <a16:creationId xmlns:a16="http://schemas.microsoft.com/office/drawing/2014/main" id="{2DD5CCAF-4BFB-7525-386A-0AC5D2C5D5D2}"/>
              </a:ext>
            </a:extLst>
          </p:cNvPr>
          <p:cNvSpPr>
            <a:spLocks noGrp="1"/>
          </p:cNvSpPr>
          <p:nvPr>
            <p:ph idx="1"/>
          </p:nvPr>
        </p:nvSpPr>
        <p:spPr>
          <a:xfrm>
            <a:off x="5591695" y="1402080"/>
            <a:ext cx="5320696" cy="4053840"/>
          </a:xfrm>
        </p:spPr>
        <p:txBody>
          <a:bodyPr anchor="ctr">
            <a:normAutofit/>
          </a:bodyPr>
          <a:lstStyle/>
          <a:p>
            <a:r>
              <a:rPr lang="en-US" dirty="0"/>
              <a:t>Challenges:</a:t>
            </a:r>
          </a:p>
          <a:p>
            <a:pPr lvl="1"/>
            <a:r>
              <a:rPr lang="en-US" dirty="0"/>
              <a:t>Sleep Deprivation</a:t>
            </a:r>
          </a:p>
          <a:p>
            <a:pPr lvl="1"/>
            <a:r>
              <a:rPr lang="en-US" dirty="0"/>
              <a:t>Testing</a:t>
            </a:r>
          </a:p>
          <a:p>
            <a:r>
              <a:rPr lang="en-US" dirty="0"/>
              <a:t>Works-in-Progress:</a:t>
            </a:r>
          </a:p>
          <a:p>
            <a:pPr lvl="1"/>
            <a:r>
              <a:rPr lang="en-US" dirty="0"/>
              <a:t>Refine comment functionality</a:t>
            </a:r>
          </a:p>
          <a:p>
            <a:pPr lvl="1"/>
            <a:r>
              <a:rPr lang="en-US" dirty="0"/>
              <a:t>Refine some Selenium tests</a:t>
            </a:r>
          </a:p>
          <a:p>
            <a:pPr lvl="1"/>
            <a:r>
              <a:rPr lang="en-US" dirty="0"/>
              <a:t>S3/EC2</a:t>
            </a:r>
          </a:p>
        </p:txBody>
      </p:sp>
    </p:spTree>
    <p:extLst>
      <p:ext uri="{BB962C8B-B14F-4D97-AF65-F5344CB8AC3E}">
        <p14:creationId xmlns:p14="http://schemas.microsoft.com/office/powerpoint/2010/main" val="160911156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Parcel</vt:lpstr>
      <vt:lpstr>Sténopé: A Pet Management System</vt:lpstr>
      <vt:lpstr>High Concept</vt:lpstr>
      <vt:lpstr>Technologies Used</vt:lpstr>
      <vt:lpstr>Database Structure</vt:lpstr>
      <vt:lpstr>MVPs</vt:lpstr>
      <vt:lpstr>Stretch Goals</vt:lpstr>
      <vt:lpstr>Testing</vt:lpstr>
      <vt:lpstr>Testing</vt:lpstr>
      <vt:lpstr>Challenges/ Works-in-progress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222</cp:revision>
  <dcterms:created xsi:type="dcterms:W3CDTF">2022-07-16T14:55:43Z</dcterms:created>
  <dcterms:modified xsi:type="dcterms:W3CDTF">2022-07-18T14:51:55Z</dcterms:modified>
</cp:coreProperties>
</file>