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60" r:id="rId4"/>
    <p:sldId id="261" r:id="rId5"/>
    <p:sldId id="257" r:id="rId6"/>
    <p:sldId id="258" r:id="rId7"/>
    <p:sldId id="259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733188-98AA-487C-9053-F3DA48E2069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2E51EA0-E611-427D-99E7-8610BFC0F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8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3188-98AA-487C-9053-F3DA48E2069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1EA0-E611-427D-99E7-8610BFC0F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5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3188-98AA-487C-9053-F3DA48E2069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1EA0-E611-427D-99E7-8610BFC0F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6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3188-98AA-487C-9053-F3DA48E2069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1EA0-E611-427D-99E7-8610BFC0FE5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329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3188-98AA-487C-9053-F3DA48E2069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1EA0-E611-427D-99E7-8610BFC0F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29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3188-98AA-487C-9053-F3DA48E2069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1EA0-E611-427D-99E7-8610BFC0F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17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3188-98AA-487C-9053-F3DA48E2069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1EA0-E611-427D-99E7-8610BFC0F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47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3188-98AA-487C-9053-F3DA48E2069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1EA0-E611-427D-99E7-8610BFC0F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48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3188-98AA-487C-9053-F3DA48E2069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1EA0-E611-427D-99E7-8610BFC0F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5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3188-98AA-487C-9053-F3DA48E2069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1EA0-E611-427D-99E7-8610BFC0F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8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3188-98AA-487C-9053-F3DA48E2069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1EA0-E611-427D-99E7-8610BFC0F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3188-98AA-487C-9053-F3DA48E2069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1EA0-E611-427D-99E7-8610BFC0F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3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3188-98AA-487C-9053-F3DA48E2069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1EA0-E611-427D-99E7-8610BFC0F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7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3188-98AA-487C-9053-F3DA48E2069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1EA0-E611-427D-99E7-8610BFC0F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7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3188-98AA-487C-9053-F3DA48E2069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1EA0-E611-427D-99E7-8610BFC0F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2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3188-98AA-487C-9053-F3DA48E2069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1EA0-E611-427D-99E7-8610BFC0F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0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3188-98AA-487C-9053-F3DA48E2069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1EA0-E611-427D-99E7-8610BFC0F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0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3188-98AA-487C-9053-F3DA48E2069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51EA0-E611-427D-99E7-8610BFC0F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92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F2E2-9BE6-4F3E-13C0-F3B759BC7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</a:t>
            </a:r>
            <a:br>
              <a:rPr lang="en-US" dirty="0"/>
            </a:br>
            <a:r>
              <a:rPr lang="en-US" dirty="0"/>
              <a:t>Reimbursement</a:t>
            </a:r>
            <a:br>
              <a:rPr lang="en-US" dirty="0"/>
            </a:br>
            <a:r>
              <a:rPr lang="en-US" dirty="0"/>
              <a:t>System (ERS)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A9859-94C9-18EC-7034-3652579EC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Randolph</a:t>
            </a:r>
          </a:p>
        </p:txBody>
      </p:sp>
    </p:spTree>
    <p:extLst>
      <p:ext uri="{BB962C8B-B14F-4D97-AF65-F5344CB8AC3E}">
        <p14:creationId xmlns:p14="http://schemas.microsoft.com/office/powerpoint/2010/main" val="390802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5462-7AB0-E720-FA7D-B8C918F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6168-0431-149C-0443-E399D9B78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2054794" cy="3541714"/>
          </a:xfrm>
        </p:spPr>
        <p:txBody>
          <a:bodyPr>
            <a:normAutofit/>
          </a:bodyPr>
          <a:lstStyle/>
          <a:p>
            <a:r>
              <a:rPr lang="en-US" dirty="0"/>
              <a:t>Eclipse IDE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Agile-Scrum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ABB3D5-A623-2732-55F9-C647AFC03AC7}"/>
              </a:ext>
            </a:extLst>
          </p:cNvPr>
          <p:cNvSpPr txBox="1">
            <a:spLocks/>
          </p:cNvSpPr>
          <p:nvPr/>
        </p:nvSpPr>
        <p:spPr>
          <a:xfrm>
            <a:off x="5832115" y="2249487"/>
            <a:ext cx="2054794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Java</a:t>
            </a:r>
          </a:p>
          <a:p>
            <a:r>
              <a:rPr lang="en-US" dirty="0" err="1"/>
              <a:t>Javalin</a:t>
            </a:r>
            <a:endParaRPr lang="en-US" dirty="0"/>
          </a:p>
          <a:p>
            <a:r>
              <a:rPr lang="en-US" dirty="0"/>
              <a:t>JDBC</a:t>
            </a:r>
          </a:p>
          <a:p>
            <a:r>
              <a:rPr lang="en-US" dirty="0"/>
              <a:t>JUnit</a:t>
            </a:r>
          </a:p>
          <a:p>
            <a:r>
              <a:rPr lang="en-US" dirty="0"/>
              <a:t>Mockito</a:t>
            </a:r>
          </a:p>
          <a:p>
            <a:r>
              <a:rPr lang="en-US" dirty="0"/>
              <a:t>Selenium</a:t>
            </a:r>
          </a:p>
          <a:p>
            <a:r>
              <a:rPr lang="en-US" dirty="0"/>
              <a:t>WebDriver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0E400E-C988-D109-712F-CFB815031FEE}"/>
              </a:ext>
            </a:extLst>
          </p:cNvPr>
          <p:cNvSpPr txBox="1">
            <a:spLocks/>
          </p:cNvSpPr>
          <p:nvPr/>
        </p:nvSpPr>
        <p:spPr>
          <a:xfrm>
            <a:off x="3777321" y="2249487"/>
            <a:ext cx="205479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HTML</a:t>
            </a:r>
          </a:p>
          <a:p>
            <a:r>
              <a:rPr lang="en-US" dirty="0"/>
              <a:t>Bootstrap - CSS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AWS RDS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3E055A-0DE5-6C49-8CDF-7511CA507537}"/>
              </a:ext>
            </a:extLst>
          </p:cNvPr>
          <p:cNvSpPr txBox="1">
            <a:spLocks/>
          </p:cNvSpPr>
          <p:nvPr/>
        </p:nvSpPr>
        <p:spPr>
          <a:xfrm>
            <a:off x="7886909" y="2249487"/>
            <a:ext cx="205479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PostgreSQL</a:t>
            </a:r>
          </a:p>
          <a:p>
            <a:r>
              <a:rPr lang="en-US" dirty="0"/>
              <a:t>AWS RDS</a:t>
            </a:r>
          </a:p>
          <a:p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BE7FA1-9423-8AF5-73FA-203272950A94}"/>
              </a:ext>
            </a:extLst>
          </p:cNvPr>
          <p:cNvSpPr txBox="1">
            <a:spLocks/>
          </p:cNvSpPr>
          <p:nvPr/>
        </p:nvSpPr>
        <p:spPr>
          <a:xfrm>
            <a:off x="1141413" y="1599367"/>
            <a:ext cx="9788658" cy="65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Project Management   Front-End 	Back-End 	       Database		</a:t>
            </a:r>
          </a:p>
        </p:txBody>
      </p:sp>
    </p:spTree>
    <p:extLst>
      <p:ext uri="{BB962C8B-B14F-4D97-AF65-F5344CB8AC3E}">
        <p14:creationId xmlns:p14="http://schemas.microsoft.com/office/powerpoint/2010/main" val="215167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A51D-2863-B377-327F-4D703CF0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F891-AD50-7FE6-CEFF-DEE98A63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Employee can login and logout</a:t>
            </a:r>
          </a:p>
          <a:p>
            <a:r>
              <a:rPr lang="en-US" dirty="0"/>
              <a:t>An Employee can view their requests</a:t>
            </a:r>
          </a:p>
          <a:p>
            <a:r>
              <a:rPr lang="en-US" dirty="0"/>
              <a:t>An Employee can create a new request</a:t>
            </a:r>
          </a:p>
          <a:p>
            <a:r>
              <a:rPr lang="en-US" dirty="0"/>
              <a:t>An Employee can submit a grade or cancel their request</a:t>
            </a:r>
          </a:p>
          <a:p>
            <a:r>
              <a:rPr lang="en-US" dirty="0"/>
              <a:t>A Manager can approve or reject a request</a:t>
            </a:r>
          </a:p>
          <a:p>
            <a:r>
              <a:rPr lang="en-US" dirty="0"/>
              <a:t>A Manager can change the reimbursement amount with a reason</a:t>
            </a:r>
          </a:p>
          <a:p>
            <a:pPr marL="0" indent="0">
              <a:buNone/>
            </a:pPr>
            <a:r>
              <a:rPr lang="en-US" dirty="0"/>
              <a:t>Note: A Manager can do anything any employee can</a:t>
            </a:r>
          </a:p>
        </p:txBody>
      </p:sp>
    </p:spTree>
    <p:extLst>
      <p:ext uri="{BB962C8B-B14F-4D97-AF65-F5344CB8AC3E}">
        <p14:creationId xmlns:p14="http://schemas.microsoft.com/office/powerpoint/2010/main" val="292019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2FFB-2001-B39E-41B9-C199ED1D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- TLDL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2BCAF-2D2A-13D5-847B-D3CAA623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Employee: Logout / login</a:t>
            </a:r>
          </a:p>
          <a:p>
            <a:r>
              <a:rPr lang="en-US" dirty="0"/>
              <a:t>Employee: View, Create, Update own requests</a:t>
            </a:r>
          </a:p>
          <a:p>
            <a:r>
              <a:rPr lang="en-US" dirty="0"/>
              <a:t>Manager: Approve, Reject, Change Reimbursement amount other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Manager can do anything an employee can</a:t>
            </a:r>
          </a:p>
        </p:txBody>
      </p:sp>
    </p:spTree>
    <p:extLst>
      <p:ext uri="{BB962C8B-B14F-4D97-AF65-F5344CB8AC3E}">
        <p14:creationId xmlns:p14="http://schemas.microsoft.com/office/powerpoint/2010/main" val="19396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78AC-7450-04E1-F25F-41947674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87411-97B3-AB24-E039-015447B8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462" y="2097088"/>
            <a:ext cx="3771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7FBF-89E4-B062-B955-A14015F8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03C1-5A67-E71A-2C02-DC52B0BF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/login		-	-	-	(POST)</a:t>
            </a:r>
          </a:p>
          <a:p>
            <a:r>
              <a:rPr lang="en-US" dirty="0"/>
              <a:t>/logout	-	-	-	(POST)</a:t>
            </a:r>
          </a:p>
          <a:p>
            <a:r>
              <a:rPr lang="en-US" dirty="0"/>
              <a:t>/meta	-	-	-	(GET)</a:t>
            </a:r>
          </a:p>
          <a:p>
            <a:r>
              <a:rPr lang="en-US" dirty="0"/>
              <a:t>/employee/&lt;username&gt;	-	(GET)</a:t>
            </a:r>
          </a:p>
          <a:p>
            <a:r>
              <a:rPr lang="en-US" dirty="0"/>
              <a:t>/request	-	-	-	(GET)</a:t>
            </a:r>
          </a:p>
          <a:p>
            <a:r>
              <a:rPr lang="en-US" dirty="0"/>
              <a:t>/request/&lt;username&gt;	-	(POST, GET)</a:t>
            </a:r>
          </a:p>
          <a:p>
            <a:r>
              <a:rPr lang="en-US" dirty="0"/>
              <a:t>/request/&lt;username&gt;/&lt;request id&gt;	(GET, PATCH)</a:t>
            </a:r>
          </a:p>
        </p:txBody>
      </p:sp>
    </p:spTree>
    <p:extLst>
      <p:ext uri="{BB962C8B-B14F-4D97-AF65-F5344CB8AC3E}">
        <p14:creationId xmlns:p14="http://schemas.microsoft.com/office/powerpoint/2010/main" val="377927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B9AF-4A4B-7679-77CA-35B05077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29C5-042F-3A8D-05CD-A07626376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JUnit – Mockito : Service</a:t>
            </a:r>
          </a:p>
          <a:p>
            <a:r>
              <a:rPr lang="en-US" dirty="0"/>
              <a:t>Postman : Endpoints</a:t>
            </a:r>
          </a:p>
          <a:p>
            <a:r>
              <a:rPr lang="en-US" dirty="0"/>
              <a:t>Selenium Cucumber : User Behavior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802774A-A237-9AEB-1F0C-433DB16A6818}"/>
              </a:ext>
            </a:extLst>
          </p:cNvPr>
          <p:cNvGrpSpPr/>
          <p:nvPr/>
        </p:nvGrpSpPr>
        <p:grpSpPr>
          <a:xfrm>
            <a:off x="1475950" y="4202040"/>
            <a:ext cx="3705226" cy="2136397"/>
            <a:chOff x="6021386" y="1219199"/>
            <a:chExt cx="3705226" cy="213639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333333B-22EB-674A-2B7F-9F39E4E2AF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6943"/>
            <a:stretch/>
          </p:blipFill>
          <p:spPr>
            <a:xfrm>
              <a:off x="6021387" y="1219199"/>
              <a:ext cx="3705225" cy="159950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08CF490-D317-D1EA-CECF-C511112271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972" b="15799"/>
            <a:stretch/>
          </p:blipFill>
          <p:spPr>
            <a:xfrm>
              <a:off x="6021386" y="2860646"/>
              <a:ext cx="3705225" cy="49495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05291A7-2755-C21E-03AD-05E4DA6A0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3119238"/>
            <a:ext cx="4134380" cy="323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6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4B50-4AD0-C631-FE00-E102D980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B149-76BB-CE1D-F54F-B68F96899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&amp; Cucumber</a:t>
            </a:r>
          </a:p>
          <a:p>
            <a:pPr lvl="1"/>
            <a:r>
              <a:rPr lang="en-US" dirty="0"/>
              <a:t>Button – Wrong Coordinate</a:t>
            </a:r>
          </a:p>
          <a:p>
            <a:r>
              <a:rPr lang="en-US" dirty="0"/>
              <a:t>JUnit Suite</a:t>
            </a:r>
          </a:p>
          <a:p>
            <a:r>
              <a:rPr lang="en-US" dirty="0"/>
              <a:t>Bootstrap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2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17B3-57E8-CFF0-9400-9783F0CA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Additions &amp;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AE50-245F-A2F8-A1F1-11AF90924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4252709" cy="39899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Add admin role with no restrictions on requests</a:t>
            </a:r>
          </a:p>
          <a:p>
            <a:r>
              <a:rPr lang="en-US" dirty="0"/>
              <a:t>Add ability to register new employees</a:t>
            </a:r>
          </a:p>
          <a:p>
            <a:r>
              <a:rPr lang="en-US" dirty="0"/>
              <a:t>Add ability to add new event types</a:t>
            </a:r>
          </a:p>
          <a:p>
            <a:r>
              <a:rPr lang="en-US" dirty="0"/>
              <a:t>Add ability to add new grade formats</a:t>
            </a:r>
          </a:p>
          <a:p>
            <a:r>
              <a:rPr lang="en-US" dirty="0"/>
              <a:t>Add ability to upload presentation/supporting documents to request</a:t>
            </a:r>
          </a:p>
          <a:p>
            <a:r>
              <a:rPr lang="en-US" dirty="0"/>
              <a:t>Add table of access rights for employees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103E8E-0204-B31F-0FA2-441D41B0C22A}"/>
              </a:ext>
            </a:extLst>
          </p:cNvPr>
          <p:cNvSpPr txBox="1">
            <a:spLocks/>
          </p:cNvSpPr>
          <p:nvPr/>
        </p:nvSpPr>
        <p:spPr>
          <a:xfrm>
            <a:off x="6094412" y="2249487"/>
            <a:ext cx="4660274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 client-server authentication/security</a:t>
            </a:r>
          </a:p>
          <a:p>
            <a:r>
              <a:rPr lang="en-US" dirty="0"/>
              <a:t>Update server to initialize </a:t>
            </a:r>
            <a:r>
              <a:rPr lang="en-US" dirty="0" err="1"/>
              <a:t>enum</a:t>
            </a:r>
            <a:r>
              <a:rPr lang="en-US" dirty="0"/>
              <a:t>/type data from database. (i.e. event types)</a:t>
            </a:r>
          </a:p>
          <a:p>
            <a:r>
              <a:rPr lang="en-US" dirty="0"/>
              <a:t>Update server to Minimize/Optimize database calls</a:t>
            </a:r>
          </a:p>
          <a:p>
            <a:r>
              <a:rPr lang="en-US" dirty="0"/>
              <a:t>Update better tracking of available reimbursement funds and whether current pending reimbursements exceed the amount</a:t>
            </a:r>
          </a:p>
          <a:p>
            <a:r>
              <a:rPr lang="en-US" dirty="0"/>
              <a:t>Improve DTOs to be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589617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255</TotalTime>
  <Words>357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Employee Reimbursement System (ERS)</vt:lpstr>
      <vt:lpstr>Technologies</vt:lpstr>
      <vt:lpstr>User Stories</vt:lpstr>
      <vt:lpstr>User Stories - TLDL</vt:lpstr>
      <vt:lpstr>Entity Relationship Diagram</vt:lpstr>
      <vt:lpstr>Endpoints</vt:lpstr>
      <vt:lpstr>Tests</vt:lpstr>
      <vt:lpstr>Challenges</vt:lpstr>
      <vt:lpstr>Additions &amp;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Reimbursement System (ERS)</dc:title>
  <dc:creator>Wolf Randolph</dc:creator>
  <cp:lastModifiedBy>Wolf Randolph</cp:lastModifiedBy>
  <cp:revision>4</cp:revision>
  <dcterms:created xsi:type="dcterms:W3CDTF">2022-07-05T14:00:00Z</dcterms:created>
  <dcterms:modified xsi:type="dcterms:W3CDTF">2022-07-17T19:39:02Z</dcterms:modified>
</cp:coreProperties>
</file>