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4"/>
  </p:notesMasterIdLst>
  <p:sldIdLst>
    <p:sldId id="256" r:id="rId5"/>
    <p:sldId id="258" r:id="rId6"/>
    <p:sldId id="260" r:id="rId7"/>
    <p:sldId id="276" r:id="rId8"/>
    <p:sldId id="450" r:id="rId9"/>
    <p:sldId id="451" r:id="rId10"/>
    <p:sldId id="365" r:id="rId11"/>
    <p:sldId id="406" r:id="rId12"/>
    <p:sldId id="261" r:id="rId13"/>
    <p:sldId id="405" r:id="rId14"/>
    <p:sldId id="442" r:id="rId15"/>
    <p:sldId id="443" r:id="rId16"/>
    <p:sldId id="444" r:id="rId17"/>
    <p:sldId id="445" r:id="rId18"/>
    <p:sldId id="464" r:id="rId19"/>
    <p:sldId id="446" r:id="rId20"/>
    <p:sldId id="447" r:id="rId21"/>
    <p:sldId id="328" r:id="rId22"/>
    <p:sldId id="425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2D9"/>
    <a:srgbClr val="27A3A9"/>
    <a:srgbClr val="1A669A"/>
    <a:srgbClr val="51A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94" autoAdjust="0"/>
  </p:normalViewPr>
  <p:slideViewPr>
    <p:cSldViewPr snapToGrid="0">
      <p:cViewPr>
        <p:scale>
          <a:sx n="91" d="100"/>
          <a:sy n="91" d="100"/>
        </p:scale>
        <p:origin x="72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8C824-1952-496F-BCEE-4BA9931DC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C590-B2F1-4995-953E-58781F9AF2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735873" y="419099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3626-C97D-4D82-9D28-6BA172E6E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95AF-C7A6-4C43-B416-461516032D6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735873" y="419099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hustairline.xyz/" TargetMode="Externa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/>
          <p:cNvSpPr txBox="1">
            <a:spLocks noChangeArrowheads="1"/>
          </p:cNvSpPr>
          <p:nvPr/>
        </p:nvSpPr>
        <p:spPr bwMode="auto">
          <a:xfrm>
            <a:off x="4027805" y="3186430"/>
            <a:ext cx="465391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algn="ctr">
              <a:spcBef>
                <a:spcPct val="0"/>
              </a:spcBef>
              <a:buNone/>
            </a:pP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队伍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:</a:t>
            </a: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泥头车队</a:t>
            </a:r>
            <a:endParaRPr kumimoji="1" lang="zh-CN" altLang="en-US" sz="24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>
              <a:spcBef>
                <a:spcPct val="0"/>
              </a:spcBef>
              <a:buNone/>
            </a:pPr>
            <a:endParaRPr kumimoji="1" lang="zh-CN" altLang="en-US" sz="24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>
              <a:spcBef>
                <a:spcPct val="0"/>
              </a:spcBef>
              <a:buNone/>
            </a:pP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华中科技大学网络空间安全学院</a:t>
            </a:r>
            <a:endParaRPr kumimoji="1" lang="zh-CN" altLang="en-US" sz="24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>
              <a:spcBef>
                <a:spcPct val="0"/>
              </a:spcBef>
              <a:buNone/>
            </a:pPr>
            <a:endParaRPr kumimoji="1" lang="zh-CN" altLang="en-US" sz="24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  <a:hlinkClick r:id="rId2"/>
            </a:endParaRPr>
          </a:p>
        </p:txBody>
      </p:sp>
      <p:sp>
        <p:nvSpPr>
          <p:cNvPr id="7" name="Shape 75"/>
          <p:cNvSpPr/>
          <p:nvPr/>
        </p:nvSpPr>
        <p:spPr>
          <a:xfrm>
            <a:off x="4953000" y="3836670"/>
            <a:ext cx="2804160" cy="623570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TextBox 28"/>
          <p:cNvSpPr txBox="1">
            <a:spLocks noChangeArrowheads="1"/>
          </p:cNvSpPr>
          <p:nvPr/>
        </p:nvSpPr>
        <p:spPr bwMode="auto">
          <a:xfrm>
            <a:off x="1967230" y="2200910"/>
            <a:ext cx="93503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A1-高性能民航旅客行程推荐系统</a:t>
            </a:r>
            <a:endParaRPr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815" y="228600"/>
            <a:ext cx="475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第十一届中国软件杯大学生软件设计大赛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383222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、数据贴近实际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1775" y="1298823"/>
            <a:ext cx="5161100" cy="3251856"/>
            <a:chOff x="2843213" y="2024063"/>
            <a:chExt cx="3600450" cy="2268537"/>
          </a:xfrm>
        </p:grpSpPr>
        <p:sp>
          <p:nvSpPr>
            <p:cNvPr id="4" name="稻壳儿搜索【幻雨工作室】_8"/>
            <p:cNvSpPr/>
            <p:nvPr/>
          </p:nvSpPr>
          <p:spPr bwMode="auto">
            <a:xfrm flipH="1">
              <a:off x="2843213" y="2024063"/>
              <a:ext cx="433387" cy="431800"/>
            </a:xfrm>
            <a:custGeom>
              <a:avLst/>
              <a:gdLst>
                <a:gd name="connsiteX0" fmla="*/ 364559 w 607639"/>
                <a:gd name="connsiteY0" fmla="*/ 149685 h 606722"/>
                <a:gd name="connsiteX1" fmla="*/ 352721 w 607639"/>
                <a:gd name="connsiteY1" fmla="*/ 154573 h 606722"/>
                <a:gd name="connsiteX2" fmla="*/ 206474 w 607639"/>
                <a:gd name="connsiteY2" fmla="*/ 300492 h 606722"/>
                <a:gd name="connsiteX3" fmla="*/ 206474 w 607639"/>
                <a:gd name="connsiteY3" fmla="*/ 324131 h 606722"/>
                <a:gd name="connsiteX4" fmla="*/ 352721 w 607639"/>
                <a:gd name="connsiteY4" fmla="*/ 470050 h 606722"/>
                <a:gd name="connsiteX5" fmla="*/ 364559 w 607639"/>
                <a:gd name="connsiteY5" fmla="*/ 474938 h 606722"/>
                <a:gd name="connsiteX6" fmla="*/ 376398 w 607639"/>
                <a:gd name="connsiteY6" fmla="*/ 470050 h 606722"/>
                <a:gd name="connsiteX7" fmla="*/ 376398 w 607639"/>
                <a:gd name="connsiteY7" fmla="*/ 446501 h 606722"/>
                <a:gd name="connsiteX8" fmla="*/ 250535 w 607639"/>
                <a:gd name="connsiteY8" fmla="*/ 320843 h 606722"/>
                <a:gd name="connsiteX9" fmla="*/ 250535 w 607639"/>
                <a:gd name="connsiteY9" fmla="*/ 303780 h 606722"/>
                <a:gd name="connsiteX10" fmla="*/ 376398 w 607639"/>
                <a:gd name="connsiteY10" fmla="*/ 178122 h 606722"/>
                <a:gd name="connsiteX11" fmla="*/ 376398 w 607639"/>
                <a:gd name="connsiteY11" fmla="*/ 154573 h 606722"/>
                <a:gd name="connsiteX12" fmla="*/ 364559 w 607639"/>
                <a:gd name="connsiteY12" fmla="*/ 149685 h 606722"/>
                <a:gd name="connsiteX13" fmla="*/ 364559 w 607639"/>
                <a:gd name="connsiteY13" fmla="*/ 125491 h 606722"/>
                <a:gd name="connsiteX14" fmla="*/ 393488 w 607639"/>
                <a:gd name="connsiteY14" fmla="*/ 137421 h 606722"/>
                <a:gd name="connsiteX15" fmla="*/ 393488 w 607639"/>
                <a:gd name="connsiteY15" fmla="*/ 195185 h 606722"/>
                <a:gd name="connsiteX16" fmla="*/ 276170 w 607639"/>
                <a:gd name="connsiteY16" fmla="*/ 312312 h 606722"/>
                <a:gd name="connsiteX17" fmla="*/ 393488 w 607639"/>
                <a:gd name="connsiteY17" fmla="*/ 429349 h 606722"/>
                <a:gd name="connsiteX18" fmla="*/ 393488 w 607639"/>
                <a:gd name="connsiteY18" fmla="*/ 487202 h 606722"/>
                <a:gd name="connsiteX19" fmla="*/ 364559 w 607639"/>
                <a:gd name="connsiteY19" fmla="*/ 499110 h 606722"/>
                <a:gd name="connsiteX20" fmla="*/ 335630 w 607639"/>
                <a:gd name="connsiteY20" fmla="*/ 487202 h 606722"/>
                <a:gd name="connsiteX21" fmla="*/ 189383 w 607639"/>
                <a:gd name="connsiteY21" fmla="*/ 341193 h 606722"/>
                <a:gd name="connsiteX22" fmla="*/ 189383 w 607639"/>
                <a:gd name="connsiteY22" fmla="*/ 283430 h 606722"/>
                <a:gd name="connsiteX23" fmla="*/ 335630 w 607639"/>
                <a:gd name="connsiteY23" fmla="*/ 137421 h 606722"/>
                <a:gd name="connsiteX24" fmla="*/ 364559 w 607639"/>
                <a:gd name="connsiteY24" fmla="*/ 125491 h 606722"/>
                <a:gd name="connsiteX25" fmla="*/ 487717 w 607639"/>
                <a:gd name="connsiteY25" fmla="*/ 43539 h 606722"/>
                <a:gd name="connsiteX26" fmla="*/ 512196 w 607639"/>
                <a:gd name="connsiteY26" fmla="*/ 43539 h 606722"/>
                <a:gd name="connsiteX27" fmla="*/ 524301 w 607639"/>
                <a:gd name="connsiteY27" fmla="*/ 55641 h 606722"/>
                <a:gd name="connsiteX28" fmla="*/ 512196 w 607639"/>
                <a:gd name="connsiteY28" fmla="*/ 67743 h 606722"/>
                <a:gd name="connsiteX29" fmla="*/ 487717 w 607639"/>
                <a:gd name="connsiteY29" fmla="*/ 67743 h 606722"/>
                <a:gd name="connsiteX30" fmla="*/ 475611 w 607639"/>
                <a:gd name="connsiteY30" fmla="*/ 55641 h 606722"/>
                <a:gd name="connsiteX31" fmla="*/ 487717 w 607639"/>
                <a:gd name="connsiteY31" fmla="*/ 43539 h 606722"/>
                <a:gd name="connsiteX32" fmla="*/ 95441 w 607639"/>
                <a:gd name="connsiteY32" fmla="*/ 43539 h 606722"/>
                <a:gd name="connsiteX33" fmla="*/ 436905 w 607639"/>
                <a:gd name="connsiteY33" fmla="*/ 43539 h 606722"/>
                <a:gd name="connsiteX34" fmla="*/ 449008 w 607639"/>
                <a:gd name="connsiteY34" fmla="*/ 55641 h 606722"/>
                <a:gd name="connsiteX35" fmla="*/ 436905 w 607639"/>
                <a:gd name="connsiteY35" fmla="*/ 67743 h 606722"/>
                <a:gd name="connsiteX36" fmla="*/ 95441 w 607639"/>
                <a:gd name="connsiteY36" fmla="*/ 67743 h 606722"/>
                <a:gd name="connsiteX37" fmla="*/ 83338 w 607639"/>
                <a:gd name="connsiteY37" fmla="*/ 55641 h 606722"/>
                <a:gd name="connsiteX38" fmla="*/ 95441 w 607639"/>
                <a:gd name="connsiteY38" fmla="*/ 43539 h 606722"/>
                <a:gd name="connsiteX39" fmla="*/ 107696 w 607639"/>
                <a:gd name="connsiteY39" fmla="*/ 24173 h 606722"/>
                <a:gd name="connsiteX40" fmla="*/ 24209 w 607639"/>
                <a:gd name="connsiteY40" fmla="*/ 107534 h 606722"/>
                <a:gd name="connsiteX41" fmla="*/ 24209 w 607639"/>
                <a:gd name="connsiteY41" fmla="*/ 499099 h 606722"/>
                <a:gd name="connsiteX42" fmla="*/ 107696 w 607639"/>
                <a:gd name="connsiteY42" fmla="*/ 582549 h 606722"/>
                <a:gd name="connsiteX43" fmla="*/ 499854 w 607639"/>
                <a:gd name="connsiteY43" fmla="*/ 582549 h 606722"/>
                <a:gd name="connsiteX44" fmla="*/ 583430 w 607639"/>
                <a:gd name="connsiteY44" fmla="*/ 499099 h 606722"/>
                <a:gd name="connsiteX45" fmla="*/ 583430 w 607639"/>
                <a:gd name="connsiteY45" fmla="*/ 107534 h 606722"/>
                <a:gd name="connsiteX46" fmla="*/ 499854 w 607639"/>
                <a:gd name="connsiteY46" fmla="*/ 24173 h 606722"/>
                <a:gd name="connsiteX47" fmla="*/ 107696 w 607639"/>
                <a:gd name="connsiteY47" fmla="*/ 0 h 606722"/>
                <a:gd name="connsiteX48" fmla="*/ 499854 w 607639"/>
                <a:gd name="connsiteY48" fmla="*/ 0 h 606722"/>
                <a:gd name="connsiteX49" fmla="*/ 607639 w 607639"/>
                <a:gd name="connsiteY49" fmla="*/ 107534 h 606722"/>
                <a:gd name="connsiteX50" fmla="*/ 607639 w 607639"/>
                <a:gd name="connsiteY50" fmla="*/ 499099 h 606722"/>
                <a:gd name="connsiteX51" fmla="*/ 499854 w 607639"/>
                <a:gd name="connsiteY51" fmla="*/ 606722 h 606722"/>
                <a:gd name="connsiteX52" fmla="*/ 107696 w 607639"/>
                <a:gd name="connsiteY52" fmla="*/ 606722 h 606722"/>
                <a:gd name="connsiteX53" fmla="*/ 0 w 607639"/>
                <a:gd name="connsiteY53" fmla="*/ 499099 h 606722"/>
                <a:gd name="connsiteX54" fmla="*/ 0 w 607639"/>
                <a:gd name="connsiteY54" fmla="*/ 107534 h 606722"/>
                <a:gd name="connsiteX55" fmla="*/ 107696 w 607639"/>
                <a:gd name="connsiteY5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7639" h="606722">
                  <a:moveTo>
                    <a:pt x="364559" y="149685"/>
                  </a:moveTo>
                  <a:cubicBezTo>
                    <a:pt x="360287" y="149685"/>
                    <a:pt x="356014" y="151284"/>
                    <a:pt x="352721" y="154573"/>
                  </a:cubicBezTo>
                  <a:lnTo>
                    <a:pt x="206474" y="300492"/>
                  </a:lnTo>
                  <a:cubicBezTo>
                    <a:pt x="199976" y="306979"/>
                    <a:pt x="199976" y="317644"/>
                    <a:pt x="206474" y="324131"/>
                  </a:cubicBezTo>
                  <a:lnTo>
                    <a:pt x="352721" y="470050"/>
                  </a:lnTo>
                  <a:cubicBezTo>
                    <a:pt x="355925" y="473250"/>
                    <a:pt x="360109" y="474938"/>
                    <a:pt x="364559" y="474938"/>
                  </a:cubicBezTo>
                  <a:cubicBezTo>
                    <a:pt x="369010" y="474938"/>
                    <a:pt x="373193" y="473250"/>
                    <a:pt x="376398" y="470050"/>
                  </a:cubicBezTo>
                  <a:cubicBezTo>
                    <a:pt x="382896" y="463563"/>
                    <a:pt x="382896" y="452988"/>
                    <a:pt x="376398" y="446501"/>
                  </a:cubicBezTo>
                  <a:lnTo>
                    <a:pt x="250535" y="320843"/>
                  </a:lnTo>
                  <a:cubicBezTo>
                    <a:pt x="245817" y="316133"/>
                    <a:pt x="245817" y="308490"/>
                    <a:pt x="250535" y="303780"/>
                  </a:cubicBezTo>
                  <a:lnTo>
                    <a:pt x="376398" y="178122"/>
                  </a:lnTo>
                  <a:cubicBezTo>
                    <a:pt x="382896" y="171635"/>
                    <a:pt x="382896" y="161060"/>
                    <a:pt x="376398" y="154573"/>
                  </a:cubicBezTo>
                  <a:cubicBezTo>
                    <a:pt x="373104" y="151284"/>
                    <a:pt x="368832" y="149685"/>
                    <a:pt x="364559" y="149685"/>
                  </a:cubicBezTo>
                  <a:close/>
                  <a:moveTo>
                    <a:pt x="364559" y="125491"/>
                  </a:moveTo>
                  <a:cubicBezTo>
                    <a:pt x="375040" y="125491"/>
                    <a:pt x="385521" y="129468"/>
                    <a:pt x="393488" y="137421"/>
                  </a:cubicBezTo>
                  <a:cubicBezTo>
                    <a:pt x="409421" y="153328"/>
                    <a:pt x="409421" y="179278"/>
                    <a:pt x="393488" y="195185"/>
                  </a:cubicBezTo>
                  <a:lnTo>
                    <a:pt x="276170" y="312312"/>
                  </a:lnTo>
                  <a:lnTo>
                    <a:pt x="393488" y="429349"/>
                  </a:lnTo>
                  <a:cubicBezTo>
                    <a:pt x="409421" y="445345"/>
                    <a:pt x="409421" y="471206"/>
                    <a:pt x="393488" y="487202"/>
                  </a:cubicBezTo>
                  <a:cubicBezTo>
                    <a:pt x="385744" y="494933"/>
                    <a:pt x="375508" y="499110"/>
                    <a:pt x="364559" y="499110"/>
                  </a:cubicBezTo>
                  <a:cubicBezTo>
                    <a:pt x="353611" y="499110"/>
                    <a:pt x="343374" y="494933"/>
                    <a:pt x="335630" y="487202"/>
                  </a:cubicBezTo>
                  <a:lnTo>
                    <a:pt x="189383" y="341193"/>
                  </a:lnTo>
                  <a:cubicBezTo>
                    <a:pt x="173450" y="325286"/>
                    <a:pt x="173450" y="299337"/>
                    <a:pt x="189383" y="283430"/>
                  </a:cubicBezTo>
                  <a:lnTo>
                    <a:pt x="335630" y="137421"/>
                  </a:lnTo>
                  <a:cubicBezTo>
                    <a:pt x="343597" y="129468"/>
                    <a:pt x="354078" y="125491"/>
                    <a:pt x="364559" y="125491"/>
                  </a:cubicBezTo>
                  <a:close/>
                  <a:moveTo>
                    <a:pt x="487717" y="43539"/>
                  </a:moveTo>
                  <a:lnTo>
                    <a:pt x="512196" y="43539"/>
                  </a:lnTo>
                  <a:cubicBezTo>
                    <a:pt x="518871" y="43539"/>
                    <a:pt x="524301" y="48878"/>
                    <a:pt x="524301" y="55641"/>
                  </a:cubicBezTo>
                  <a:cubicBezTo>
                    <a:pt x="524301" y="62315"/>
                    <a:pt x="518871" y="67743"/>
                    <a:pt x="512196" y="67743"/>
                  </a:cubicBezTo>
                  <a:lnTo>
                    <a:pt x="487717" y="67743"/>
                  </a:lnTo>
                  <a:cubicBezTo>
                    <a:pt x="481041" y="67743"/>
                    <a:pt x="475611" y="62315"/>
                    <a:pt x="475611" y="55641"/>
                  </a:cubicBezTo>
                  <a:cubicBezTo>
                    <a:pt x="475611" y="48878"/>
                    <a:pt x="481041" y="43539"/>
                    <a:pt x="487717" y="43539"/>
                  </a:cubicBezTo>
                  <a:close/>
                  <a:moveTo>
                    <a:pt x="95441" y="43539"/>
                  </a:moveTo>
                  <a:lnTo>
                    <a:pt x="436905" y="43539"/>
                  </a:lnTo>
                  <a:cubicBezTo>
                    <a:pt x="443580" y="43539"/>
                    <a:pt x="449008" y="48878"/>
                    <a:pt x="449008" y="55641"/>
                  </a:cubicBezTo>
                  <a:cubicBezTo>
                    <a:pt x="449008" y="62315"/>
                    <a:pt x="443580" y="67743"/>
                    <a:pt x="436905" y="67743"/>
                  </a:cubicBezTo>
                  <a:lnTo>
                    <a:pt x="95441" y="67743"/>
                  </a:lnTo>
                  <a:cubicBezTo>
                    <a:pt x="88766" y="67743"/>
                    <a:pt x="83338" y="62315"/>
                    <a:pt x="83338" y="55641"/>
                  </a:cubicBezTo>
                  <a:cubicBezTo>
                    <a:pt x="83338" y="48878"/>
                    <a:pt x="88766" y="43539"/>
                    <a:pt x="95441" y="43539"/>
                  </a:cubicBezTo>
                  <a:close/>
                  <a:moveTo>
                    <a:pt x="107696" y="24173"/>
                  </a:moveTo>
                  <a:cubicBezTo>
                    <a:pt x="61680" y="24173"/>
                    <a:pt x="24209" y="61588"/>
                    <a:pt x="24209" y="107534"/>
                  </a:cubicBezTo>
                  <a:lnTo>
                    <a:pt x="24209" y="499099"/>
                  </a:lnTo>
                  <a:cubicBezTo>
                    <a:pt x="24209" y="545134"/>
                    <a:pt x="61680" y="582549"/>
                    <a:pt x="107696" y="582549"/>
                  </a:cubicBezTo>
                  <a:lnTo>
                    <a:pt x="499854" y="582549"/>
                  </a:lnTo>
                  <a:cubicBezTo>
                    <a:pt x="545959" y="582549"/>
                    <a:pt x="583430" y="545134"/>
                    <a:pt x="583430" y="499099"/>
                  </a:cubicBezTo>
                  <a:lnTo>
                    <a:pt x="583430" y="107534"/>
                  </a:lnTo>
                  <a:cubicBezTo>
                    <a:pt x="583430" y="61588"/>
                    <a:pt x="545959" y="24173"/>
                    <a:pt x="499854" y="24173"/>
                  </a:cubicBezTo>
                  <a:close/>
                  <a:moveTo>
                    <a:pt x="107696" y="0"/>
                  </a:moveTo>
                  <a:lnTo>
                    <a:pt x="499854" y="0"/>
                  </a:lnTo>
                  <a:cubicBezTo>
                    <a:pt x="559309" y="0"/>
                    <a:pt x="607639" y="48257"/>
                    <a:pt x="607639" y="107534"/>
                  </a:cubicBezTo>
                  <a:lnTo>
                    <a:pt x="607639" y="499099"/>
                  </a:lnTo>
                  <a:cubicBezTo>
                    <a:pt x="607639" y="558465"/>
                    <a:pt x="559309" y="606722"/>
                    <a:pt x="499854" y="606722"/>
                  </a:cubicBezTo>
                  <a:lnTo>
                    <a:pt x="107696" y="606722"/>
                  </a:lnTo>
                  <a:cubicBezTo>
                    <a:pt x="48330" y="606722"/>
                    <a:pt x="0" y="558465"/>
                    <a:pt x="0" y="499099"/>
                  </a:cubicBezTo>
                  <a:lnTo>
                    <a:pt x="0" y="107534"/>
                  </a:lnTo>
                  <a:cubicBezTo>
                    <a:pt x="0" y="48257"/>
                    <a:pt x="48330" y="0"/>
                    <a:pt x="107696" y="0"/>
                  </a:cubicBezTo>
                  <a:close/>
                </a:path>
              </a:pathLst>
            </a:custGeom>
            <a:solidFill>
              <a:srgbClr val="5C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矩形: 圆角 15"/>
            <p:cNvSpPr/>
            <p:nvPr/>
          </p:nvSpPr>
          <p:spPr>
            <a:xfrm>
              <a:off x="3492500" y="2052638"/>
              <a:ext cx="2951163" cy="403225"/>
            </a:xfrm>
            <a:prstGeom prst="roundRect">
              <a:avLst/>
            </a:prstGeom>
            <a:solidFill>
              <a:srgbClr val="5C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稻壳儿搜索【幻雨工作室】_8"/>
            <p:cNvSpPr/>
            <p:nvPr/>
          </p:nvSpPr>
          <p:spPr bwMode="auto">
            <a:xfrm flipH="1">
              <a:off x="2843213" y="2636838"/>
              <a:ext cx="433387" cy="431800"/>
            </a:xfrm>
            <a:custGeom>
              <a:avLst/>
              <a:gdLst>
                <a:gd name="connsiteX0" fmla="*/ 364559 w 607639"/>
                <a:gd name="connsiteY0" fmla="*/ 149685 h 606722"/>
                <a:gd name="connsiteX1" fmla="*/ 352721 w 607639"/>
                <a:gd name="connsiteY1" fmla="*/ 154573 h 606722"/>
                <a:gd name="connsiteX2" fmla="*/ 206474 w 607639"/>
                <a:gd name="connsiteY2" fmla="*/ 300492 h 606722"/>
                <a:gd name="connsiteX3" fmla="*/ 206474 w 607639"/>
                <a:gd name="connsiteY3" fmla="*/ 324131 h 606722"/>
                <a:gd name="connsiteX4" fmla="*/ 352721 w 607639"/>
                <a:gd name="connsiteY4" fmla="*/ 470050 h 606722"/>
                <a:gd name="connsiteX5" fmla="*/ 364559 w 607639"/>
                <a:gd name="connsiteY5" fmla="*/ 474938 h 606722"/>
                <a:gd name="connsiteX6" fmla="*/ 376398 w 607639"/>
                <a:gd name="connsiteY6" fmla="*/ 470050 h 606722"/>
                <a:gd name="connsiteX7" fmla="*/ 376398 w 607639"/>
                <a:gd name="connsiteY7" fmla="*/ 446501 h 606722"/>
                <a:gd name="connsiteX8" fmla="*/ 250535 w 607639"/>
                <a:gd name="connsiteY8" fmla="*/ 320843 h 606722"/>
                <a:gd name="connsiteX9" fmla="*/ 250535 w 607639"/>
                <a:gd name="connsiteY9" fmla="*/ 303780 h 606722"/>
                <a:gd name="connsiteX10" fmla="*/ 376398 w 607639"/>
                <a:gd name="connsiteY10" fmla="*/ 178122 h 606722"/>
                <a:gd name="connsiteX11" fmla="*/ 376398 w 607639"/>
                <a:gd name="connsiteY11" fmla="*/ 154573 h 606722"/>
                <a:gd name="connsiteX12" fmla="*/ 364559 w 607639"/>
                <a:gd name="connsiteY12" fmla="*/ 149685 h 606722"/>
                <a:gd name="connsiteX13" fmla="*/ 364559 w 607639"/>
                <a:gd name="connsiteY13" fmla="*/ 125491 h 606722"/>
                <a:gd name="connsiteX14" fmla="*/ 393488 w 607639"/>
                <a:gd name="connsiteY14" fmla="*/ 137421 h 606722"/>
                <a:gd name="connsiteX15" fmla="*/ 393488 w 607639"/>
                <a:gd name="connsiteY15" fmla="*/ 195185 h 606722"/>
                <a:gd name="connsiteX16" fmla="*/ 276170 w 607639"/>
                <a:gd name="connsiteY16" fmla="*/ 312312 h 606722"/>
                <a:gd name="connsiteX17" fmla="*/ 393488 w 607639"/>
                <a:gd name="connsiteY17" fmla="*/ 429349 h 606722"/>
                <a:gd name="connsiteX18" fmla="*/ 393488 w 607639"/>
                <a:gd name="connsiteY18" fmla="*/ 487202 h 606722"/>
                <a:gd name="connsiteX19" fmla="*/ 364559 w 607639"/>
                <a:gd name="connsiteY19" fmla="*/ 499110 h 606722"/>
                <a:gd name="connsiteX20" fmla="*/ 335630 w 607639"/>
                <a:gd name="connsiteY20" fmla="*/ 487202 h 606722"/>
                <a:gd name="connsiteX21" fmla="*/ 189383 w 607639"/>
                <a:gd name="connsiteY21" fmla="*/ 341193 h 606722"/>
                <a:gd name="connsiteX22" fmla="*/ 189383 w 607639"/>
                <a:gd name="connsiteY22" fmla="*/ 283430 h 606722"/>
                <a:gd name="connsiteX23" fmla="*/ 335630 w 607639"/>
                <a:gd name="connsiteY23" fmla="*/ 137421 h 606722"/>
                <a:gd name="connsiteX24" fmla="*/ 364559 w 607639"/>
                <a:gd name="connsiteY24" fmla="*/ 125491 h 606722"/>
                <a:gd name="connsiteX25" fmla="*/ 487717 w 607639"/>
                <a:gd name="connsiteY25" fmla="*/ 43539 h 606722"/>
                <a:gd name="connsiteX26" fmla="*/ 512196 w 607639"/>
                <a:gd name="connsiteY26" fmla="*/ 43539 h 606722"/>
                <a:gd name="connsiteX27" fmla="*/ 524301 w 607639"/>
                <a:gd name="connsiteY27" fmla="*/ 55641 h 606722"/>
                <a:gd name="connsiteX28" fmla="*/ 512196 w 607639"/>
                <a:gd name="connsiteY28" fmla="*/ 67743 h 606722"/>
                <a:gd name="connsiteX29" fmla="*/ 487717 w 607639"/>
                <a:gd name="connsiteY29" fmla="*/ 67743 h 606722"/>
                <a:gd name="connsiteX30" fmla="*/ 475611 w 607639"/>
                <a:gd name="connsiteY30" fmla="*/ 55641 h 606722"/>
                <a:gd name="connsiteX31" fmla="*/ 487717 w 607639"/>
                <a:gd name="connsiteY31" fmla="*/ 43539 h 606722"/>
                <a:gd name="connsiteX32" fmla="*/ 95441 w 607639"/>
                <a:gd name="connsiteY32" fmla="*/ 43539 h 606722"/>
                <a:gd name="connsiteX33" fmla="*/ 436905 w 607639"/>
                <a:gd name="connsiteY33" fmla="*/ 43539 h 606722"/>
                <a:gd name="connsiteX34" fmla="*/ 449008 w 607639"/>
                <a:gd name="connsiteY34" fmla="*/ 55641 h 606722"/>
                <a:gd name="connsiteX35" fmla="*/ 436905 w 607639"/>
                <a:gd name="connsiteY35" fmla="*/ 67743 h 606722"/>
                <a:gd name="connsiteX36" fmla="*/ 95441 w 607639"/>
                <a:gd name="connsiteY36" fmla="*/ 67743 h 606722"/>
                <a:gd name="connsiteX37" fmla="*/ 83338 w 607639"/>
                <a:gd name="connsiteY37" fmla="*/ 55641 h 606722"/>
                <a:gd name="connsiteX38" fmla="*/ 95441 w 607639"/>
                <a:gd name="connsiteY38" fmla="*/ 43539 h 606722"/>
                <a:gd name="connsiteX39" fmla="*/ 107696 w 607639"/>
                <a:gd name="connsiteY39" fmla="*/ 24173 h 606722"/>
                <a:gd name="connsiteX40" fmla="*/ 24209 w 607639"/>
                <a:gd name="connsiteY40" fmla="*/ 107534 h 606722"/>
                <a:gd name="connsiteX41" fmla="*/ 24209 w 607639"/>
                <a:gd name="connsiteY41" fmla="*/ 499099 h 606722"/>
                <a:gd name="connsiteX42" fmla="*/ 107696 w 607639"/>
                <a:gd name="connsiteY42" fmla="*/ 582549 h 606722"/>
                <a:gd name="connsiteX43" fmla="*/ 499854 w 607639"/>
                <a:gd name="connsiteY43" fmla="*/ 582549 h 606722"/>
                <a:gd name="connsiteX44" fmla="*/ 583430 w 607639"/>
                <a:gd name="connsiteY44" fmla="*/ 499099 h 606722"/>
                <a:gd name="connsiteX45" fmla="*/ 583430 w 607639"/>
                <a:gd name="connsiteY45" fmla="*/ 107534 h 606722"/>
                <a:gd name="connsiteX46" fmla="*/ 499854 w 607639"/>
                <a:gd name="connsiteY46" fmla="*/ 24173 h 606722"/>
                <a:gd name="connsiteX47" fmla="*/ 107696 w 607639"/>
                <a:gd name="connsiteY47" fmla="*/ 0 h 606722"/>
                <a:gd name="connsiteX48" fmla="*/ 499854 w 607639"/>
                <a:gd name="connsiteY48" fmla="*/ 0 h 606722"/>
                <a:gd name="connsiteX49" fmla="*/ 607639 w 607639"/>
                <a:gd name="connsiteY49" fmla="*/ 107534 h 606722"/>
                <a:gd name="connsiteX50" fmla="*/ 607639 w 607639"/>
                <a:gd name="connsiteY50" fmla="*/ 499099 h 606722"/>
                <a:gd name="connsiteX51" fmla="*/ 499854 w 607639"/>
                <a:gd name="connsiteY51" fmla="*/ 606722 h 606722"/>
                <a:gd name="connsiteX52" fmla="*/ 107696 w 607639"/>
                <a:gd name="connsiteY52" fmla="*/ 606722 h 606722"/>
                <a:gd name="connsiteX53" fmla="*/ 0 w 607639"/>
                <a:gd name="connsiteY53" fmla="*/ 499099 h 606722"/>
                <a:gd name="connsiteX54" fmla="*/ 0 w 607639"/>
                <a:gd name="connsiteY54" fmla="*/ 107534 h 606722"/>
                <a:gd name="connsiteX55" fmla="*/ 107696 w 607639"/>
                <a:gd name="connsiteY5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7639" h="606722">
                  <a:moveTo>
                    <a:pt x="364559" y="149685"/>
                  </a:moveTo>
                  <a:cubicBezTo>
                    <a:pt x="360287" y="149685"/>
                    <a:pt x="356014" y="151284"/>
                    <a:pt x="352721" y="154573"/>
                  </a:cubicBezTo>
                  <a:lnTo>
                    <a:pt x="206474" y="300492"/>
                  </a:lnTo>
                  <a:cubicBezTo>
                    <a:pt x="199976" y="306979"/>
                    <a:pt x="199976" y="317644"/>
                    <a:pt x="206474" y="324131"/>
                  </a:cubicBezTo>
                  <a:lnTo>
                    <a:pt x="352721" y="470050"/>
                  </a:lnTo>
                  <a:cubicBezTo>
                    <a:pt x="355925" y="473250"/>
                    <a:pt x="360109" y="474938"/>
                    <a:pt x="364559" y="474938"/>
                  </a:cubicBezTo>
                  <a:cubicBezTo>
                    <a:pt x="369010" y="474938"/>
                    <a:pt x="373193" y="473250"/>
                    <a:pt x="376398" y="470050"/>
                  </a:cubicBezTo>
                  <a:cubicBezTo>
                    <a:pt x="382896" y="463563"/>
                    <a:pt x="382896" y="452988"/>
                    <a:pt x="376398" y="446501"/>
                  </a:cubicBezTo>
                  <a:lnTo>
                    <a:pt x="250535" y="320843"/>
                  </a:lnTo>
                  <a:cubicBezTo>
                    <a:pt x="245817" y="316133"/>
                    <a:pt x="245817" y="308490"/>
                    <a:pt x="250535" y="303780"/>
                  </a:cubicBezTo>
                  <a:lnTo>
                    <a:pt x="376398" y="178122"/>
                  </a:lnTo>
                  <a:cubicBezTo>
                    <a:pt x="382896" y="171635"/>
                    <a:pt x="382896" y="161060"/>
                    <a:pt x="376398" y="154573"/>
                  </a:cubicBezTo>
                  <a:cubicBezTo>
                    <a:pt x="373104" y="151284"/>
                    <a:pt x="368832" y="149685"/>
                    <a:pt x="364559" y="149685"/>
                  </a:cubicBezTo>
                  <a:close/>
                  <a:moveTo>
                    <a:pt x="364559" y="125491"/>
                  </a:moveTo>
                  <a:cubicBezTo>
                    <a:pt x="375040" y="125491"/>
                    <a:pt x="385521" y="129468"/>
                    <a:pt x="393488" y="137421"/>
                  </a:cubicBezTo>
                  <a:cubicBezTo>
                    <a:pt x="409421" y="153328"/>
                    <a:pt x="409421" y="179278"/>
                    <a:pt x="393488" y="195185"/>
                  </a:cubicBezTo>
                  <a:lnTo>
                    <a:pt x="276170" y="312312"/>
                  </a:lnTo>
                  <a:lnTo>
                    <a:pt x="393488" y="429349"/>
                  </a:lnTo>
                  <a:cubicBezTo>
                    <a:pt x="409421" y="445345"/>
                    <a:pt x="409421" y="471206"/>
                    <a:pt x="393488" y="487202"/>
                  </a:cubicBezTo>
                  <a:cubicBezTo>
                    <a:pt x="385744" y="494933"/>
                    <a:pt x="375508" y="499110"/>
                    <a:pt x="364559" y="499110"/>
                  </a:cubicBezTo>
                  <a:cubicBezTo>
                    <a:pt x="353611" y="499110"/>
                    <a:pt x="343374" y="494933"/>
                    <a:pt x="335630" y="487202"/>
                  </a:cubicBezTo>
                  <a:lnTo>
                    <a:pt x="189383" y="341193"/>
                  </a:lnTo>
                  <a:cubicBezTo>
                    <a:pt x="173450" y="325286"/>
                    <a:pt x="173450" y="299337"/>
                    <a:pt x="189383" y="283430"/>
                  </a:cubicBezTo>
                  <a:lnTo>
                    <a:pt x="335630" y="137421"/>
                  </a:lnTo>
                  <a:cubicBezTo>
                    <a:pt x="343597" y="129468"/>
                    <a:pt x="354078" y="125491"/>
                    <a:pt x="364559" y="125491"/>
                  </a:cubicBezTo>
                  <a:close/>
                  <a:moveTo>
                    <a:pt x="487717" y="43539"/>
                  </a:moveTo>
                  <a:lnTo>
                    <a:pt x="512196" y="43539"/>
                  </a:lnTo>
                  <a:cubicBezTo>
                    <a:pt x="518871" y="43539"/>
                    <a:pt x="524301" y="48878"/>
                    <a:pt x="524301" y="55641"/>
                  </a:cubicBezTo>
                  <a:cubicBezTo>
                    <a:pt x="524301" y="62315"/>
                    <a:pt x="518871" y="67743"/>
                    <a:pt x="512196" y="67743"/>
                  </a:cubicBezTo>
                  <a:lnTo>
                    <a:pt x="487717" y="67743"/>
                  </a:lnTo>
                  <a:cubicBezTo>
                    <a:pt x="481041" y="67743"/>
                    <a:pt x="475611" y="62315"/>
                    <a:pt x="475611" y="55641"/>
                  </a:cubicBezTo>
                  <a:cubicBezTo>
                    <a:pt x="475611" y="48878"/>
                    <a:pt x="481041" y="43539"/>
                    <a:pt x="487717" y="43539"/>
                  </a:cubicBezTo>
                  <a:close/>
                  <a:moveTo>
                    <a:pt x="95441" y="43539"/>
                  </a:moveTo>
                  <a:lnTo>
                    <a:pt x="436905" y="43539"/>
                  </a:lnTo>
                  <a:cubicBezTo>
                    <a:pt x="443580" y="43539"/>
                    <a:pt x="449008" y="48878"/>
                    <a:pt x="449008" y="55641"/>
                  </a:cubicBezTo>
                  <a:cubicBezTo>
                    <a:pt x="449008" y="62315"/>
                    <a:pt x="443580" y="67743"/>
                    <a:pt x="436905" y="67743"/>
                  </a:cubicBezTo>
                  <a:lnTo>
                    <a:pt x="95441" y="67743"/>
                  </a:lnTo>
                  <a:cubicBezTo>
                    <a:pt x="88766" y="67743"/>
                    <a:pt x="83338" y="62315"/>
                    <a:pt x="83338" y="55641"/>
                  </a:cubicBezTo>
                  <a:cubicBezTo>
                    <a:pt x="83338" y="48878"/>
                    <a:pt x="88766" y="43539"/>
                    <a:pt x="95441" y="43539"/>
                  </a:cubicBezTo>
                  <a:close/>
                  <a:moveTo>
                    <a:pt x="107696" y="24173"/>
                  </a:moveTo>
                  <a:cubicBezTo>
                    <a:pt x="61680" y="24173"/>
                    <a:pt x="24209" y="61588"/>
                    <a:pt x="24209" y="107534"/>
                  </a:cubicBezTo>
                  <a:lnTo>
                    <a:pt x="24209" y="499099"/>
                  </a:lnTo>
                  <a:cubicBezTo>
                    <a:pt x="24209" y="545134"/>
                    <a:pt x="61680" y="582549"/>
                    <a:pt x="107696" y="582549"/>
                  </a:cubicBezTo>
                  <a:lnTo>
                    <a:pt x="499854" y="582549"/>
                  </a:lnTo>
                  <a:cubicBezTo>
                    <a:pt x="545959" y="582549"/>
                    <a:pt x="583430" y="545134"/>
                    <a:pt x="583430" y="499099"/>
                  </a:cubicBezTo>
                  <a:lnTo>
                    <a:pt x="583430" y="107534"/>
                  </a:lnTo>
                  <a:cubicBezTo>
                    <a:pt x="583430" y="61588"/>
                    <a:pt x="545959" y="24173"/>
                    <a:pt x="499854" y="24173"/>
                  </a:cubicBezTo>
                  <a:close/>
                  <a:moveTo>
                    <a:pt x="107696" y="0"/>
                  </a:moveTo>
                  <a:lnTo>
                    <a:pt x="499854" y="0"/>
                  </a:lnTo>
                  <a:cubicBezTo>
                    <a:pt x="559309" y="0"/>
                    <a:pt x="607639" y="48257"/>
                    <a:pt x="607639" y="107534"/>
                  </a:cubicBezTo>
                  <a:lnTo>
                    <a:pt x="607639" y="499099"/>
                  </a:lnTo>
                  <a:cubicBezTo>
                    <a:pt x="607639" y="558465"/>
                    <a:pt x="559309" y="606722"/>
                    <a:pt x="499854" y="606722"/>
                  </a:cubicBezTo>
                  <a:lnTo>
                    <a:pt x="107696" y="606722"/>
                  </a:lnTo>
                  <a:cubicBezTo>
                    <a:pt x="48330" y="606722"/>
                    <a:pt x="0" y="558465"/>
                    <a:pt x="0" y="499099"/>
                  </a:cubicBezTo>
                  <a:lnTo>
                    <a:pt x="0" y="107534"/>
                  </a:lnTo>
                  <a:cubicBezTo>
                    <a:pt x="0" y="48257"/>
                    <a:pt x="48330" y="0"/>
                    <a:pt x="107696" y="0"/>
                  </a:cubicBezTo>
                  <a:close/>
                </a:path>
              </a:pathLst>
            </a:custGeom>
            <a:solidFill>
              <a:srgbClr val="51A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矩形: 圆角 17"/>
            <p:cNvSpPr/>
            <p:nvPr/>
          </p:nvSpPr>
          <p:spPr>
            <a:xfrm>
              <a:off x="3492500" y="2665413"/>
              <a:ext cx="2951163" cy="403225"/>
            </a:xfrm>
            <a:prstGeom prst="roundRect">
              <a:avLst/>
            </a:prstGeom>
            <a:solidFill>
              <a:srgbClr val="51A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稻壳儿搜索【幻雨工作室】_8"/>
            <p:cNvSpPr/>
            <p:nvPr/>
          </p:nvSpPr>
          <p:spPr bwMode="auto">
            <a:xfrm flipH="1">
              <a:off x="2843213" y="3248025"/>
              <a:ext cx="433387" cy="431800"/>
            </a:xfrm>
            <a:custGeom>
              <a:avLst/>
              <a:gdLst>
                <a:gd name="connsiteX0" fmla="*/ 364559 w 607639"/>
                <a:gd name="connsiteY0" fmla="*/ 149685 h 606722"/>
                <a:gd name="connsiteX1" fmla="*/ 352721 w 607639"/>
                <a:gd name="connsiteY1" fmla="*/ 154573 h 606722"/>
                <a:gd name="connsiteX2" fmla="*/ 206474 w 607639"/>
                <a:gd name="connsiteY2" fmla="*/ 300492 h 606722"/>
                <a:gd name="connsiteX3" fmla="*/ 206474 w 607639"/>
                <a:gd name="connsiteY3" fmla="*/ 324131 h 606722"/>
                <a:gd name="connsiteX4" fmla="*/ 352721 w 607639"/>
                <a:gd name="connsiteY4" fmla="*/ 470050 h 606722"/>
                <a:gd name="connsiteX5" fmla="*/ 364559 w 607639"/>
                <a:gd name="connsiteY5" fmla="*/ 474938 h 606722"/>
                <a:gd name="connsiteX6" fmla="*/ 376398 w 607639"/>
                <a:gd name="connsiteY6" fmla="*/ 470050 h 606722"/>
                <a:gd name="connsiteX7" fmla="*/ 376398 w 607639"/>
                <a:gd name="connsiteY7" fmla="*/ 446501 h 606722"/>
                <a:gd name="connsiteX8" fmla="*/ 250535 w 607639"/>
                <a:gd name="connsiteY8" fmla="*/ 320843 h 606722"/>
                <a:gd name="connsiteX9" fmla="*/ 250535 w 607639"/>
                <a:gd name="connsiteY9" fmla="*/ 303780 h 606722"/>
                <a:gd name="connsiteX10" fmla="*/ 376398 w 607639"/>
                <a:gd name="connsiteY10" fmla="*/ 178122 h 606722"/>
                <a:gd name="connsiteX11" fmla="*/ 376398 w 607639"/>
                <a:gd name="connsiteY11" fmla="*/ 154573 h 606722"/>
                <a:gd name="connsiteX12" fmla="*/ 364559 w 607639"/>
                <a:gd name="connsiteY12" fmla="*/ 149685 h 606722"/>
                <a:gd name="connsiteX13" fmla="*/ 364559 w 607639"/>
                <a:gd name="connsiteY13" fmla="*/ 125491 h 606722"/>
                <a:gd name="connsiteX14" fmla="*/ 393488 w 607639"/>
                <a:gd name="connsiteY14" fmla="*/ 137421 h 606722"/>
                <a:gd name="connsiteX15" fmla="*/ 393488 w 607639"/>
                <a:gd name="connsiteY15" fmla="*/ 195185 h 606722"/>
                <a:gd name="connsiteX16" fmla="*/ 276170 w 607639"/>
                <a:gd name="connsiteY16" fmla="*/ 312312 h 606722"/>
                <a:gd name="connsiteX17" fmla="*/ 393488 w 607639"/>
                <a:gd name="connsiteY17" fmla="*/ 429349 h 606722"/>
                <a:gd name="connsiteX18" fmla="*/ 393488 w 607639"/>
                <a:gd name="connsiteY18" fmla="*/ 487202 h 606722"/>
                <a:gd name="connsiteX19" fmla="*/ 364559 w 607639"/>
                <a:gd name="connsiteY19" fmla="*/ 499110 h 606722"/>
                <a:gd name="connsiteX20" fmla="*/ 335630 w 607639"/>
                <a:gd name="connsiteY20" fmla="*/ 487202 h 606722"/>
                <a:gd name="connsiteX21" fmla="*/ 189383 w 607639"/>
                <a:gd name="connsiteY21" fmla="*/ 341193 h 606722"/>
                <a:gd name="connsiteX22" fmla="*/ 189383 w 607639"/>
                <a:gd name="connsiteY22" fmla="*/ 283430 h 606722"/>
                <a:gd name="connsiteX23" fmla="*/ 335630 w 607639"/>
                <a:gd name="connsiteY23" fmla="*/ 137421 h 606722"/>
                <a:gd name="connsiteX24" fmla="*/ 364559 w 607639"/>
                <a:gd name="connsiteY24" fmla="*/ 125491 h 606722"/>
                <a:gd name="connsiteX25" fmla="*/ 487717 w 607639"/>
                <a:gd name="connsiteY25" fmla="*/ 43539 h 606722"/>
                <a:gd name="connsiteX26" fmla="*/ 512196 w 607639"/>
                <a:gd name="connsiteY26" fmla="*/ 43539 h 606722"/>
                <a:gd name="connsiteX27" fmla="*/ 524301 w 607639"/>
                <a:gd name="connsiteY27" fmla="*/ 55641 h 606722"/>
                <a:gd name="connsiteX28" fmla="*/ 512196 w 607639"/>
                <a:gd name="connsiteY28" fmla="*/ 67743 h 606722"/>
                <a:gd name="connsiteX29" fmla="*/ 487717 w 607639"/>
                <a:gd name="connsiteY29" fmla="*/ 67743 h 606722"/>
                <a:gd name="connsiteX30" fmla="*/ 475611 w 607639"/>
                <a:gd name="connsiteY30" fmla="*/ 55641 h 606722"/>
                <a:gd name="connsiteX31" fmla="*/ 487717 w 607639"/>
                <a:gd name="connsiteY31" fmla="*/ 43539 h 606722"/>
                <a:gd name="connsiteX32" fmla="*/ 95441 w 607639"/>
                <a:gd name="connsiteY32" fmla="*/ 43539 h 606722"/>
                <a:gd name="connsiteX33" fmla="*/ 436905 w 607639"/>
                <a:gd name="connsiteY33" fmla="*/ 43539 h 606722"/>
                <a:gd name="connsiteX34" fmla="*/ 449008 w 607639"/>
                <a:gd name="connsiteY34" fmla="*/ 55641 h 606722"/>
                <a:gd name="connsiteX35" fmla="*/ 436905 w 607639"/>
                <a:gd name="connsiteY35" fmla="*/ 67743 h 606722"/>
                <a:gd name="connsiteX36" fmla="*/ 95441 w 607639"/>
                <a:gd name="connsiteY36" fmla="*/ 67743 h 606722"/>
                <a:gd name="connsiteX37" fmla="*/ 83338 w 607639"/>
                <a:gd name="connsiteY37" fmla="*/ 55641 h 606722"/>
                <a:gd name="connsiteX38" fmla="*/ 95441 w 607639"/>
                <a:gd name="connsiteY38" fmla="*/ 43539 h 606722"/>
                <a:gd name="connsiteX39" fmla="*/ 107696 w 607639"/>
                <a:gd name="connsiteY39" fmla="*/ 24173 h 606722"/>
                <a:gd name="connsiteX40" fmla="*/ 24209 w 607639"/>
                <a:gd name="connsiteY40" fmla="*/ 107534 h 606722"/>
                <a:gd name="connsiteX41" fmla="*/ 24209 w 607639"/>
                <a:gd name="connsiteY41" fmla="*/ 499099 h 606722"/>
                <a:gd name="connsiteX42" fmla="*/ 107696 w 607639"/>
                <a:gd name="connsiteY42" fmla="*/ 582549 h 606722"/>
                <a:gd name="connsiteX43" fmla="*/ 499854 w 607639"/>
                <a:gd name="connsiteY43" fmla="*/ 582549 h 606722"/>
                <a:gd name="connsiteX44" fmla="*/ 583430 w 607639"/>
                <a:gd name="connsiteY44" fmla="*/ 499099 h 606722"/>
                <a:gd name="connsiteX45" fmla="*/ 583430 w 607639"/>
                <a:gd name="connsiteY45" fmla="*/ 107534 h 606722"/>
                <a:gd name="connsiteX46" fmla="*/ 499854 w 607639"/>
                <a:gd name="connsiteY46" fmla="*/ 24173 h 606722"/>
                <a:gd name="connsiteX47" fmla="*/ 107696 w 607639"/>
                <a:gd name="connsiteY47" fmla="*/ 0 h 606722"/>
                <a:gd name="connsiteX48" fmla="*/ 499854 w 607639"/>
                <a:gd name="connsiteY48" fmla="*/ 0 h 606722"/>
                <a:gd name="connsiteX49" fmla="*/ 607639 w 607639"/>
                <a:gd name="connsiteY49" fmla="*/ 107534 h 606722"/>
                <a:gd name="connsiteX50" fmla="*/ 607639 w 607639"/>
                <a:gd name="connsiteY50" fmla="*/ 499099 h 606722"/>
                <a:gd name="connsiteX51" fmla="*/ 499854 w 607639"/>
                <a:gd name="connsiteY51" fmla="*/ 606722 h 606722"/>
                <a:gd name="connsiteX52" fmla="*/ 107696 w 607639"/>
                <a:gd name="connsiteY52" fmla="*/ 606722 h 606722"/>
                <a:gd name="connsiteX53" fmla="*/ 0 w 607639"/>
                <a:gd name="connsiteY53" fmla="*/ 499099 h 606722"/>
                <a:gd name="connsiteX54" fmla="*/ 0 w 607639"/>
                <a:gd name="connsiteY54" fmla="*/ 107534 h 606722"/>
                <a:gd name="connsiteX55" fmla="*/ 107696 w 607639"/>
                <a:gd name="connsiteY5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7639" h="606722">
                  <a:moveTo>
                    <a:pt x="364559" y="149685"/>
                  </a:moveTo>
                  <a:cubicBezTo>
                    <a:pt x="360287" y="149685"/>
                    <a:pt x="356014" y="151284"/>
                    <a:pt x="352721" y="154573"/>
                  </a:cubicBezTo>
                  <a:lnTo>
                    <a:pt x="206474" y="300492"/>
                  </a:lnTo>
                  <a:cubicBezTo>
                    <a:pt x="199976" y="306979"/>
                    <a:pt x="199976" y="317644"/>
                    <a:pt x="206474" y="324131"/>
                  </a:cubicBezTo>
                  <a:lnTo>
                    <a:pt x="352721" y="470050"/>
                  </a:lnTo>
                  <a:cubicBezTo>
                    <a:pt x="355925" y="473250"/>
                    <a:pt x="360109" y="474938"/>
                    <a:pt x="364559" y="474938"/>
                  </a:cubicBezTo>
                  <a:cubicBezTo>
                    <a:pt x="369010" y="474938"/>
                    <a:pt x="373193" y="473250"/>
                    <a:pt x="376398" y="470050"/>
                  </a:cubicBezTo>
                  <a:cubicBezTo>
                    <a:pt x="382896" y="463563"/>
                    <a:pt x="382896" y="452988"/>
                    <a:pt x="376398" y="446501"/>
                  </a:cubicBezTo>
                  <a:lnTo>
                    <a:pt x="250535" y="320843"/>
                  </a:lnTo>
                  <a:cubicBezTo>
                    <a:pt x="245817" y="316133"/>
                    <a:pt x="245817" y="308490"/>
                    <a:pt x="250535" y="303780"/>
                  </a:cubicBezTo>
                  <a:lnTo>
                    <a:pt x="376398" y="178122"/>
                  </a:lnTo>
                  <a:cubicBezTo>
                    <a:pt x="382896" y="171635"/>
                    <a:pt x="382896" y="161060"/>
                    <a:pt x="376398" y="154573"/>
                  </a:cubicBezTo>
                  <a:cubicBezTo>
                    <a:pt x="373104" y="151284"/>
                    <a:pt x="368832" y="149685"/>
                    <a:pt x="364559" y="149685"/>
                  </a:cubicBezTo>
                  <a:close/>
                  <a:moveTo>
                    <a:pt x="364559" y="125491"/>
                  </a:moveTo>
                  <a:cubicBezTo>
                    <a:pt x="375040" y="125491"/>
                    <a:pt x="385521" y="129468"/>
                    <a:pt x="393488" y="137421"/>
                  </a:cubicBezTo>
                  <a:cubicBezTo>
                    <a:pt x="409421" y="153328"/>
                    <a:pt x="409421" y="179278"/>
                    <a:pt x="393488" y="195185"/>
                  </a:cubicBezTo>
                  <a:lnTo>
                    <a:pt x="276170" y="312312"/>
                  </a:lnTo>
                  <a:lnTo>
                    <a:pt x="393488" y="429349"/>
                  </a:lnTo>
                  <a:cubicBezTo>
                    <a:pt x="409421" y="445345"/>
                    <a:pt x="409421" y="471206"/>
                    <a:pt x="393488" y="487202"/>
                  </a:cubicBezTo>
                  <a:cubicBezTo>
                    <a:pt x="385744" y="494933"/>
                    <a:pt x="375508" y="499110"/>
                    <a:pt x="364559" y="499110"/>
                  </a:cubicBezTo>
                  <a:cubicBezTo>
                    <a:pt x="353611" y="499110"/>
                    <a:pt x="343374" y="494933"/>
                    <a:pt x="335630" y="487202"/>
                  </a:cubicBezTo>
                  <a:lnTo>
                    <a:pt x="189383" y="341193"/>
                  </a:lnTo>
                  <a:cubicBezTo>
                    <a:pt x="173450" y="325286"/>
                    <a:pt x="173450" y="299337"/>
                    <a:pt x="189383" y="283430"/>
                  </a:cubicBezTo>
                  <a:lnTo>
                    <a:pt x="335630" y="137421"/>
                  </a:lnTo>
                  <a:cubicBezTo>
                    <a:pt x="343597" y="129468"/>
                    <a:pt x="354078" y="125491"/>
                    <a:pt x="364559" y="125491"/>
                  </a:cubicBezTo>
                  <a:close/>
                  <a:moveTo>
                    <a:pt x="487717" y="43539"/>
                  </a:moveTo>
                  <a:lnTo>
                    <a:pt x="512196" y="43539"/>
                  </a:lnTo>
                  <a:cubicBezTo>
                    <a:pt x="518871" y="43539"/>
                    <a:pt x="524301" y="48878"/>
                    <a:pt x="524301" y="55641"/>
                  </a:cubicBezTo>
                  <a:cubicBezTo>
                    <a:pt x="524301" y="62315"/>
                    <a:pt x="518871" y="67743"/>
                    <a:pt x="512196" y="67743"/>
                  </a:cubicBezTo>
                  <a:lnTo>
                    <a:pt x="487717" y="67743"/>
                  </a:lnTo>
                  <a:cubicBezTo>
                    <a:pt x="481041" y="67743"/>
                    <a:pt x="475611" y="62315"/>
                    <a:pt x="475611" y="55641"/>
                  </a:cubicBezTo>
                  <a:cubicBezTo>
                    <a:pt x="475611" y="48878"/>
                    <a:pt x="481041" y="43539"/>
                    <a:pt x="487717" y="43539"/>
                  </a:cubicBezTo>
                  <a:close/>
                  <a:moveTo>
                    <a:pt x="95441" y="43539"/>
                  </a:moveTo>
                  <a:lnTo>
                    <a:pt x="436905" y="43539"/>
                  </a:lnTo>
                  <a:cubicBezTo>
                    <a:pt x="443580" y="43539"/>
                    <a:pt x="449008" y="48878"/>
                    <a:pt x="449008" y="55641"/>
                  </a:cubicBezTo>
                  <a:cubicBezTo>
                    <a:pt x="449008" y="62315"/>
                    <a:pt x="443580" y="67743"/>
                    <a:pt x="436905" y="67743"/>
                  </a:cubicBezTo>
                  <a:lnTo>
                    <a:pt x="95441" y="67743"/>
                  </a:lnTo>
                  <a:cubicBezTo>
                    <a:pt x="88766" y="67743"/>
                    <a:pt x="83338" y="62315"/>
                    <a:pt x="83338" y="55641"/>
                  </a:cubicBezTo>
                  <a:cubicBezTo>
                    <a:pt x="83338" y="48878"/>
                    <a:pt x="88766" y="43539"/>
                    <a:pt x="95441" y="43539"/>
                  </a:cubicBezTo>
                  <a:close/>
                  <a:moveTo>
                    <a:pt x="107696" y="24173"/>
                  </a:moveTo>
                  <a:cubicBezTo>
                    <a:pt x="61680" y="24173"/>
                    <a:pt x="24209" y="61588"/>
                    <a:pt x="24209" y="107534"/>
                  </a:cubicBezTo>
                  <a:lnTo>
                    <a:pt x="24209" y="499099"/>
                  </a:lnTo>
                  <a:cubicBezTo>
                    <a:pt x="24209" y="545134"/>
                    <a:pt x="61680" y="582549"/>
                    <a:pt x="107696" y="582549"/>
                  </a:cubicBezTo>
                  <a:lnTo>
                    <a:pt x="499854" y="582549"/>
                  </a:lnTo>
                  <a:cubicBezTo>
                    <a:pt x="545959" y="582549"/>
                    <a:pt x="583430" y="545134"/>
                    <a:pt x="583430" y="499099"/>
                  </a:cubicBezTo>
                  <a:lnTo>
                    <a:pt x="583430" y="107534"/>
                  </a:lnTo>
                  <a:cubicBezTo>
                    <a:pt x="583430" y="61588"/>
                    <a:pt x="545959" y="24173"/>
                    <a:pt x="499854" y="24173"/>
                  </a:cubicBezTo>
                  <a:close/>
                  <a:moveTo>
                    <a:pt x="107696" y="0"/>
                  </a:moveTo>
                  <a:lnTo>
                    <a:pt x="499854" y="0"/>
                  </a:lnTo>
                  <a:cubicBezTo>
                    <a:pt x="559309" y="0"/>
                    <a:pt x="607639" y="48257"/>
                    <a:pt x="607639" y="107534"/>
                  </a:cubicBezTo>
                  <a:lnTo>
                    <a:pt x="607639" y="499099"/>
                  </a:lnTo>
                  <a:cubicBezTo>
                    <a:pt x="607639" y="558465"/>
                    <a:pt x="559309" y="606722"/>
                    <a:pt x="499854" y="606722"/>
                  </a:cubicBezTo>
                  <a:lnTo>
                    <a:pt x="107696" y="606722"/>
                  </a:lnTo>
                  <a:cubicBezTo>
                    <a:pt x="48330" y="606722"/>
                    <a:pt x="0" y="558465"/>
                    <a:pt x="0" y="499099"/>
                  </a:cubicBezTo>
                  <a:lnTo>
                    <a:pt x="0" y="107534"/>
                  </a:lnTo>
                  <a:cubicBezTo>
                    <a:pt x="0" y="48257"/>
                    <a:pt x="48330" y="0"/>
                    <a:pt x="107696" y="0"/>
                  </a:cubicBezTo>
                  <a:close/>
                </a:path>
              </a:pathLst>
            </a:custGeom>
            <a:solidFill>
              <a:srgbClr val="5C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矩形: 圆角 19"/>
            <p:cNvSpPr/>
            <p:nvPr/>
          </p:nvSpPr>
          <p:spPr>
            <a:xfrm>
              <a:off x="3492500" y="3276600"/>
              <a:ext cx="2951163" cy="403225"/>
            </a:xfrm>
            <a:prstGeom prst="roundRect">
              <a:avLst/>
            </a:prstGeom>
            <a:solidFill>
              <a:srgbClr val="5C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矩形: 圆角 21"/>
            <p:cNvSpPr/>
            <p:nvPr/>
          </p:nvSpPr>
          <p:spPr>
            <a:xfrm>
              <a:off x="3492500" y="3890963"/>
              <a:ext cx="2951163" cy="401637"/>
            </a:xfrm>
            <a:prstGeom prst="roundRect">
              <a:avLst/>
            </a:prstGeom>
            <a:solidFill>
              <a:srgbClr val="51A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7855" y="3180582"/>
            <a:ext cx="1687845" cy="520253"/>
            <a:chOff x="7452710" y="2071352"/>
            <a:chExt cx="1687845" cy="520253"/>
          </a:xfrm>
        </p:grpSpPr>
        <p:sp>
          <p:nvSpPr>
            <p:cNvPr id="13" name="矩形 21"/>
            <p:cNvSpPr>
              <a:spLocks noChangeArrowheads="1"/>
            </p:cNvSpPr>
            <p:nvPr/>
          </p:nvSpPr>
          <p:spPr bwMode="auto">
            <a:xfrm>
              <a:off x="7454312" y="2071352"/>
              <a:ext cx="10972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票价数据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52710" y="2331255"/>
              <a:ext cx="168784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price.txt</a:t>
              </a:r>
              <a:endPara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07856" y="1429413"/>
            <a:ext cx="1687845" cy="508261"/>
            <a:chOff x="7452710" y="2084604"/>
            <a:chExt cx="1687845" cy="508261"/>
          </a:xfrm>
        </p:grpSpPr>
        <p:sp>
          <p:nvSpPr>
            <p:cNvPr id="16" name="矩形 21"/>
            <p:cNvSpPr>
              <a:spLocks noChangeArrowheads="1"/>
            </p:cNvSpPr>
            <p:nvPr/>
          </p:nvSpPr>
          <p:spPr bwMode="auto">
            <a:xfrm>
              <a:off x="7454312" y="2084604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航班数据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52710" y="2331255"/>
              <a:ext cx="16878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flight.txt</a:t>
              </a:r>
              <a:endPara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14206" y="4043292"/>
            <a:ext cx="1687845" cy="507001"/>
            <a:chOff x="7452710" y="2084604"/>
            <a:chExt cx="1687845" cy="507001"/>
          </a:xfrm>
        </p:grpSpPr>
        <p:sp>
          <p:nvSpPr>
            <p:cNvPr id="19" name="矩形 21"/>
            <p:cNvSpPr>
              <a:spLocks noChangeArrowheads="1"/>
            </p:cNvSpPr>
            <p:nvPr/>
          </p:nvSpPr>
          <p:spPr bwMode="auto">
            <a:xfrm>
              <a:off x="7454312" y="2084604"/>
              <a:ext cx="15544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票价规则数据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52710" y="2331255"/>
              <a:ext cx="168784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priceRule.txt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16109" y="2315744"/>
            <a:ext cx="1687845" cy="508261"/>
            <a:chOff x="7452710" y="2084604"/>
            <a:chExt cx="1687845" cy="508261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7454312" y="2084604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航班余座数据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452710" y="2331255"/>
              <a:ext cx="16878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remainingSeat.txt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887210" y="1547495"/>
            <a:ext cx="47853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180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条航班和余座数据，近两个月的航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班数相对密集，能够很好地模拟当前国内航空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的运力。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稻壳儿搜索【幻雨工作室】_8"/>
          <p:cNvSpPr/>
          <p:nvPr/>
        </p:nvSpPr>
        <p:spPr bwMode="auto">
          <a:xfrm flipH="1">
            <a:off x="1311775" y="3922826"/>
            <a:ext cx="621243" cy="618968"/>
          </a:xfrm>
          <a:custGeom>
            <a:avLst/>
            <a:gdLst>
              <a:gd name="connsiteX0" fmla="*/ 364559 w 607639"/>
              <a:gd name="connsiteY0" fmla="*/ 149685 h 606722"/>
              <a:gd name="connsiteX1" fmla="*/ 352721 w 607639"/>
              <a:gd name="connsiteY1" fmla="*/ 154573 h 606722"/>
              <a:gd name="connsiteX2" fmla="*/ 206474 w 607639"/>
              <a:gd name="connsiteY2" fmla="*/ 300492 h 606722"/>
              <a:gd name="connsiteX3" fmla="*/ 206474 w 607639"/>
              <a:gd name="connsiteY3" fmla="*/ 324131 h 606722"/>
              <a:gd name="connsiteX4" fmla="*/ 352721 w 607639"/>
              <a:gd name="connsiteY4" fmla="*/ 470050 h 606722"/>
              <a:gd name="connsiteX5" fmla="*/ 364559 w 607639"/>
              <a:gd name="connsiteY5" fmla="*/ 474938 h 606722"/>
              <a:gd name="connsiteX6" fmla="*/ 376398 w 607639"/>
              <a:gd name="connsiteY6" fmla="*/ 470050 h 606722"/>
              <a:gd name="connsiteX7" fmla="*/ 376398 w 607639"/>
              <a:gd name="connsiteY7" fmla="*/ 446501 h 606722"/>
              <a:gd name="connsiteX8" fmla="*/ 250535 w 607639"/>
              <a:gd name="connsiteY8" fmla="*/ 320843 h 606722"/>
              <a:gd name="connsiteX9" fmla="*/ 250535 w 607639"/>
              <a:gd name="connsiteY9" fmla="*/ 303780 h 606722"/>
              <a:gd name="connsiteX10" fmla="*/ 376398 w 607639"/>
              <a:gd name="connsiteY10" fmla="*/ 178122 h 606722"/>
              <a:gd name="connsiteX11" fmla="*/ 376398 w 607639"/>
              <a:gd name="connsiteY11" fmla="*/ 154573 h 606722"/>
              <a:gd name="connsiteX12" fmla="*/ 364559 w 607639"/>
              <a:gd name="connsiteY12" fmla="*/ 149685 h 606722"/>
              <a:gd name="connsiteX13" fmla="*/ 364559 w 607639"/>
              <a:gd name="connsiteY13" fmla="*/ 125491 h 606722"/>
              <a:gd name="connsiteX14" fmla="*/ 393488 w 607639"/>
              <a:gd name="connsiteY14" fmla="*/ 137421 h 606722"/>
              <a:gd name="connsiteX15" fmla="*/ 393488 w 607639"/>
              <a:gd name="connsiteY15" fmla="*/ 195185 h 606722"/>
              <a:gd name="connsiteX16" fmla="*/ 276170 w 607639"/>
              <a:gd name="connsiteY16" fmla="*/ 312312 h 606722"/>
              <a:gd name="connsiteX17" fmla="*/ 393488 w 607639"/>
              <a:gd name="connsiteY17" fmla="*/ 429349 h 606722"/>
              <a:gd name="connsiteX18" fmla="*/ 393488 w 607639"/>
              <a:gd name="connsiteY18" fmla="*/ 487202 h 606722"/>
              <a:gd name="connsiteX19" fmla="*/ 364559 w 607639"/>
              <a:gd name="connsiteY19" fmla="*/ 499110 h 606722"/>
              <a:gd name="connsiteX20" fmla="*/ 335630 w 607639"/>
              <a:gd name="connsiteY20" fmla="*/ 487202 h 606722"/>
              <a:gd name="connsiteX21" fmla="*/ 189383 w 607639"/>
              <a:gd name="connsiteY21" fmla="*/ 341193 h 606722"/>
              <a:gd name="connsiteX22" fmla="*/ 189383 w 607639"/>
              <a:gd name="connsiteY22" fmla="*/ 283430 h 606722"/>
              <a:gd name="connsiteX23" fmla="*/ 335630 w 607639"/>
              <a:gd name="connsiteY23" fmla="*/ 137421 h 606722"/>
              <a:gd name="connsiteX24" fmla="*/ 364559 w 607639"/>
              <a:gd name="connsiteY24" fmla="*/ 125491 h 606722"/>
              <a:gd name="connsiteX25" fmla="*/ 487717 w 607639"/>
              <a:gd name="connsiteY25" fmla="*/ 43539 h 606722"/>
              <a:gd name="connsiteX26" fmla="*/ 512196 w 607639"/>
              <a:gd name="connsiteY26" fmla="*/ 43539 h 606722"/>
              <a:gd name="connsiteX27" fmla="*/ 524301 w 607639"/>
              <a:gd name="connsiteY27" fmla="*/ 55641 h 606722"/>
              <a:gd name="connsiteX28" fmla="*/ 512196 w 607639"/>
              <a:gd name="connsiteY28" fmla="*/ 67743 h 606722"/>
              <a:gd name="connsiteX29" fmla="*/ 487717 w 607639"/>
              <a:gd name="connsiteY29" fmla="*/ 67743 h 606722"/>
              <a:gd name="connsiteX30" fmla="*/ 475611 w 607639"/>
              <a:gd name="connsiteY30" fmla="*/ 55641 h 606722"/>
              <a:gd name="connsiteX31" fmla="*/ 487717 w 607639"/>
              <a:gd name="connsiteY31" fmla="*/ 43539 h 606722"/>
              <a:gd name="connsiteX32" fmla="*/ 95441 w 607639"/>
              <a:gd name="connsiteY32" fmla="*/ 43539 h 606722"/>
              <a:gd name="connsiteX33" fmla="*/ 436905 w 607639"/>
              <a:gd name="connsiteY33" fmla="*/ 43539 h 606722"/>
              <a:gd name="connsiteX34" fmla="*/ 449008 w 607639"/>
              <a:gd name="connsiteY34" fmla="*/ 55641 h 606722"/>
              <a:gd name="connsiteX35" fmla="*/ 436905 w 607639"/>
              <a:gd name="connsiteY35" fmla="*/ 67743 h 606722"/>
              <a:gd name="connsiteX36" fmla="*/ 95441 w 607639"/>
              <a:gd name="connsiteY36" fmla="*/ 67743 h 606722"/>
              <a:gd name="connsiteX37" fmla="*/ 83338 w 607639"/>
              <a:gd name="connsiteY37" fmla="*/ 55641 h 606722"/>
              <a:gd name="connsiteX38" fmla="*/ 95441 w 607639"/>
              <a:gd name="connsiteY38" fmla="*/ 43539 h 606722"/>
              <a:gd name="connsiteX39" fmla="*/ 107696 w 607639"/>
              <a:gd name="connsiteY39" fmla="*/ 24173 h 606722"/>
              <a:gd name="connsiteX40" fmla="*/ 24209 w 607639"/>
              <a:gd name="connsiteY40" fmla="*/ 107534 h 606722"/>
              <a:gd name="connsiteX41" fmla="*/ 24209 w 607639"/>
              <a:gd name="connsiteY41" fmla="*/ 499099 h 606722"/>
              <a:gd name="connsiteX42" fmla="*/ 107696 w 607639"/>
              <a:gd name="connsiteY42" fmla="*/ 582549 h 606722"/>
              <a:gd name="connsiteX43" fmla="*/ 499854 w 607639"/>
              <a:gd name="connsiteY43" fmla="*/ 582549 h 606722"/>
              <a:gd name="connsiteX44" fmla="*/ 583430 w 607639"/>
              <a:gd name="connsiteY44" fmla="*/ 499099 h 606722"/>
              <a:gd name="connsiteX45" fmla="*/ 583430 w 607639"/>
              <a:gd name="connsiteY45" fmla="*/ 107534 h 606722"/>
              <a:gd name="connsiteX46" fmla="*/ 499854 w 607639"/>
              <a:gd name="connsiteY46" fmla="*/ 24173 h 606722"/>
              <a:gd name="connsiteX47" fmla="*/ 107696 w 607639"/>
              <a:gd name="connsiteY47" fmla="*/ 0 h 606722"/>
              <a:gd name="connsiteX48" fmla="*/ 499854 w 607639"/>
              <a:gd name="connsiteY48" fmla="*/ 0 h 606722"/>
              <a:gd name="connsiteX49" fmla="*/ 607639 w 607639"/>
              <a:gd name="connsiteY49" fmla="*/ 107534 h 606722"/>
              <a:gd name="connsiteX50" fmla="*/ 607639 w 607639"/>
              <a:gd name="connsiteY50" fmla="*/ 499099 h 606722"/>
              <a:gd name="connsiteX51" fmla="*/ 499854 w 607639"/>
              <a:gd name="connsiteY51" fmla="*/ 606722 h 606722"/>
              <a:gd name="connsiteX52" fmla="*/ 107696 w 607639"/>
              <a:gd name="connsiteY52" fmla="*/ 606722 h 606722"/>
              <a:gd name="connsiteX53" fmla="*/ 0 w 607639"/>
              <a:gd name="connsiteY53" fmla="*/ 499099 h 606722"/>
              <a:gd name="connsiteX54" fmla="*/ 0 w 607639"/>
              <a:gd name="connsiteY54" fmla="*/ 107534 h 606722"/>
              <a:gd name="connsiteX55" fmla="*/ 107696 w 607639"/>
              <a:gd name="connsiteY5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7639" h="606722">
                <a:moveTo>
                  <a:pt x="364559" y="149685"/>
                </a:moveTo>
                <a:cubicBezTo>
                  <a:pt x="360287" y="149685"/>
                  <a:pt x="356014" y="151284"/>
                  <a:pt x="352721" y="154573"/>
                </a:cubicBezTo>
                <a:lnTo>
                  <a:pt x="206474" y="300492"/>
                </a:lnTo>
                <a:cubicBezTo>
                  <a:pt x="199976" y="306979"/>
                  <a:pt x="199976" y="317644"/>
                  <a:pt x="206474" y="324131"/>
                </a:cubicBezTo>
                <a:lnTo>
                  <a:pt x="352721" y="470050"/>
                </a:lnTo>
                <a:cubicBezTo>
                  <a:pt x="355925" y="473250"/>
                  <a:pt x="360109" y="474938"/>
                  <a:pt x="364559" y="474938"/>
                </a:cubicBezTo>
                <a:cubicBezTo>
                  <a:pt x="369010" y="474938"/>
                  <a:pt x="373193" y="473250"/>
                  <a:pt x="376398" y="470050"/>
                </a:cubicBezTo>
                <a:cubicBezTo>
                  <a:pt x="382896" y="463563"/>
                  <a:pt x="382896" y="452988"/>
                  <a:pt x="376398" y="446501"/>
                </a:cubicBezTo>
                <a:lnTo>
                  <a:pt x="250535" y="320843"/>
                </a:lnTo>
                <a:cubicBezTo>
                  <a:pt x="245817" y="316133"/>
                  <a:pt x="245817" y="308490"/>
                  <a:pt x="250535" y="303780"/>
                </a:cubicBezTo>
                <a:lnTo>
                  <a:pt x="376398" y="178122"/>
                </a:lnTo>
                <a:cubicBezTo>
                  <a:pt x="382896" y="171635"/>
                  <a:pt x="382896" y="161060"/>
                  <a:pt x="376398" y="154573"/>
                </a:cubicBezTo>
                <a:cubicBezTo>
                  <a:pt x="373104" y="151284"/>
                  <a:pt x="368832" y="149685"/>
                  <a:pt x="364559" y="149685"/>
                </a:cubicBezTo>
                <a:close/>
                <a:moveTo>
                  <a:pt x="364559" y="125491"/>
                </a:moveTo>
                <a:cubicBezTo>
                  <a:pt x="375040" y="125491"/>
                  <a:pt x="385521" y="129468"/>
                  <a:pt x="393488" y="137421"/>
                </a:cubicBezTo>
                <a:cubicBezTo>
                  <a:pt x="409421" y="153328"/>
                  <a:pt x="409421" y="179278"/>
                  <a:pt x="393488" y="195185"/>
                </a:cubicBezTo>
                <a:lnTo>
                  <a:pt x="276170" y="312312"/>
                </a:lnTo>
                <a:lnTo>
                  <a:pt x="393488" y="429349"/>
                </a:lnTo>
                <a:cubicBezTo>
                  <a:pt x="409421" y="445345"/>
                  <a:pt x="409421" y="471206"/>
                  <a:pt x="393488" y="487202"/>
                </a:cubicBezTo>
                <a:cubicBezTo>
                  <a:pt x="385744" y="494933"/>
                  <a:pt x="375508" y="499110"/>
                  <a:pt x="364559" y="499110"/>
                </a:cubicBezTo>
                <a:cubicBezTo>
                  <a:pt x="353611" y="499110"/>
                  <a:pt x="343374" y="494933"/>
                  <a:pt x="335630" y="487202"/>
                </a:cubicBezTo>
                <a:lnTo>
                  <a:pt x="189383" y="341193"/>
                </a:lnTo>
                <a:cubicBezTo>
                  <a:pt x="173450" y="325286"/>
                  <a:pt x="173450" y="299337"/>
                  <a:pt x="189383" y="283430"/>
                </a:cubicBezTo>
                <a:lnTo>
                  <a:pt x="335630" y="137421"/>
                </a:lnTo>
                <a:cubicBezTo>
                  <a:pt x="343597" y="129468"/>
                  <a:pt x="354078" y="125491"/>
                  <a:pt x="364559" y="125491"/>
                </a:cubicBezTo>
                <a:close/>
                <a:moveTo>
                  <a:pt x="487717" y="43539"/>
                </a:moveTo>
                <a:lnTo>
                  <a:pt x="512196" y="43539"/>
                </a:lnTo>
                <a:cubicBezTo>
                  <a:pt x="518871" y="43539"/>
                  <a:pt x="524301" y="48878"/>
                  <a:pt x="524301" y="55641"/>
                </a:cubicBezTo>
                <a:cubicBezTo>
                  <a:pt x="524301" y="62315"/>
                  <a:pt x="518871" y="67743"/>
                  <a:pt x="512196" y="67743"/>
                </a:cubicBezTo>
                <a:lnTo>
                  <a:pt x="487717" y="67743"/>
                </a:lnTo>
                <a:cubicBezTo>
                  <a:pt x="481041" y="67743"/>
                  <a:pt x="475611" y="62315"/>
                  <a:pt x="475611" y="55641"/>
                </a:cubicBezTo>
                <a:cubicBezTo>
                  <a:pt x="475611" y="48878"/>
                  <a:pt x="481041" y="43539"/>
                  <a:pt x="487717" y="43539"/>
                </a:cubicBezTo>
                <a:close/>
                <a:moveTo>
                  <a:pt x="95441" y="43539"/>
                </a:moveTo>
                <a:lnTo>
                  <a:pt x="436905" y="43539"/>
                </a:lnTo>
                <a:cubicBezTo>
                  <a:pt x="443580" y="43539"/>
                  <a:pt x="449008" y="48878"/>
                  <a:pt x="449008" y="55641"/>
                </a:cubicBezTo>
                <a:cubicBezTo>
                  <a:pt x="449008" y="62315"/>
                  <a:pt x="443580" y="67743"/>
                  <a:pt x="436905" y="67743"/>
                </a:cubicBezTo>
                <a:lnTo>
                  <a:pt x="95441" y="67743"/>
                </a:lnTo>
                <a:cubicBezTo>
                  <a:pt x="88766" y="67743"/>
                  <a:pt x="83338" y="62315"/>
                  <a:pt x="83338" y="55641"/>
                </a:cubicBezTo>
                <a:cubicBezTo>
                  <a:pt x="83338" y="48878"/>
                  <a:pt x="88766" y="43539"/>
                  <a:pt x="95441" y="43539"/>
                </a:cubicBezTo>
                <a:close/>
                <a:moveTo>
                  <a:pt x="107696" y="24173"/>
                </a:moveTo>
                <a:cubicBezTo>
                  <a:pt x="61680" y="24173"/>
                  <a:pt x="24209" y="61588"/>
                  <a:pt x="24209" y="107534"/>
                </a:cubicBezTo>
                <a:lnTo>
                  <a:pt x="24209" y="499099"/>
                </a:lnTo>
                <a:cubicBezTo>
                  <a:pt x="24209" y="545134"/>
                  <a:pt x="61680" y="582549"/>
                  <a:pt x="107696" y="582549"/>
                </a:cubicBezTo>
                <a:lnTo>
                  <a:pt x="499854" y="582549"/>
                </a:lnTo>
                <a:cubicBezTo>
                  <a:pt x="545959" y="582549"/>
                  <a:pt x="583430" y="545134"/>
                  <a:pt x="583430" y="499099"/>
                </a:cubicBezTo>
                <a:lnTo>
                  <a:pt x="583430" y="107534"/>
                </a:lnTo>
                <a:cubicBezTo>
                  <a:pt x="583430" y="61588"/>
                  <a:pt x="545959" y="24173"/>
                  <a:pt x="499854" y="24173"/>
                </a:cubicBezTo>
                <a:close/>
                <a:moveTo>
                  <a:pt x="107696" y="0"/>
                </a:moveTo>
                <a:lnTo>
                  <a:pt x="499854" y="0"/>
                </a:lnTo>
                <a:cubicBezTo>
                  <a:pt x="559309" y="0"/>
                  <a:pt x="607639" y="48257"/>
                  <a:pt x="607639" y="107534"/>
                </a:cubicBezTo>
                <a:lnTo>
                  <a:pt x="607639" y="499099"/>
                </a:lnTo>
                <a:cubicBezTo>
                  <a:pt x="607639" y="558465"/>
                  <a:pt x="559309" y="606722"/>
                  <a:pt x="499854" y="606722"/>
                </a:cubicBezTo>
                <a:lnTo>
                  <a:pt x="107696" y="606722"/>
                </a:lnTo>
                <a:cubicBezTo>
                  <a:pt x="48330" y="606722"/>
                  <a:pt x="0" y="558465"/>
                  <a:pt x="0" y="499099"/>
                </a:cubicBezTo>
                <a:lnTo>
                  <a:pt x="0" y="107534"/>
                </a:lnTo>
                <a:cubicBezTo>
                  <a:pt x="0" y="48257"/>
                  <a:pt x="48330" y="0"/>
                  <a:pt x="107696" y="0"/>
                </a:cubicBezTo>
                <a:close/>
              </a:path>
            </a:pathLst>
          </a:custGeom>
          <a:solidFill>
            <a:srgbClr val="51A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稻壳儿搜索【幻雨工作室】_8"/>
          <p:cNvSpPr/>
          <p:nvPr/>
        </p:nvSpPr>
        <p:spPr bwMode="auto">
          <a:xfrm flipH="1">
            <a:off x="1311775" y="4828148"/>
            <a:ext cx="621243" cy="618968"/>
          </a:xfrm>
          <a:custGeom>
            <a:avLst/>
            <a:gdLst>
              <a:gd name="connsiteX0" fmla="*/ 364559 w 607639"/>
              <a:gd name="connsiteY0" fmla="*/ 149685 h 606722"/>
              <a:gd name="connsiteX1" fmla="*/ 352721 w 607639"/>
              <a:gd name="connsiteY1" fmla="*/ 154573 h 606722"/>
              <a:gd name="connsiteX2" fmla="*/ 206474 w 607639"/>
              <a:gd name="connsiteY2" fmla="*/ 300492 h 606722"/>
              <a:gd name="connsiteX3" fmla="*/ 206474 w 607639"/>
              <a:gd name="connsiteY3" fmla="*/ 324131 h 606722"/>
              <a:gd name="connsiteX4" fmla="*/ 352721 w 607639"/>
              <a:gd name="connsiteY4" fmla="*/ 470050 h 606722"/>
              <a:gd name="connsiteX5" fmla="*/ 364559 w 607639"/>
              <a:gd name="connsiteY5" fmla="*/ 474938 h 606722"/>
              <a:gd name="connsiteX6" fmla="*/ 376398 w 607639"/>
              <a:gd name="connsiteY6" fmla="*/ 470050 h 606722"/>
              <a:gd name="connsiteX7" fmla="*/ 376398 w 607639"/>
              <a:gd name="connsiteY7" fmla="*/ 446501 h 606722"/>
              <a:gd name="connsiteX8" fmla="*/ 250535 w 607639"/>
              <a:gd name="connsiteY8" fmla="*/ 320843 h 606722"/>
              <a:gd name="connsiteX9" fmla="*/ 250535 w 607639"/>
              <a:gd name="connsiteY9" fmla="*/ 303780 h 606722"/>
              <a:gd name="connsiteX10" fmla="*/ 376398 w 607639"/>
              <a:gd name="connsiteY10" fmla="*/ 178122 h 606722"/>
              <a:gd name="connsiteX11" fmla="*/ 376398 w 607639"/>
              <a:gd name="connsiteY11" fmla="*/ 154573 h 606722"/>
              <a:gd name="connsiteX12" fmla="*/ 364559 w 607639"/>
              <a:gd name="connsiteY12" fmla="*/ 149685 h 606722"/>
              <a:gd name="connsiteX13" fmla="*/ 364559 w 607639"/>
              <a:gd name="connsiteY13" fmla="*/ 125491 h 606722"/>
              <a:gd name="connsiteX14" fmla="*/ 393488 w 607639"/>
              <a:gd name="connsiteY14" fmla="*/ 137421 h 606722"/>
              <a:gd name="connsiteX15" fmla="*/ 393488 w 607639"/>
              <a:gd name="connsiteY15" fmla="*/ 195185 h 606722"/>
              <a:gd name="connsiteX16" fmla="*/ 276170 w 607639"/>
              <a:gd name="connsiteY16" fmla="*/ 312312 h 606722"/>
              <a:gd name="connsiteX17" fmla="*/ 393488 w 607639"/>
              <a:gd name="connsiteY17" fmla="*/ 429349 h 606722"/>
              <a:gd name="connsiteX18" fmla="*/ 393488 w 607639"/>
              <a:gd name="connsiteY18" fmla="*/ 487202 h 606722"/>
              <a:gd name="connsiteX19" fmla="*/ 364559 w 607639"/>
              <a:gd name="connsiteY19" fmla="*/ 499110 h 606722"/>
              <a:gd name="connsiteX20" fmla="*/ 335630 w 607639"/>
              <a:gd name="connsiteY20" fmla="*/ 487202 h 606722"/>
              <a:gd name="connsiteX21" fmla="*/ 189383 w 607639"/>
              <a:gd name="connsiteY21" fmla="*/ 341193 h 606722"/>
              <a:gd name="connsiteX22" fmla="*/ 189383 w 607639"/>
              <a:gd name="connsiteY22" fmla="*/ 283430 h 606722"/>
              <a:gd name="connsiteX23" fmla="*/ 335630 w 607639"/>
              <a:gd name="connsiteY23" fmla="*/ 137421 h 606722"/>
              <a:gd name="connsiteX24" fmla="*/ 364559 w 607639"/>
              <a:gd name="connsiteY24" fmla="*/ 125491 h 606722"/>
              <a:gd name="connsiteX25" fmla="*/ 487717 w 607639"/>
              <a:gd name="connsiteY25" fmla="*/ 43539 h 606722"/>
              <a:gd name="connsiteX26" fmla="*/ 512196 w 607639"/>
              <a:gd name="connsiteY26" fmla="*/ 43539 h 606722"/>
              <a:gd name="connsiteX27" fmla="*/ 524301 w 607639"/>
              <a:gd name="connsiteY27" fmla="*/ 55641 h 606722"/>
              <a:gd name="connsiteX28" fmla="*/ 512196 w 607639"/>
              <a:gd name="connsiteY28" fmla="*/ 67743 h 606722"/>
              <a:gd name="connsiteX29" fmla="*/ 487717 w 607639"/>
              <a:gd name="connsiteY29" fmla="*/ 67743 h 606722"/>
              <a:gd name="connsiteX30" fmla="*/ 475611 w 607639"/>
              <a:gd name="connsiteY30" fmla="*/ 55641 h 606722"/>
              <a:gd name="connsiteX31" fmla="*/ 487717 w 607639"/>
              <a:gd name="connsiteY31" fmla="*/ 43539 h 606722"/>
              <a:gd name="connsiteX32" fmla="*/ 95441 w 607639"/>
              <a:gd name="connsiteY32" fmla="*/ 43539 h 606722"/>
              <a:gd name="connsiteX33" fmla="*/ 436905 w 607639"/>
              <a:gd name="connsiteY33" fmla="*/ 43539 h 606722"/>
              <a:gd name="connsiteX34" fmla="*/ 449008 w 607639"/>
              <a:gd name="connsiteY34" fmla="*/ 55641 h 606722"/>
              <a:gd name="connsiteX35" fmla="*/ 436905 w 607639"/>
              <a:gd name="connsiteY35" fmla="*/ 67743 h 606722"/>
              <a:gd name="connsiteX36" fmla="*/ 95441 w 607639"/>
              <a:gd name="connsiteY36" fmla="*/ 67743 h 606722"/>
              <a:gd name="connsiteX37" fmla="*/ 83338 w 607639"/>
              <a:gd name="connsiteY37" fmla="*/ 55641 h 606722"/>
              <a:gd name="connsiteX38" fmla="*/ 95441 w 607639"/>
              <a:gd name="connsiteY38" fmla="*/ 43539 h 606722"/>
              <a:gd name="connsiteX39" fmla="*/ 107696 w 607639"/>
              <a:gd name="connsiteY39" fmla="*/ 24173 h 606722"/>
              <a:gd name="connsiteX40" fmla="*/ 24209 w 607639"/>
              <a:gd name="connsiteY40" fmla="*/ 107534 h 606722"/>
              <a:gd name="connsiteX41" fmla="*/ 24209 w 607639"/>
              <a:gd name="connsiteY41" fmla="*/ 499099 h 606722"/>
              <a:gd name="connsiteX42" fmla="*/ 107696 w 607639"/>
              <a:gd name="connsiteY42" fmla="*/ 582549 h 606722"/>
              <a:gd name="connsiteX43" fmla="*/ 499854 w 607639"/>
              <a:gd name="connsiteY43" fmla="*/ 582549 h 606722"/>
              <a:gd name="connsiteX44" fmla="*/ 583430 w 607639"/>
              <a:gd name="connsiteY44" fmla="*/ 499099 h 606722"/>
              <a:gd name="connsiteX45" fmla="*/ 583430 w 607639"/>
              <a:gd name="connsiteY45" fmla="*/ 107534 h 606722"/>
              <a:gd name="connsiteX46" fmla="*/ 499854 w 607639"/>
              <a:gd name="connsiteY46" fmla="*/ 24173 h 606722"/>
              <a:gd name="connsiteX47" fmla="*/ 107696 w 607639"/>
              <a:gd name="connsiteY47" fmla="*/ 0 h 606722"/>
              <a:gd name="connsiteX48" fmla="*/ 499854 w 607639"/>
              <a:gd name="connsiteY48" fmla="*/ 0 h 606722"/>
              <a:gd name="connsiteX49" fmla="*/ 607639 w 607639"/>
              <a:gd name="connsiteY49" fmla="*/ 107534 h 606722"/>
              <a:gd name="connsiteX50" fmla="*/ 607639 w 607639"/>
              <a:gd name="connsiteY50" fmla="*/ 499099 h 606722"/>
              <a:gd name="connsiteX51" fmla="*/ 499854 w 607639"/>
              <a:gd name="connsiteY51" fmla="*/ 606722 h 606722"/>
              <a:gd name="connsiteX52" fmla="*/ 107696 w 607639"/>
              <a:gd name="connsiteY52" fmla="*/ 606722 h 606722"/>
              <a:gd name="connsiteX53" fmla="*/ 0 w 607639"/>
              <a:gd name="connsiteY53" fmla="*/ 499099 h 606722"/>
              <a:gd name="connsiteX54" fmla="*/ 0 w 607639"/>
              <a:gd name="connsiteY54" fmla="*/ 107534 h 606722"/>
              <a:gd name="connsiteX55" fmla="*/ 107696 w 607639"/>
              <a:gd name="connsiteY5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7639" h="606722">
                <a:moveTo>
                  <a:pt x="364559" y="149685"/>
                </a:moveTo>
                <a:cubicBezTo>
                  <a:pt x="360287" y="149685"/>
                  <a:pt x="356014" y="151284"/>
                  <a:pt x="352721" y="154573"/>
                </a:cubicBezTo>
                <a:lnTo>
                  <a:pt x="206474" y="300492"/>
                </a:lnTo>
                <a:cubicBezTo>
                  <a:pt x="199976" y="306979"/>
                  <a:pt x="199976" y="317644"/>
                  <a:pt x="206474" y="324131"/>
                </a:cubicBezTo>
                <a:lnTo>
                  <a:pt x="352721" y="470050"/>
                </a:lnTo>
                <a:cubicBezTo>
                  <a:pt x="355925" y="473250"/>
                  <a:pt x="360109" y="474938"/>
                  <a:pt x="364559" y="474938"/>
                </a:cubicBezTo>
                <a:cubicBezTo>
                  <a:pt x="369010" y="474938"/>
                  <a:pt x="373193" y="473250"/>
                  <a:pt x="376398" y="470050"/>
                </a:cubicBezTo>
                <a:cubicBezTo>
                  <a:pt x="382896" y="463563"/>
                  <a:pt x="382896" y="452988"/>
                  <a:pt x="376398" y="446501"/>
                </a:cubicBezTo>
                <a:lnTo>
                  <a:pt x="250535" y="320843"/>
                </a:lnTo>
                <a:cubicBezTo>
                  <a:pt x="245817" y="316133"/>
                  <a:pt x="245817" y="308490"/>
                  <a:pt x="250535" y="303780"/>
                </a:cubicBezTo>
                <a:lnTo>
                  <a:pt x="376398" y="178122"/>
                </a:lnTo>
                <a:cubicBezTo>
                  <a:pt x="382896" y="171635"/>
                  <a:pt x="382896" y="161060"/>
                  <a:pt x="376398" y="154573"/>
                </a:cubicBezTo>
                <a:cubicBezTo>
                  <a:pt x="373104" y="151284"/>
                  <a:pt x="368832" y="149685"/>
                  <a:pt x="364559" y="149685"/>
                </a:cubicBezTo>
                <a:close/>
                <a:moveTo>
                  <a:pt x="364559" y="125491"/>
                </a:moveTo>
                <a:cubicBezTo>
                  <a:pt x="375040" y="125491"/>
                  <a:pt x="385521" y="129468"/>
                  <a:pt x="393488" y="137421"/>
                </a:cubicBezTo>
                <a:cubicBezTo>
                  <a:pt x="409421" y="153328"/>
                  <a:pt x="409421" y="179278"/>
                  <a:pt x="393488" y="195185"/>
                </a:cubicBezTo>
                <a:lnTo>
                  <a:pt x="276170" y="312312"/>
                </a:lnTo>
                <a:lnTo>
                  <a:pt x="393488" y="429349"/>
                </a:lnTo>
                <a:cubicBezTo>
                  <a:pt x="409421" y="445345"/>
                  <a:pt x="409421" y="471206"/>
                  <a:pt x="393488" y="487202"/>
                </a:cubicBezTo>
                <a:cubicBezTo>
                  <a:pt x="385744" y="494933"/>
                  <a:pt x="375508" y="499110"/>
                  <a:pt x="364559" y="499110"/>
                </a:cubicBezTo>
                <a:cubicBezTo>
                  <a:pt x="353611" y="499110"/>
                  <a:pt x="343374" y="494933"/>
                  <a:pt x="335630" y="487202"/>
                </a:cubicBezTo>
                <a:lnTo>
                  <a:pt x="189383" y="341193"/>
                </a:lnTo>
                <a:cubicBezTo>
                  <a:pt x="173450" y="325286"/>
                  <a:pt x="173450" y="299337"/>
                  <a:pt x="189383" y="283430"/>
                </a:cubicBezTo>
                <a:lnTo>
                  <a:pt x="335630" y="137421"/>
                </a:lnTo>
                <a:cubicBezTo>
                  <a:pt x="343597" y="129468"/>
                  <a:pt x="354078" y="125491"/>
                  <a:pt x="364559" y="125491"/>
                </a:cubicBezTo>
                <a:close/>
                <a:moveTo>
                  <a:pt x="487717" y="43539"/>
                </a:moveTo>
                <a:lnTo>
                  <a:pt x="512196" y="43539"/>
                </a:lnTo>
                <a:cubicBezTo>
                  <a:pt x="518871" y="43539"/>
                  <a:pt x="524301" y="48878"/>
                  <a:pt x="524301" y="55641"/>
                </a:cubicBezTo>
                <a:cubicBezTo>
                  <a:pt x="524301" y="62315"/>
                  <a:pt x="518871" y="67743"/>
                  <a:pt x="512196" y="67743"/>
                </a:cubicBezTo>
                <a:lnTo>
                  <a:pt x="487717" y="67743"/>
                </a:lnTo>
                <a:cubicBezTo>
                  <a:pt x="481041" y="67743"/>
                  <a:pt x="475611" y="62315"/>
                  <a:pt x="475611" y="55641"/>
                </a:cubicBezTo>
                <a:cubicBezTo>
                  <a:pt x="475611" y="48878"/>
                  <a:pt x="481041" y="43539"/>
                  <a:pt x="487717" y="43539"/>
                </a:cubicBezTo>
                <a:close/>
                <a:moveTo>
                  <a:pt x="95441" y="43539"/>
                </a:moveTo>
                <a:lnTo>
                  <a:pt x="436905" y="43539"/>
                </a:lnTo>
                <a:cubicBezTo>
                  <a:pt x="443580" y="43539"/>
                  <a:pt x="449008" y="48878"/>
                  <a:pt x="449008" y="55641"/>
                </a:cubicBezTo>
                <a:cubicBezTo>
                  <a:pt x="449008" y="62315"/>
                  <a:pt x="443580" y="67743"/>
                  <a:pt x="436905" y="67743"/>
                </a:cubicBezTo>
                <a:lnTo>
                  <a:pt x="95441" y="67743"/>
                </a:lnTo>
                <a:cubicBezTo>
                  <a:pt x="88766" y="67743"/>
                  <a:pt x="83338" y="62315"/>
                  <a:pt x="83338" y="55641"/>
                </a:cubicBezTo>
                <a:cubicBezTo>
                  <a:pt x="83338" y="48878"/>
                  <a:pt x="88766" y="43539"/>
                  <a:pt x="95441" y="43539"/>
                </a:cubicBezTo>
                <a:close/>
                <a:moveTo>
                  <a:pt x="107696" y="24173"/>
                </a:moveTo>
                <a:cubicBezTo>
                  <a:pt x="61680" y="24173"/>
                  <a:pt x="24209" y="61588"/>
                  <a:pt x="24209" y="107534"/>
                </a:cubicBezTo>
                <a:lnTo>
                  <a:pt x="24209" y="499099"/>
                </a:lnTo>
                <a:cubicBezTo>
                  <a:pt x="24209" y="545134"/>
                  <a:pt x="61680" y="582549"/>
                  <a:pt x="107696" y="582549"/>
                </a:cubicBezTo>
                <a:lnTo>
                  <a:pt x="499854" y="582549"/>
                </a:lnTo>
                <a:cubicBezTo>
                  <a:pt x="545959" y="582549"/>
                  <a:pt x="583430" y="545134"/>
                  <a:pt x="583430" y="499099"/>
                </a:cubicBezTo>
                <a:lnTo>
                  <a:pt x="583430" y="107534"/>
                </a:lnTo>
                <a:cubicBezTo>
                  <a:pt x="583430" y="61588"/>
                  <a:pt x="545959" y="24173"/>
                  <a:pt x="499854" y="24173"/>
                </a:cubicBezTo>
                <a:close/>
                <a:moveTo>
                  <a:pt x="107696" y="0"/>
                </a:moveTo>
                <a:lnTo>
                  <a:pt x="499854" y="0"/>
                </a:lnTo>
                <a:cubicBezTo>
                  <a:pt x="559309" y="0"/>
                  <a:pt x="607639" y="48257"/>
                  <a:pt x="607639" y="107534"/>
                </a:cubicBezTo>
                <a:lnTo>
                  <a:pt x="607639" y="499099"/>
                </a:lnTo>
                <a:cubicBezTo>
                  <a:pt x="607639" y="558465"/>
                  <a:pt x="559309" y="606722"/>
                  <a:pt x="499854" y="606722"/>
                </a:cubicBezTo>
                <a:lnTo>
                  <a:pt x="107696" y="606722"/>
                </a:lnTo>
                <a:cubicBezTo>
                  <a:pt x="48330" y="606722"/>
                  <a:pt x="0" y="558465"/>
                  <a:pt x="0" y="499099"/>
                </a:cubicBezTo>
                <a:lnTo>
                  <a:pt x="0" y="107534"/>
                </a:lnTo>
                <a:cubicBezTo>
                  <a:pt x="0" y="48257"/>
                  <a:pt x="48330" y="0"/>
                  <a:pt x="107696" y="0"/>
                </a:cubicBezTo>
                <a:close/>
              </a:path>
            </a:pathLst>
          </a:custGeom>
          <a:solidFill>
            <a:srgbClr val="5C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" name="矩形: 圆角 19"/>
          <p:cNvSpPr/>
          <p:nvPr/>
        </p:nvSpPr>
        <p:spPr>
          <a:xfrm>
            <a:off x="2236787" y="4853234"/>
            <a:ext cx="4230373" cy="578007"/>
          </a:xfrm>
          <a:prstGeom prst="roundRect">
            <a:avLst/>
          </a:prstGeom>
          <a:solidFill>
            <a:srgbClr val="5C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507856" y="4906257"/>
            <a:ext cx="1687845" cy="507001"/>
            <a:chOff x="7452710" y="2084604"/>
            <a:chExt cx="1687845" cy="507001"/>
          </a:xfrm>
        </p:grpSpPr>
        <p:sp>
          <p:nvSpPr>
            <p:cNvPr id="59" name="矩形 21"/>
            <p:cNvSpPr>
              <a:spLocks noChangeArrowheads="1"/>
            </p:cNvSpPr>
            <p:nvPr/>
          </p:nvSpPr>
          <p:spPr bwMode="auto">
            <a:xfrm>
              <a:off x="7454312" y="2084604"/>
              <a:ext cx="15544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余座更新数据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452710" y="2331255"/>
              <a:ext cx="168784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Update.txt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887210" y="2910840"/>
            <a:ext cx="47548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条票价信息，涵盖所有承运人下所有城市之间的运价信息。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87210" y="3996690"/>
            <a:ext cx="475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190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条票价规则数据，覆盖所有航班。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887210" y="4747260"/>
            <a:ext cx="51746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更新文件，平均</a:t>
            </a:r>
            <a:r>
              <a:rPr 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45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条余座数据，并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且更新的数据模拟了赛题对于更新频率的要求。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778700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、自研四数据库访问模式，底层搜索效率高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90905" y="3680460"/>
            <a:ext cx="1695450" cy="506869"/>
            <a:chOff x="7452710" y="2084604"/>
            <a:chExt cx="1687845" cy="507140"/>
          </a:xfrm>
        </p:grpSpPr>
        <p:sp>
          <p:nvSpPr>
            <p:cNvPr id="19" name="矩形 21"/>
            <p:cNvSpPr>
              <a:spLocks noChangeArrowheads="1"/>
            </p:cNvSpPr>
            <p:nvPr/>
          </p:nvSpPr>
          <p:spPr bwMode="auto">
            <a:xfrm>
              <a:off x="7454312" y="2084604"/>
              <a:ext cx="1554480" cy="368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票价规则数据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52710" y="2331255"/>
              <a:ext cx="1687845" cy="26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priceRule.txt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矩形: 圆角 17"/>
          <p:cNvSpPr/>
          <p:nvPr/>
        </p:nvSpPr>
        <p:spPr>
          <a:xfrm>
            <a:off x="1149350" y="1777365"/>
            <a:ext cx="2071370" cy="577850"/>
          </a:xfrm>
          <a:prstGeom prst="roundRect">
            <a:avLst/>
          </a:prstGeom>
          <a:solidFill>
            <a:srgbClr val="51A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FlightSet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矩形: 圆角 15"/>
          <p:cNvSpPr/>
          <p:nvPr/>
        </p:nvSpPr>
        <p:spPr>
          <a:xfrm>
            <a:off x="1149350" y="2913380"/>
            <a:ext cx="2071370" cy="577850"/>
          </a:xfrm>
          <a:prstGeom prst="roundRect">
            <a:avLst/>
          </a:prstGeom>
          <a:solidFill>
            <a:srgbClr val="5C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PriceTable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矩形: 圆角 17"/>
          <p:cNvSpPr/>
          <p:nvPr/>
        </p:nvSpPr>
        <p:spPr>
          <a:xfrm>
            <a:off x="1149350" y="3926840"/>
            <a:ext cx="2071370" cy="577850"/>
          </a:xfrm>
          <a:prstGeom prst="roundRect">
            <a:avLst/>
          </a:prstGeom>
          <a:solidFill>
            <a:srgbClr val="51A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PriceRuleTable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: 圆角 15"/>
          <p:cNvSpPr/>
          <p:nvPr/>
        </p:nvSpPr>
        <p:spPr>
          <a:xfrm>
            <a:off x="1149350" y="4994910"/>
            <a:ext cx="2071370" cy="577850"/>
          </a:xfrm>
          <a:prstGeom prst="roundRect">
            <a:avLst/>
          </a:prstGeom>
          <a:solidFill>
            <a:srgbClr val="5C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RemainSeatTable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0" name="图片 29" descr="343435333334393b333633343339353bd7f3b4f3c0a8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295650" y="3272790"/>
            <a:ext cx="914400" cy="914400"/>
          </a:xfrm>
          <a:prstGeom prst="rect">
            <a:avLst/>
          </a:prstGeom>
        </p:spPr>
      </p:pic>
      <p:pic>
        <p:nvPicPr>
          <p:cNvPr id="31" name="图片 30" descr="343435383138323b333633373633323b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2970" y="1734820"/>
            <a:ext cx="620395" cy="620395"/>
          </a:xfrm>
          <a:prstGeom prst="rect">
            <a:avLst/>
          </a:prstGeom>
        </p:spPr>
      </p:pic>
      <p:pic>
        <p:nvPicPr>
          <p:cNvPr id="32" name="图片 31" descr="343435383138323b333633373633323b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2970" y="4994910"/>
            <a:ext cx="620395" cy="62039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320540" y="1891665"/>
            <a:ext cx="7524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Net</a:t>
            </a:r>
            <a:r>
              <a:rPr lang="zh-CN" altLang="en-US"/>
              <a:t>数组，</a:t>
            </a:r>
            <a:r>
              <a:rPr lang="en-US" altLang="zh-CN"/>
              <a:t>Net</a:t>
            </a:r>
            <a:r>
              <a:rPr lang="zh-CN" altLang="en-US"/>
              <a:t>内部用二维数组加邻接矩阵的形式存放某一天的所有航班。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320540" y="2355215"/>
            <a:ext cx="645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</a:t>
            </a:r>
            <a:r>
              <a:rPr lang="en-US" altLang="zh-CN" sz="2400" b="1">
                <a:solidFill>
                  <a:srgbClr val="FF0000"/>
                </a:solidFill>
              </a:rPr>
              <a:t>O(logN)</a:t>
            </a:r>
            <a:r>
              <a:rPr lang="zh-CN" altLang="en-US"/>
              <a:t>的查询可以得到某一天从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的所有航班。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370705" y="3387725"/>
            <a:ext cx="724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使用三级目录</a:t>
            </a:r>
            <a:r>
              <a:rPr lang="en-US" altLang="zh-CN"/>
              <a:t>&lt;</a:t>
            </a:r>
            <a:r>
              <a:rPr lang="zh-CN" altLang="en-US"/>
              <a:t>承运人，出发地，目的地</a:t>
            </a:r>
            <a:r>
              <a:rPr lang="en-US" altLang="zh-CN"/>
              <a:t>&gt;</a:t>
            </a:r>
            <a:r>
              <a:rPr lang="zh-CN" altLang="en-US"/>
              <a:t>映射数组索引。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70705" y="3826510"/>
            <a:ext cx="7221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</a:t>
            </a:r>
            <a:r>
              <a:rPr lang="en-US" altLang="zh-CN" sz="2400" b="1">
                <a:solidFill>
                  <a:srgbClr val="FF0000"/>
                </a:solidFill>
              </a:rPr>
              <a:t>O(M*N)</a:t>
            </a:r>
            <a:r>
              <a:rPr lang="zh-CN" altLang="en-US"/>
              <a:t>的查询可以得到某一个航班的票价和票价规则信息。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472305" y="5074920"/>
            <a:ext cx="5294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双重</a:t>
            </a:r>
            <a:r>
              <a:rPr lang="en-US" altLang="zh-CN"/>
              <a:t>map</a:t>
            </a:r>
            <a:r>
              <a:rPr lang="zh-CN" altLang="en-US"/>
              <a:t>，查询时间复杂度</a:t>
            </a:r>
            <a:r>
              <a:rPr lang="en-US" altLang="zh-CN" sz="2400" b="1">
                <a:solidFill>
                  <a:srgbClr val="FF0000"/>
                </a:solidFill>
              </a:rPr>
              <a:t>O(logM*logN)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57605" y="5954395"/>
            <a:ext cx="6734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四个数据库互相独立，软件作品具有很强的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可拓展性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930846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、低价搜索算法采用创新设计，具备高效率、高实用性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17"/>
          <p:cNvSpPr/>
          <p:nvPr/>
        </p:nvSpPr>
        <p:spPr>
          <a:xfrm>
            <a:off x="1382395" y="1492885"/>
            <a:ext cx="2071370" cy="577850"/>
          </a:xfrm>
          <a:prstGeom prst="roundRect">
            <a:avLst/>
          </a:prstGeom>
          <a:solidFill>
            <a:srgbClr val="51A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单航段搜索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: 圆角 15"/>
          <p:cNvSpPr/>
          <p:nvPr/>
        </p:nvSpPr>
        <p:spPr>
          <a:xfrm>
            <a:off x="1382395" y="3811905"/>
            <a:ext cx="2071370" cy="577850"/>
          </a:xfrm>
          <a:prstGeom prst="roundRect">
            <a:avLst/>
          </a:prstGeom>
          <a:solidFill>
            <a:srgbClr val="5C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低价行程推荐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04615" y="1151255"/>
            <a:ext cx="6871335" cy="1032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对一段行程，搜索满足条件的航班及其代理人、票价等信息。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将所有信息封装在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AnsElement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类当中传给推荐模块。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04615" y="4196080"/>
            <a:ext cx="71735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使用堆模拟搜索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优化算法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提升搜索效率，时间复杂度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O(KlogK)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04615" y="3658235"/>
            <a:ext cx="735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对于搜索得到的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段航班序列，解决组合问题，拿到最低价的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个方案。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2395" y="5290185"/>
            <a:ext cx="949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通过模块化处理，将底层搜索和上层推荐分离，便于处理复杂的业务规则，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实用性强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04615" y="3021330"/>
            <a:ext cx="55854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结合高效数据访问，所有的底层数据搜索均在该模块完成。</a:t>
            </a:r>
            <a:endParaRPr lang="zh-CN" altLang="en-US" sz="16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04615" y="2261235"/>
            <a:ext cx="475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实现模块之间的高效信息传递。</a:t>
            </a:r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930846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、自研高性能高并发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" y="2701290"/>
            <a:ext cx="11118215" cy="24898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83920" y="1558925"/>
            <a:ext cx="104247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本团队自研高性能高并发HTTP服务器httplib。主体部分为一个头文件httplib.h，引入头文件即可使用，命名空间为httplib。提供接口，可由用户自主设置路径及其匹配的响应函数。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8810" y="5520055"/>
            <a:ext cx="252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自研</a:t>
            </a:r>
            <a:r>
              <a:rPr lang="en-US" altLang="zh-CN"/>
              <a:t>HTTP</a:t>
            </a:r>
            <a:r>
              <a:rPr lang="zh-CN" altLang="en-US"/>
              <a:t>响应流程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930846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、自研高性能高并发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3745" y="25336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93745" y="41198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测试内容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" y="1546860"/>
            <a:ext cx="4158615" cy="313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搜索请求并发测试：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9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meter开启两个线程连续向服务器发送多个请求包，使用top指令监控CPU idle值。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9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 idle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普遍低于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20%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 descr="343435383138323b33363337363332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58035" y="4678680"/>
            <a:ext cx="569595" cy="5695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1825" y="5309870"/>
            <a:ext cx="4230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作品能够充分利用硬件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103495" y="1857375"/>
            <a:ext cx="6496685" cy="379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106670" y="1202690"/>
            <a:ext cx="7085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在有限的硬件资源下计算出多个低价行程结果是一个技术难点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6681470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、使用原子操作实现多线程读写无阻塞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2660" y="1699260"/>
            <a:ext cx="989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航班余座数据更新时，服务器内所有搜索服务进程/线程同时生效，且搜索服务不中断不阻塞。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2660" y="2317750"/>
            <a:ext cx="703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C++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&lt;atomic&gt;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实现对余座数据的原子操作。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2660" y="2936240"/>
            <a:ext cx="6968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赋值：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seat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store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(val,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memory_order_relaxed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2660" y="3712845"/>
            <a:ext cx="8692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取值：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 = seat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memory_order_relaxed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2660" y="4552950"/>
            <a:ext cx="98024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memory_order_relaxed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：宽松内存访问模型，不存在任何同步阻塞。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199580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低延时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93745" y="25336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3745" y="41198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测试内容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210" y="1546860"/>
            <a:ext cx="415861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单次搜索平均响应时间：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一般测试用例：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40ms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复杂测试用例：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0ms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片 11" descr="343435383138323b33363337363332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129155" y="3302635"/>
            <a:ext cx="569595" cy="5695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37615" y="4119880"/>
            <a:ext cx="2353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高性能、低延时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817110" y="1546860"/>
            <a:ext cx="7211060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199580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、其他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0300" y="1575435"/>
            <a:ext cx="9239885" cy="310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内部程序编写均为模块化编写，便于对代码的维护。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前端使用 Vue 框架编写，具有高效率，实时响应的特点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。界面简洁美观，采用渐进式框架，用户体验更佳，也便于维护和功能拓展，采用</a:t>
            </a:r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https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保护用户隐私和数据安全。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21"/>
          <p:cNvSpPr>
            <a:spLocks noChangeArrowheads="1"/>
          </p:cNvSpPr>
          <p:nvPr/>
        </p:nvSpPr>
        <p:spPr bwMode="auto">
          <a:xfrm>
            <a:off x="4853305" y="2942590"/>
            <a:ext cx="24847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631837" y="464852"/>
            <a:ext cx="1671613" cy="423370"/>
          </a:xfrm>
          <a:prstGeom prst="rect">
            <a:avLst/>
          </a:prstGeom>
          <a:solidFill>
            <a:srgbClr val="BA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1836" y="365003"/>
            <a:ext cx="51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低价行程推荐模块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675" y="1019175"/>
            <a:ext cx="1013714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扩展方案：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用四元组(val,x,y,p=0/1)代表一种状态，其中val代表当前状态中M个数的和，x代表我们人为地从前x个序列中选出了一些数字，而第x+1到第M个序列中每个序列被选取的都是第一个数字。例如初始状态记为(min,1,1,0)。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对于某个状态，我们有三种扩展方向：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1、当前状态中y&lt;Nx（Nx为序列x的长度），在当前方案中去掉数字(x,y)并替换为 (x,y+1)，得到一种新的状态(NewVal,x,y+1,0)。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2、当前状态中x&lt;M且N(x+1)&gt;=2（N(x+1)为序列x+1的长度），在当前方案中去掉数字(x+1,1)并替换为(x+1,2)，得到一种新的状态(NewVal,x+1,2,1)。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3、当前状态中y=2且x&lt;M且由途径2或3转移得到，在当前方案中去掉(x,y)，替换为(x,1)，并选取(x+1,2)，得到一种新的状态 (NewVal,x+1,2,1)。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269615" y="2340610"/>
            <a:ext cx="5394325" cy="1881505"/>
            <a:chOff x="2843213" y="2024063"/>
            <a:chExt cx="3600450" cy="1044575"/>
          </a:xfrm>
        </p:grpSpPr>
        <p:sp>
          <p:nvSpPr>
            <p:cNvPr id="15" name="稻壳儿搜索【幻雨工作室】_8"/>
            <p:cNvSpPr/>
            <p:nvPr/>
          </p:nvSpPr>
          <p:spPr bwMode="auto">
            <a:xfrm flipH="1">
              <a:off x="2843213" y="2024063"/>
              <a:ext cx="433387" cy="431800"/>
            </a:xfrm>
            <a:custGeom>
              <a:avLst/>
              <a:gdLst>
                <a:gd name="connsiteX0" fmla="*/ 364559 w 607639"/>
                <a:gd name="connsiteY0" fmla="*/ 149685 h 606722"/>
                <a:gd name="connsiteX1" fmla="*/ 352721 w 607639"/>
                <a:gd name="connsiteY1" fmla="*/ 154573 h 606722"/>
                <a:gd name="connsiteX2" fmla="*/ 206474 w 607639"/>
                <a:gd name="connsiteY2" fmla="*/ 300492 h 606722"/>
                <a:gd name="connsiteX3" fmla="*/ 206474 w 607639"/>
                <a:gd name="connsiteY3" fmla="*/ 324131 h 606722"/>
                <a:gd name="connsiteX4" fmla="*/ 352721 w 607639"/>
                <a:gd name="connsiteY4" fmla="*/ 470050 h 606722"/>
                <a:gd name="connsiteX5" fmla="*/ 364559 w 607639"/>
                <a:gd name="connsiteY5" fmla="*/ 474938 h 606722"/>
                <a:gd name="connsiteX6" fmla="*/ 376398 w 607639"/>
                <a:gd name="connsiteY6" fmla="*/ 470050 h 606722"/>
                <a:gd name="connsiteX7" fmla="*/ 376398 w 607639"/>
                <a:gd name="connsiteY7" fmla="*/ 446501 h 606722"/>
                <a:gd name="connsiteX8" fmla="*/ 250535 w 607639"/>
                <a:gd name="connsiteY8" fmla="*/ 320843 h 606722"/>
                <a:gd name="connsiteX9" fmla="*/ 250535 w 607639"/>
                <a:gd name="connsiteY9" fmla="*/ 303780 h 606722"/>
                <a:gd name="connsiteX10" fmla="*/ 376398 w 607639"/>
                <a:gd name="connsiteY10" fmla="*/ 178122 h 606722"/>
                <a:gd name="connsiteX11" fmla="*/ 376398 w 607639"/>
                <a:gd name="connsiteY11" fmla="*/ 154573 h 606722"/>
                <a:gd name="connsiteX12" fmla="*/ 364559 w 607639"/>
                <a:gd name="connsiteY12" fmla="*/ 149685 h 606722"/>
                <a:gd name="connsiteX13" fmla="*/ 364559 w 607639"/>
                <a:gd name="connsiteY13" fmla="*/ 125491 h 606722"/>
                <a:gd name="connsiteX14" fmla="*/ 393488 w 607639"/>
                <a:gd name="connsiteY14" fmla="*/ 137421 h 606722"/>
                <a:gd name="connsiteX15" fmla="*/ 393488 w 607639"/>
                <a:gd name="connsiteY15" fmla="*/ 195185 h 606722"/>
                <a:gd name="connsiteX16" fmla="*/ 276170 w 607639"/>
                <a:gd name="connsiteY16" fmla="*/ 312312 h 606722"/>
                <a:gd name="connsiteX17" fmla="*/ 393488 w 607639"/>
                <a:gd name="connsiteY17" fmla="*/ 429349 h 606722"/>
                <a:gd name="connsiteX18" fmla="*/ 393488 w 607639"/>
                <a:gd name="connsiteY18" fmla="*/ 487202 h 606722"/>
                <a:gd name="connsiteX19" fmla="*/ 364559 w 607639"/>
                <a:gd name="connsiteY19" fmla="*/ 499110 h 606722"/>
                <a:gd name="connsiteX20" fmla="*/ 335630 w 607639"/>
                <a:gd name="connsiteY20" fmla="*/ 487202 h 606722"/>
                <a:gd name="connsiteX21" fmla="*/ 189383 w 607639"/>
                <a:gd name="connsiteY21" fmla="*/ 341193 h 606722"/>
                <a:gd name="connsiteX22" fmla="*/ 189383 w 607639"/>
                <a:gd name="connsiteY22" fmla="*/ 283430 h 606722"/>
                <a:gd name="connsiteX23" fmla="*/ 335630 w 607639"/>
                <a:gd name="connsiteY23" fmla="*/ 137421 h 606722"/>
                <a:gd name="connsiteX24" fmla="*/ 364559 w 607639"/>
                <a:gd name="connsiteY24" fmla="*/ 125491 h 606722"/>
                <a:gd name="connsiteX25" fmla="*/ 487717 w 607639"/>
                <a:gd name="connsiteY25" fmla="*/ 43539 h 606722"/>
                <a:gd name="connsiteX26" fmla="*/ 512196 w 607639"/>
                <a:gd name="connsiteY26" fmla="*/ 43539 h 606722"/>
                <a:gd name="connsiteX27" fmla="*/ 524301 w 607639"/>
                <a:gd name="connsiteY27" fmla="*/ 55641 h 606722"/>
                <a:gd name="connsiteX28" fmla="*/ 512196 w 607639"/>
                <a:gd name="connsiteY28" fmla="*/ 67743 h 606722"/>
                <a:gd name="connsiteX29" fmla="*/ 487717 w 607639"/>
                <a:gd name="connsiteY29" fmla="*/ 67743 h 606722"/>
                <a:gd name="connsiteX30" fmla="*/ 475611 w 607639"/>
                <a:gd name="connsiteY30" fmla="*/ 55641 h 606722"/>
                <a:gd name="connsiteX31" fmla="*/ 487717 w 607639"/>
                <a:gd name="connsiteY31" fmla="*/ 43539 h 606722"/>
                <a:gd name="connsiteX32" fmla="*/ 95441 w 607639"/>
                <a:gd name="connsiteY32" fmla="*/ 43539 h 606722"/>
                <a:gd name="connsiteX33" fmla="*/ 436905 w 607639"/>
                <a:gd name="connsiteY33" fmla="*/ 43539 h 606722"/>
                <a:gd name="connsiteX34" fmla="*/ 449008 w 607639"/>
                <a:gd name="connsiteY34" fmla="*/ 55641 h 606722"/>
                <a:gd name="connsiteX35" fmla="*/ 436905 w 607639"/>
                <a:gd name="connsiteY35" fmla="*/ 67743 h 606722"/>
                <a:gd name="connsiteX36" fmla="*/ 95441 w 607639"/>
                <a:gd name="connsiteY36" fmla="*/ 67743 h 606722"/>
                <a:gd name="connsiteX37" fmla="*/ 83338 w 607639"/>
                <a:gd name="connsiteY37" fmla="*/ 55641 h 606722"/>
                <a:gd name="connsiteX38" fmla="*/ 95441 w 607639"/>
                <a:gd name="connsiteY38" fmla="*/ 43539 h 606722"/>
                <a:gd name="connsiteX39" fmla="*/ 107696 w 607639"/>
                <a:gd name="connsiteY39" fmla="*/ 24173 h 606722"/>
                <a:gd name="connsiteX40" fmla="*/ 24209 w 607639"/>
                <a:gd name="connsiteY40" fmla="*/ 107534 h 606722"/>
                <a:gd name="connsiteX41" fmla="*/ 24209 w 607639"/>
                <a:gd name="connsiteY41" fmla="*/ 499099 h 606722"/>
                <a:gd name="connsiteX42" fmla="*/ 107696 w 607639"/>
                <a:gd name="connsiteY42" fmla="*/ 582549 h 606722"/>
                <a:gd name="connsiteX43" fmla="*/ 499854 w 607639"/>
                <a:gd name="connsiteY43" fmla="*/ 582549 h 606722"/>
                <a:gd name="connsiteX44" fmla="*/ 583430 w 607639"/>
                <a:gd name="connsiteY44" fmla="*/ 499099 h 606722"/>
                <a:gd name="connsiteX45" fmla="*/ 583430 w 607639"/>
                <a:gd name="connsiteY45" fmla="*/ 107534 h 606722"/>
                <a:gd name="connsiteX46" fmla="*/ 499854 w 607639"/>
                <a:gd name="connsiteY46" fmla="*/ 24173 h 606722"/>
                <a:gd name="connsiteX47" fmla="*/ 107696 w 607639"/>
                <a:gd name="connsiteY47" fmla="*/ 0 h 606722"/>
                <a:gd name="connsiteX48" fmla="*/ 499854 w 607639"/>
                <a:gd name="connsiteY48" fmla="*/ 0 h 606722"/>
                <a:gd name="connsiteX49" fmla="*/ 607639 w 607639"/>
                <a:gd name="connsiteY49" fmla="*/ 107534 h 606722"/>
                <a:gd name="connsiteX50" fmla="*/ 607639 w 607639"/>
                <a:gd name="connsiteY50" fmla="*/ 499099 h 606722"/>
                <a:gd name="connsiteX51" fmla="*/ 499854 w 607639"/>
                <a:gd name="connsiteY51" fmla="*/ 606722 h 606722"/>
                <a:gd name="connsiteX52" fmla="*/ 107696 w 607639"/>
                <a:gd name="connsiteY52" fmla="*/ 606722 h 606722"/>
                <a:gd name="connsiteX53" fmla="*/ 0 w 607639"/>
                <a:gd name="connsiteY53" fmla="*/ 499099 h 606722"/>
                <a:gd name="connsiteX54" fmla="*/ 0 w 607639"/>
                <a:gd name="connsiteY54" fmla="*/ 107534 h 606722"/>
                <a:gd name="connsiteX55" fmla="*/ 107696 w 607639"/>
                <a:gd name="connsiteY5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7639" h="606722">
                  <a:moveTo>
                    <a:pt x="364559" y="149685"/>
                  </a:moveTo>
                  <a:cubicBezTo>
                    <a:pt x="360287" y="149685"/>
                    <a:pt x="356014" y="151284"/>
                    <a:pt x="352721" y="154573"/>
                  </a:cubicBezTo>
                  <a:lnTo>
                    <a:pt x="206474" y="300492"/>
                  </a:lnTo>
                  <a:cubicBezTo>
                    <a:pt x="199976" y="306979"/>
                    <a:pt x="199976" y="317644"/>
                    <a:pt x="206474" y="324131"/>
                  </a:cubicBezTo>
                  <a:lnTo>
                    <a:pt x="352721" y="470050"/>
                  </a:lnTo>
                  <a:cubicBezTo>
                    <a:pt x="355925" y="473250"/>
                    <a:pt x="360109" y="474938"/>
                    <a:pt x="364559" y="474938"/>
                  </a:cubicBezTo>
                  <a:cubicBezTo>
                    <a:pt x="369010" y="474938"/>
                    <a:pt x="373193" y="473250"/>
                    <a:pt x="376398" y="470050"/>
                  </a:cubicBezTo>
                  <a:cubicBezTo>
                    <a:pt x="382896" y="463563"/>
                    <a:pt x="382896" y="452988"/>
                    <a:pt x="376398" y="446501"/>
                  </a:cubicBezTo>
                  <a:lnTo>
                    <a:pt x="250535" y="320843"/>
                  </a:lnTo>
                  <a:cubicBezTo>
                    <a:pt x="245817" y="316133"/>
                    <a:pt x="245817" y="308490"/>
                    <a:pt x="250535" y="303780"/>
                  </a:cubicBezTo>
                  <a:lnTo>
                    <a:pt x="376398" y="178122"/>
                  </a:lnTo>
                  <a:cubicBezTo>
                    <a:pt x="382896" y="171635"/>
                    <a:pt x="382896" y="161060"/>
                    <a:pt x="376398" y="154573"/>
                  </a:cubicBezTo>
                  <a:cubicBezTo>
                    <a:pt x="373104" y="151284"/>
                    <a:pt x="368832" y="149685"/>
                    <a:pt x="364559" y="149685"/>
                  </a:cubicBezTo>
                  <a:close/>
                  <a:moveTo>
                    <a:pt x="364559" y="125491"/>
                  </a:moveTo>
                  <a:cubicBezTo>
                    <a:pt x="375040" y="125491"/>
                    <a:pt x="385521" y="129468"/>
                    <a:pt x="393488" y="137421"/>
                  </a:cubicBezTo>
                  <a:cubicBezTo>
                    <a:pt x="409421" y="153328"/>
                    <a:pt x="409421" y="179278"/>
                    <a:pt x="393488" y="195185"/>
                  </a:cubicBezTo>
                  <a:lnTo>
                    <a:pt x="276170" y="312312"/>
                  </a:lnTo>
                  <a:lnTo>
                    <a:pt x="393488" y="429349"/>
                  </a:lnTo>
                  <a:cubicBezTo>
                    <a:pt x="409421" y="445345"/>
                    <a:pt x="409421" y="471206"/>
                    <a:pt x="393488" y="487202"/>
                  </a:cubicBezTo>
                  <a:cubicBezTo>
                    <a:pt x="385744" y="494933"/>
                    <a:pt x="375508" y="499110"/>
                    <a:pt x="364559" y="499110"/>
                  </a:cubicBezTo>
                  <a:cubicBezTo>
                    <a:pt x="353611" y="499110"/>
                    <a:pt x="343374" y="494933"/>
                    <a:pt x="335630" y="487202"/>
                  </a:cubicBezTo>
                  <a:lnTo>
                    <a:pt x="189383" y="341193"/>
                  </a:lnTo>
                  <a:cubicBezTo>
                    <a:pt x="173450" y="325286"/>
                    <a:pt x="173450" y="299337"/>
                    <a:pt x="189383" y="283430"/>
                  </a:cubicBezTo>
                  <a:lnTo>
                    <a:pt x="335630" y="137421"/>
                  </a:lnTo>
                  <a:cubicBezTo>
                    <a:pt x="343597" y="129468"/>
                    <a:pt x="354078" y="125491"/>
                    <a:pt x="364559" y="125491"/>
                  </a:cubicBezTo>
                  <a:close/>
                  <a:moveTo>
                    <a:pt x="487717" y="43539"/>
                  </a:moveTo>
                  <a:lnTo>
                    <a:pt x="512196" y="43539"/>
                  </a:lnTo>
                  <a:cubicBezTo>
                    <a:pt x="518871" y="43539"/>
                    <a:pt x="524301" y="48878"/>
                    <a:pt x="524301" y="55641"/>
                  </a:cubicBezTo>
                  <a:cubicBezTo>
                    <a:pt x="524301" y="62315"/>
                    <a:pt x="518871" y="67743"/>
                    <a:pt x="512196" y="67743"/>
                  </a:cubicBezTo>
                  <a:lnTo>
                    <a:pt x="487717" y="67743"/>
                  </a:lnTo>
                  <a:cubicBezTo>
                    <a:pt x="481041" y="67743"/>
                    <a:pt x="475611" y="62315"/>
                    <a:pt x="475611" y="55641"/>
                  </a:cubicBezTo>
                  <a:cubicBezTo>
                    <a:pt x="475611" y="48878"/>
                    <a:pt x="481041" y="43539"/>
                    <a:pt x="487717" y="43539"/>
                  </a:cubicBezTo>
                  <a:close/>
                  <a:moveTo>
                    <a:pt x="95441" y="43539"/>
                  </a:moveTo>
                  <a:lnTo>
                    <a:pt x="436905" y="43539"/>
                  </a:lnTo>
                  <a:cubicBezTo>
                    <a:pt x="443580" y="43539"/>
                    <a:pt x="449008" y="48878"/>
                    <a:pt x="449008" y="55641"/>
                  </a:cubicBezTo>
                  <a:cubicBezTo>
                    <a:pt x="449008" y="62315"/>
                    <a:pt x="443580" y="67743"/>
                    <a:pt x="436905" y="67743"/>
                  </a:cubicBezTo>
                  <a:lnTo>
                    <a:pt x="95441" y="67743"/>
                  </a:lnTo>
                  <a:cubicBezTo>
                    <a:pt x="88766" y="67743"/>
                    <a:pt x="83338" y="62315"/>
                    <a:pt x="83338" y="55641"/>
                  </a:cubicBezTo>
                  <a:cubicBezTo>
                    <a:pt x="83338" y="48878"/>
                    <a:pt x="88766" y="43539"/>
                    <a:pt x="95441" y="43539"/>
                  </a:cubicBezTo>
                  <a:close/>
                  <a:moveTo>
                    <a:pt x="107696" y="24173"/>
                  </a:moveTo>
                  <a:cubicBezTo>
                    <a:pt x="61680" y="24173"/>
                    <a:pt x="24209" y="61588"/>
                    <a:pt x="24209" y="107534"/>
                  </a:cubicBezTo>
                  <a:lnTo>
                    <a:pt x="24209" y="499099"/>
                  </a:lnTo>
                  <a:cubicBezTo>
                    <a:pt x="24209" y="545134"/>
                    <a:pt x="61680" y="582549"/>
                    <a:pt x="107696" y="582549"/>
                  </a:cubicBezTo>
                  <a:lnTo>
                    <a:pt x="499854" y="582549"/>
                  </a:lnTo>
                  <a:cubicBezTo>
                    <a:pt x="545959" y="582549"/>
                    <a:pt x="583430" y="545134"/>
                    <a:pt x="583430" y="499099"/>
                  </a:cubicBezTo>
                  <a:lnTo>
                    <a:pt x="583430" y="107534"/>
                  </a:lnTo>
                  <a:cubicBezTo>
                    <a:pt x="583430" y="61588"/>
                    <a:pt x="545959" y="24173"/>
                    <a:pt x="499854" y="24173"/>
                  </a:cubicBezTo>
                  <a:close/>
                  <a:moveTo>
                    <a:pt x="107696" y="0"/>
                  </a:moveTo>
                  <a:lnTo>
                    <a:pt x="499854" y="0"/>
                  </a:lnTo>
                  <a:cubicBezTo>
                    <a:pt x="559309" y="0"/>
                    <a:pt x="607639" y="48257"/>
                    <a:pt x="607639" y="107534"/>
                  </a:cubicBezTo>
                  <a:lnTo>
                    <a:pt x="607639" y="499099"/>
                  </a:lnTo>
                  <a:cubicBezTo>
                    <a:pt x="607639" y="558465"/>
                    <a:pt x="559309" y="606722"/>
                    <a:pt x="499854" y="606722"/>
                  </a:cubicBezTo>
                  <a:lnTo>
                    <a:pt x="107696" y="606722"/>
                  </a:lnTo>
                  <a:cubicBezTo>
                    <a:pt x="48330" y="606722"/>
                    <a:pt x="0" y="558465"/>
                    <a:pt x="0" y="499099"/>
                  </a:cubicBezTo>
                  <a:lnTo>
                    <a:pt x="0" y="107534"/>
                  </a:lnTo>
                  <a:cubicBezTo>
                    <a:pt x="0" y="48257"/>
                    <a:pt x="48330" y="0"/>
                    <a:pt x="107696" y="0"/>
                  </a:cubicBezTo>
                  <a:close/>
                </a:path>
              </a:pathLst>
            </a:custGeom>
            <a:solidFill>
              <a:srgbClr val="5C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defRPr/>
              </a:pPr>
              <a:endParaRPr lang="zh-CN" altLang="en-US" sz="2800" noProof="1">
                <a:solidFill>
                  <a:schemeClr val="accent1"/>
                </a:solidFill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3492500" y="2052638"/>
              <a:ext cx="2951163" cy="403225"/>
            </a:xfrm>
            <a:prstGeom prst="roundRect">
              <a:avLst/>
            </a:prstGeom>
            <a:solidFill>
              <a:srgbClr val="5C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800"/>
                <a:t>作品概述</a:t>
              </a:r>
              <a:endParaRPr lang="zh-CN" altLang="en-US" sz="2800"/>
            </a:p>
          </p:txBody>
        </p:sp>
        <p:sp>
          <p:nvSpPr>
            <p:cNvPr id="17" name="稻壳儿搜索【幻雨工作室】_8"/>
            <p:cNvSpPr/>
            <p:nvPr/>
          </p:nvSpPr>
          <p:spPr bwMode="auto">
            <a:xfrm flipH="1">
              <a:off x="2843213" y="2636838"/>
              <a:ext cx="433387" cy="431800"/>
            </a:xfrm>
            <a:custGeom>
              <a:avLst/>
              <a:gdLst>
                <a:gd name="connsiteX0" fmla="*/ 364559 w 607639"/>
                <a:gd name="connsiteY0" fmla="*/ 149685 h 606722"/>
                <a:gd name="connsiteX1" fmla="*/ 352721 w 607639"/>
                <a:gd name="connsiteY1" fmla="*/ 154573 h 606722"/>
                <a:gd name="connsiteX2" fmla="*/ 206474 w 607639"/>
                <a:gd name="connsiteY2" fmla="*/ 300492 h 606722"/>
                <a:gd name="connsiteX3" fmla="*/ 206474 w 607639"/>
                <a:gd name="connsiteY3" fmla="*/ 324131 h 606722"/>
                <a:gd name="connsiteX4" fmla="*/ 352721 w 607639"/>
                <a:gd name="connsiteY4" fmla="*/ 470050 h 606722"/>
                <a:gd name="connsiteX5" fmla="*/ 364559 w 607639"/>
                <a:gd name="connsiteY5" fmla="*/ 474938 h 606722"/>
                <a:gd name="connsiteX6" fmla="*/ 376398 w 607639"/>
                <a:gd name="connsiteY6" fmla="*/ 470050 h 606722"/>
                <a:gd name="connsiteX7" fmla="*/ 376398 w 607639"/>
                <a:gd name="connsiteY7" fmla="*/ 446501 h 606722"/>
                <a:gd name="connsiteX8" fmla="*/ 250535 w 607639"/>
                <a:gd name="connsiteY8" fmla="*/ 320843 h 606722"/>
                <a:gd name="connsiteX9" fmla="*/ 250535 w 607639"/>
                <a:gd name="connsiteY9" fmla="*/ 303780 h 606722"/>
                <a:gd name="connsiteX10" fmla="*/ 376398 w 607639"/>
                <a:gd name="connsiteY10" fmla="*/ 178122 h 606722"/>
                <a:gd name="connsiteX11" fmla="*/ 376398 w 607639"/>
                <a:gd name="connsiteY11" fmla="*/ 154573 h 606722"/>
                <a:gd name="connsiteX12" fmla="*/ 364559 w 607639"/>
                <a:gd name="connsiteY12" fmla="*/ 149685 h 606722"/>
                <a:gd name="connsiteX13" fmla="*/ 364559 w 607639"/>
                <a:gd name="connsiteY13" fmla="*/ 125491 h 606722"/>
                <a:gd name="connsiteX14" fmla="*/ 393488 w 607639"/>
                <a:gd name="connsiteY14" fmla="*/ 137421 h 606722"/>
                <a:gd name="connsiteX15" fmla="*/ 393488 w 607639"/>
                <a:gd name="connsiteY15" fmla="*/ 195185 h 606722"/>
                <a:gd name="connsiteX16" fmla="*/ 276170 w 607639"/>
                <a:gd name="connsiteY16" fmla="*/ 312312 h 606722"/>
                <a:gd name="connsiteX17" fmla="*/ 393488 w 607639"/>
                <a:gd name="connsiteY17" fmla="*/ 429349 h 606722"/>
                <a:gd name="connsiteX18" fmla="*/ 393488 w 607639"/>
                <a:gd name="connsiteY18" fmla="*/ 487202 h 606722"/>
                <a:gd name="connsiteX19" fmla="*/ 364559 w 607639"/>
                <a:gd name="connsiteY19" fmla="*/ 499110 h 606722"/>
                <a:gd name="connsiteX20" fmla="*/ 335630 w 607639"/>
                <a:gd name="connsiteY20" fmla="*/ 487202 h 606722"/>
                <a:gd name="connsiteX21" fmla="*/ 189383 w 607639"/>
                <a:gd name="connsiteY21" fmla="*/ 341193 h 606722"/>
                <a:gd name="connsiteX22" fmla="*/ 189383 w 607639"/>
                <a:gd name="connsiteY22" fmla="*/ 283430 h 606722"/>
                <a:gd name="connsiteX23" fmla="*/ 335630 w 607639"/>
                <a:gd name="connsiteY23" fmla="*/ 137421 h 606722"/>
                <a:gd name="connsiteX24" fmla="*/ 364559 w 607639"/>
                <a:gd name="connsiteY24" fmla="*/ 125491 h 606722"/>
                <a:gd name="connsiteX25" fmla="*/ 487717 w 607639"/>
                <a:gd name="connsiteY25" fmla="*/ 43539 h 606722"/>
                <a:gd name="connsiteX26" fmla="*/ 512196 w 607639"/>
                <a:gd name="connsiteY26" fmla="*/ 43539 h 606722"/>
                <a:gd name="connsiteX27" fmla="*/ 524301 w 607639"/>
                <a:gd name="connsiteY27" fmla="*/ 55641 h 606722"/>
                <a:gd name="connsiteX28" fmla="*/ 512196 w 607639"/>
                <a:gd name="connsiteY28" fmla="*/ 67743 h 606722"/>
                <a:gd name="connsiteX29" fmla="*/ 487717 w 607639"/>
                <a:gd name="connsiteY29" fmla="*/ 67743 h 606722"/>
                <a:gd name="connsiteX30" fmla="*/ 475611 w 607639"/>
                <a:gd name="connsiteY30" fmla="*/ 55641 h 606722"/>
                <a:gd name="connsiteX31" fmla="*/ 487717 w 607639"/>
                <a:gd name="connsiteY31" fmla="*/ 43539 h 606722"/>
                <a:gd name="connsiteX32" fmla="*/ 95441 w 607639"/>
                <a:gd name="connsiteY32" fmla="*/ 43539 h 606722"/>
                <a:gd name="connsiteX33" fmla="*/ 436905 w 607639"/>
                <a:gd name="connsiteY33" fmla="*/ 43539 h 606722"/>
                <a:gd name="connsiteX34" fmla="*/ 449008 w 607639"/>
                <a:gd name="connsiteY34" fmla="*/ 55641 h 606722"/>
                <a:gd name="connsiteX35" fmla="*/ 436905 w 607639"/>
                <a:gd name="connsiteY35" fmla="*/ 67743 h 606722"/>
                <a:gd name="connsiteX36" fmla="*/ 95441 w 607639"/>
                <a:gd name="connsiteY36" fmla="*/ 67743 h 606722"/>
                <a:gd name="connsiteX37" fmla="*/ 83338 w 607639"/>
                <a:gd name="connsiteY37" fmla="*/ 55641 h 606722"/>
                <a:gd name="connsiteX38" fmla="*/ 95441 w 607639"/>
                <a:gd name="connsiteY38" fmla="*/ 43539 h 606722"/>
                <a:gd name="connsiteX39" fmla="*/ 107696 w 607639"/>
                <a:gd name="connsiteY39" fmla="*/ 24173 h 606722"/>
                <a:gd name="connsiteX40" fmla="*/ 24209 w 607639"/>
                <a:gd name="connsiteY40" fmla="*/ 107534 h 606722"/>
                <a:gd name="connsiteX41" fmla="*/ 24209 w 607639"/>
                <a:gd name="connsiteY41" fmla="*/ 499099 h 606722"/>
                <a:gd name="connsiteX42" fmla="*/ 107696 w 607639"/>
                <a:gd name="connsiteY42" fmla="*/ 582549 h 606722"/>
                <a:gd name="connsiteX43" fmla="*/ 499854 w 607639"/>
                <a:gd name="connsiteY43" fmla="*/ 582549 h 606722"/>
                <a:gd name="connsiteX44" fmla="*/ 583430 w 607639"/>
                <a:gd name="connsiteY44" fmla="*/ 499099 h 606722"/>
                <a:gd name="connsiteX45" fmla="*/ 583430 w 607639"/>
                <a:gd name="connsiteY45" fmla="*/ 107534 h 606722"/>
                <a:gd name="connsiteX46" fmla="*/ 499854 w 607639"/>
                <a:gd name="connsiteY46" fmla="*/ 24173 h 606722"/>
                <a:gd name="connsiteX47" fmla="*/ 107696 w 607639"/>
                <a:gd name="connsiteY47" fmla="*/ 0 h 606722"/>
                <a:gd name="connsiteX48" fmla="*/ 499854 w 607639"/>
                <a:gd name="connsiteY48" fmla="*/ 0 h 606722"/>
                <a:gd name="connsiteX49" fmla="*/ 607639 w 607639"/>
                <a:gd name="connsiteY49" fmla="*/ 107534 h 606722"/>
                <a:gd name="connsiteX50" fmla="*/ 607639 w 607639"/>
                <a:gd name="connsiteY50" fmla="*/ 499099 h 606722"/>
                <a:gd name="connsiteX51" fmla="*/ 499854 w 607639"/>
                <a:gd name="connsiteY51" fmla="*/ 606722 h 606722"/>
                <a:gd name="connsiteX52" fmla="*/ 107696 w 607639"/>
                <a:gd name="connsiteY52" fmla="*/ 606722 h 606722"/>
                <a:gd name="connsiteX53" fmla="*/ 0 w 607639"/>
                <a:gd name="connsiteY53" fmla="*/ 499099 h 606722"/>
                <a:gd name="connsiteX54" fmla="*/ 0 w 607639"/>
                <a:gd name="connsiteY54" fmla="*/ 107534 h 606722"/>
                <a:gd name="connsiteX55" fmla="*/ 107696 w 607639"/>
                <a:gd name="connsiteY5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7639" h="606722">
                  <a:moveTo>
                    <a:pt x="364559" y="149685"/>
                  </a:moveTo>
                  <a:cubicBezTo>
                    <a:pt x="360287" y="149685"/>
                    <a:pt x="356014" y="151284"/>
                    <a:pt x="352721" y="154573"/>
                  </a:cubicBezTo>
                  <a:lnTo>
                    <a:pt x="206474" y="300492"/>
                  </a:lnTo>
                  <a:cubicBezTo>
                    <a:pt x="199976" y="306979"/>
                    <a:pt x="199976" y="317644"/>
                    <a:pt x="206474" y="324131"/>
                  </a:cubicBezTo>
                  <a:lnTo>
                    <a:pt x="352721" y="470050"/>
                  </a:lnTo>
                  <a:cubicBezTo>
                    <a:pt x="355925" y="473250"/>
                    <a:pt x="360109" y="474938"/>
                    <a:pt x="364559" y="474938"/>
                  </a:cubicBezTo>
                  <a:cubicBezTo>
                    <a:pt x="369010" y="474938"/>
                    <a:pt x="373193" y="473250"/>
                    <a:pt x="376398" y="470050"/>
                  </a:cubicBezTo>
                  <a:cubicBezTo>
                    <a:pt x="382896" y="463563"/>
                    <a:pt x="382896" y="452988"/>
                    <a:pt x="376398" y="446501"/>
                  </a:cubicBezTo>
                  <a:lnTo>
                    <a:pt x="250535" y="320843"/>
                  </a:lnTo>
                  <a:cubicBezTo>
                    <a:pt x="245817" y="316133"/>
                    <a:pt x="245817" y="308490"/>
                    <a:pt x="250535" y="303780"/>
                  </a:cubicBezTo>
                  <a:lnTo>
                    <a:pt x="376398" y="178122"/>
                  </a:lnTo>
                  <a:cubicBezTo>
                    <a:pt x="382896" y="171635"/>
                    <a:pt x="382896" y="161060"/>
                    <a:pt x="376398" y="154573"/>
                  </a:cubicBezTo>
                  <a:cubicBezTo>
                    <a:pt x="373104" y="151284"/>
                    <a:pt x="368832" y="149685"/>
                    <a:pt x="364559" y="149685"/>
                  </a:cubicBezTo>
                  <a:close/>
                  <a:moveTo>
                    <a:pt x="364559" y="125491"/>
                  </a:moveTo>
                  <a:cubicBezTo>
                    <a:pt x="375040" y="125491"/>
                    <a:pt x="385521" y="129468"/>
                    <a:pt x="393488" y="137421"/>
                  </a:cubicBezTo>
                  <a:cubicBezTo>
                    <a:pt x="409421" y="153328"/>
                    <a:pt x="409421" y="179278"/>
                    <a:pt x="393488" y="195185"/>
                  </a:cubicBezTo>
                  <a:lnTo>
                    <a:pt x="276170" y="312312"/>
                  </a:lnTo>
                  <a:lnTo>
                    <a:pt x="393488" y="429349"/>
                  </a:lnTo>
                  <a:cubicBezTo>
                    <a:pt x="409421" y="445345"/>
                    <a:pt x="409421" y="471206"/>
                    <a:pt x="393488" y="487202"/>
                  </a:cubicBezTo>
                  <a:cubicBezTo>
                    <a:pt x="385744" y="494933"/>
                    <a:pt x="375508" y="499110"/>
                    <a:pt x="364559" y="499110"/>
                  </a:cubicBezTo>
                  <a:cubicBezTo>
                    <a:pt x="353611" y="499110"/>
                    <a:pt x="343374" y="494933"/>
                    <a:pt x="335630" y="487202"/>
                  </a:cubicBezTo>
                  <a:lnTo>
                    <a:pt x="189383" y="341193"/>
                  </a:lnTo>
                  <a:cubicBezTo>
                    <a:pt x="173450" y="325286"/>
                    <a:pt x="173450" y="299337"/>
                    <a:pt x="189383" y="283430"/>
                  </a:cubicBezTo>
                  <a:lnTo>
                    <a:pt x="335630" y="137421"/>
                  </a:lnTo>
                  <a:cubicBezTo>
                    <a:pt x="343597" y="129468"/>
                    <a:pt x="354078" y="125491"/>
                    <a:pt x="364559" y="125491"/>
                  </a:cubicBezTo>
                  <a:close/>
                  <a:moveTo>
                    <a:pt x="487717" y="43539"/>
                  </a:moveTo>
                  <a:lnTo>
                    <a:pt x="512196" y="43539"/>
                  </a:lnTo>
                  <a:cubicBezTo>
                    <a:pt x="518871" y="43539"/>
                    <a:pt x="524301" y="48878"/>
                    <a:pt x="524301" y="55641"/>
                  </a:cubicBezTo>
                  <a:cubicBezTo>
                    <a:pt x="524301" y="62315"/>
                    <a:pt x="518871" y="67743"/>
                    <a:pt x="512196" y="67743"/>
                  </a:cubicBezTo>
                  <a:lnTo>
                    <a:pt x="487717" y="67743"/>
                  </a:lnTo>
                  <a:cubicBezTo>
                    <a:pt x="481041" y="67743"/>
                    <a:pt x="475611" y="62315"/>
                    <a:pt x="475611" y="55641"/>
                  </a:cubicBezTo>
                  <a:cubicBezTo>
                    <a:pt x="475611" y="48878"/>
                    <a:pt x="481041" y="43539"/>
                    <a:pt x="487717" y="43539"/>
                  </a:cubicBezTo>
                  <a:close/>
                  <a:moveTo>
                    <a:pt x="95441" y="43539"/>
                  </a:moveTo>
                  <a:lnTo>
                    <a:pt x="436905" y="43539"/>
                  </a:lnTo>
                  <a:cubicBezTo>
                    <a:pt x="443580" y="43539"/>
                    <a:pt x="449008" y="48878"/>
                    <a:pt x="449008" y="55641"/>
                  </a:cubicBezTo>
                  <a:cubicBezTo>
                    <a:pt x="449008" y="62315"/>
                    <a:pt x="443580" y="67743"/>
                    <a:pt x="436905" y="67743"/>
                  </a:cubicBezTo>
                  <a:lnTo>
                    <a:pt x="95441" y="67743"/>
                  </a:lnTo>
                  <a:cubicBezTo>
                    <a:pt x="88766" y="67743"/>
                    <a:pt x="83338" y="62315"/>
                    <a:pt x="83338" y="55641"/>
                  </a:cubicBezTo>
                  <a:cubicBezTo>
                    <a:pt x="83338" y="48878"/>
                    <a:pt x="88766" y="43539"/>
                    <a:pt x="95441" y="43539"/>
                  </a:cubicBezTo>
                  <a:close/>
                  <a:moveTo>
                    <a:pt x="107696" y="24173"/>
                  </a:moveTo>
                  <a:cubicBezTo>
                    <a:pt x="61680" y="24173"/>
                    <a:pt x="24209" y="61588"/>
                    <a:pt x="24209" y="107534"/>
                  </a:cubicBezTo>
                  <a:lnTo>
                    <a:pt x="24209" y="499099"/>
                  </a:lnTo>
                  <a:cubicBezTo>
                    <a:pt x="24209" y="545134"/>
                    <a:pt x="61680" y="582549"/>
                    <a:pt x="107696" y="582549"/>
                  </a:cubicBezTo>
                  <a:lnTo>
                    <a:pt x="499854" y="582549"/>
                  </a:lnTo>
                  <a:cubicBezTo>
                    <a:pt x="545959" y="582549"/>
                    <a:pt x="583430" y="545134"/>
                    <a:pt x="583430" y="499099"/>
                  </a:cubicBezTo>
                  <a:lnTo>
                    <a:pt x="583430" y="107534"/>
                  </a:lnTo>
                  <a:cubicBezTo>
                    <a:pt x="583430" y="61588"/>
                    <a:pt x="545959" y="24173"/>
                    <a:pt x="499854" y="24173"/>
                  </a:cubicBezTo>
                  <a:close/>
                  <a:moveTo>
                    <a:pt x="107696" y="0"/>
                  </a:moveTo>
                  <a:lnTo>
                    <a:pt x="499854" y="0"/>
                  </a:lnTo>
                  <a:cubicBezTo>
                    <a:pt x="559309" y="0"/>
                    <a:pt x="607639" y="48257"/>
                    <a:pt x="607639" y="107534"/>
                  </a:cubicBezTo>
                  <a:lnTo>
                    <a:pt x="607639" y="499099"/>
                  </a:lnTo>
                  <a:cubicBezTo>
                    <a:pt x="607639" y="558465"/>
                    <a:pt x="559309" y="606722"/>
                    <a:pt x="499854" y="606722"/>
                  </a:cubicBezTo>
                  <a:lnTo>
                    <a:pt x="107696" y="606722"/>
                  </a:lnTo>
                  <a:cubicBezTo>
                    <a:pt x="48330" y="606722"/>
                    <a:pt x="0" y="558465"/>
                    <a:pt x="0" y="499099"/>
                  </a:cubicBezTo>
                  <a:lnTo>
                    <a:pt x="0" y="107534"/>
                  </a:lnTo>
                  <a:cubicBezTo>
                    <a:pt x="0" y="48257"/>
                    <a:pt x="48330" y="0"/>
                    <a:pt x="107696" y="0"/>
                  </a:cubicBezTo>
                  <a:close/>
                </a:path>
              </a:pathLst>
            </a:custGeom>
            <a:solidFill>
              <a:srgbClr val="51A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defRPr/>
              </a:pPr>
              <a:endParaRPr lang="zh-CN" altLang="en-US" sz="2800" noProof="1">
                <a:solidFill>
                  <a:schemeClr val="accent1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3492500" y="2665413"/>
              <a:ext cx="2951163" cy="403225"/>
            </a:xfrm>
            <a:prstGeom prst="roundRect">
              <a:avLst/>
            </a:prstGeom>
            <a:solidFill>
              <a:srgbClr val="51A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800"/>
                <a:t>作品亮点</a:t>
              </a:r>
              <a:endParaRPr lang="en-US" altLang="zh-CN" sz="2800"/>
            </a:p>
          </p:txBody>
        </p:sp>
      </p:grp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37" y="581338"/>
            <a:ext cx="1370575" cy="57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28105" y="2411730"/>
            <a:ext cx="1572895" cy="643255"/>
            <a:chOff x="7452710" y="2078254"/>
            <a:chExt cx="1687845" cy="774971"/>
          </a:xfrm>
        </p:grpSpPr>
        <p:sp>
          <p:nvSpPr>
            <p:cNvPr id="7" name="矩形 21"/>
            <p:cNvSpPr>
              <a:spLocks noChangeArrowheads="1"/>
            </p:cNvSpPr>
            <p:nvPr/>
          </p:nvSpPr>
          <p:spPr bwMode="auto">
            <a:xfrm>
              <a:off x="7453042" y="2078254"/>
              <a:ext cx="30988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52710" y="2331255"/>
              <a:ext cx="168784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16345" y="3206115"/>
            <a:ext cx="1572895" cy="638175"/>
            <a:chOff x="7452710" y="2084604"/>
            <a:chExt cx="1687845" cy="768621"/>
          </a:xfrm>
        </p:grpSpPr>
        <p:sp>
          <p:nvSpPr>
            <p:cNvPr id="10" name="矩形 21"/>
            <p:cNvSpPr>
              <a:spLocks noChangeArrowheads="1"/>
            </p:cNvSpPr>
            <p:nvPr/>
          </p:nvSpPr>
          <p:spPr bwMode="auto">
            <a:xfrm>
              <a:off x="7454312" y="2084604"/>
              <a:ext cx="30988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52710" y="2331255"/>
              <a:ext cx="168784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21"/>
          <p:cNvSpPr>
            <a:spLocks noChangeArrowheads="1"/>
          </p:cNvSpPr>
          <p:nvPr/>
        </p:nvSpPr>
        <p:spPr bwMode="auto">
          <a:xfrm>
            <a:off x="3882390" y="2713990"/>
            <a:ext cx="432371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569595" y="548640"/>
            <a:ext cx="2092960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过程 67"/>
          <p:cNvSpPr/>
          <p:nvPr/>
        </p:nvSpPr>
        <p:spPr>
          <a:xfrm>
            <a:off x="1548130" y="1447800"/>
            <a:ext cx="8597265" cy="3168650"/>
          </a:xfrm>
          <a:prstGeom prst="flowChartProcess">
            <a:avLst/>
          </a:prstGeom>
          <a:solidFill>
            <a:srgbClr val="51A8E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70" name="文本框 69"/>
          <p:cNvSpPr txBox="1"/>
          <p:nvPr/>
        </p:nvSpPr>
        <p:spPr>
          <a:xfrm>
            <a:off x="1548765" y="1736725"/>
            <a:ext cx="8597265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机票预订过程中，往往需要搜索多次才形成一个订单，因此，机票搜索请求规模很大，必需要有一个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高并发、高性能、低延时、低价命中率高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的机票搜索服务提供行程推荐信息。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行程推荐涉及海量备选行程生成与票价计算，如果采用穷举法将耗费大量的CPU与内存资源，响应时间也很长。在真实机票搜索系统中，如何在有限的硬件资源下计算出多个低价行程结果是一个技术难点。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48765" y="1182370"/>
            <a:ext cx="1821180" cy="429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业务背景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8130" y="5180965"/>
            <a:ext cx="8761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设计一种行程推荐算法，完成业务功能简洁的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国内机票搜索后台引擎。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569595" y="548640"/>
            <a:ext cx="2092960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7315" y="1167765"/>
            <a:ext cx="9307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作品实现B/S结构的前后端系统，已部署至公有云平台，浏览器输入域名hustairline.xyz，即可访问作品。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315" y="19132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前端将提供浏览器网页实现搜索请求输入以及结果展示。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7330" y="2510790"/>
            <a:ext cx="9067800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569595" y="548640"/>
            <a:ext cx="2092960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595" y="1583055"/>
            <a:ext cx="4286885" cy="3691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后端服务器主要提供两个基本功能：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1、低价行程推荐（支持多乘客、多代理人、多个航班联程、设置最大结果数）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2、航班余座数据更新：提供5个更新文件供用户手动更新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BP]ND%H{KZ{7{4FH]HER)(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0"/>
            <a:ext cx="72313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569595" y="548640"/>
            <a:ext cx="306260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作品实现条件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1250315" y="2236470"/>
            <a:ext cx="4719320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1250315" y="3055620"/>
            <a:ext cx="4293870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plus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1250315" y="3874770"/>
            <a:ext cx="422211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版本控制：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01205" y="2353945"/>
            <a:ext cx="183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服务器配置：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1205" y="3091815"/>
            <a:ext cx="3964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CPU: 2核 内存: 2GB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31825" y="581025"/>
            <a:ext cx="2710180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9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130" y="1326515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满足赛题中所有基本功能要求和非功能性要求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1294130" y="2197735"/>
            <a:ext cx="4709160" cy="378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主要设计：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数据生成与预处理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自研四数据库访问模式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低价搜索算法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自研高并发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前端界面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343435333334393b333633343339353bd7f3b4f3c0a8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496560" y="3864610"/>
            <a:ext cx="1198880" cy="1198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4655" y="4279900"/>
            <a:ext cx="1457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21"/>
          <p:cNvSpPr>
            <a:spLocks noChangeArrowheads="1"/>
          </p:cNvSpPr>
          <p:nvPr/>
        </p:nvSpPr>
        <p:spPr bwMode="auto">
          <a:xfrm>
            <a:off x="3121192" y="2829649"/>
            <a:ext cx="582996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作品亮点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348,&quot;width&quot;:15048}"/>
</p:tagLst>
</file>

<file path=ppt/tags/tag2.xml><?xml version="1.0" encoding="utf-8"?>
<p:tagLst xmlns:p="http://schemas.openxmlformats.org/presentationml/2006/main">
  <p:tag name="COMMONDATA" val="eyJoZGlkIjoiZWZkYjZlY2FiODkyZWQ3MmFkMGI1YWNmZTdjZTcwZDQifQ=="/>
  <p:tag name="KSO_WPP_MARK_KEY" val="c31d8427-e022-4b2c-a590-0cb3a83ca21d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smtClean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2378</Words>
  <Application>WPS 演示</Application>
  <PresentationFormat>宽屏</PresentationFormat>
  <Paragraphs>207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Times New Roman</vt:lpstr>
      <vt:lpstr>楷体</vt:lpstr>
      <vt:lpstr>Helvetica Neue Medium</vt:lpstr>
      <vt:lpstr>等线</vt:lpstr>
      <vt:lpstr>隶书</vt:lpstr>
      <vt:lpstr>Arial Unicode MS</vt:lpstr>
      <vt:lpstr>等线 Light</vt:lpstr>
      <vt:lpstr>微软雅黑 Light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王凯</cp:lastModifiedBy>
  <cp:revision>47</cp:revision>
  <dcterms:created xsi:type="dcterms:W3CDTF">2022-05-12T09:09:00Z</dcterms:created>
  <dcterms:modified xsi:type="dcterms:W3CDTF">2022-08-14T16:09:28Z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F8F81D7C48E04B06A8B0FDF4CA27F28A</vt:lpwstr>
  </property>
  <property fmtid="{D5CDD505-2E9C-101B-9397-08002B2CF9AE}" pid="3" name="KSOProductBuildVer">
    <vt:lpwstr>2052-11.1.0.12302</vt:lpwstr>
  </property>
</Properties>
</file>