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7" r:id="rId4"/>
    <p:sldId id="259" r:id="rId5"/>
    <p:sldId id="260" r:id="rId6"/>
    <p:sldId id="261" r:id="rId7"/>
    <p:sldId id="262" r:id="rId8"/>
    <p:sldId id="263" r:id="rId9"/>
    <p:sldId id="265" r:id="rId10"/>
    <p:sldId id="268" r:id="rId11"/>
    <p:sldId id="266" r:id="rId12"/>
    <p:sldId id="269" r:id="rId13"/>
    <p:sldId id="264"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5" d="100"/>
          <a:sy n="75" d="100"/>
        </p:scale>
        <p:origin x="34" y="1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8:19.817"/>
    </inkml:context>
    <inkml:brush xml:id="br0">
      <inkml:brushProperty name="width" value="0.05" units="cm"/>
      <inkml:brushProperty name="height" value="0.05" units="cm"/>
      <inkml:brushProperty name="color" value="#AB008B"/>
    </inkml:brush>
  </inkml:definitions>
  <inkml:trace contextRef="#ctx0" brushRef="#br0">1 3 24575,'0'-3'0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8:42.741"/>
    </inkml:context>
    <inkml:brush xml:id="br0">
      <inkml:brushProperty name="width" value="0.05" units="cm"/>
      <inkml:brushProperty name="height" value="0.05" units="cm"/>
      <inkml:brushProperty name="color" value="#AB008B"/>
    </inkml:brush>
  </inkml:definitions>
  <inkml:trace contextRef="#ctx0" brushRef="#br0">1 1 24575,'3'0'0,"0"0"0,1 1 0,-1-1 0,0 1 0,0 0 0,0 0 0,0 1 0,0-1 0,0 0 0,0 1 0,-1 0 0,6 3 0,-3 0 0,1 0 0,-1 0 0,0 1 0,7 8 0,5 12 0,-7-12 0,-1 0 0,2-1 0,0 0 0,16 15 0,14 5 0,62 39 0,-95-67 0,-1 1 0,0 0 0,0 0 0,-1 1 0,7 7 0,-6-4 0,16 13 0,-22-23 0,0 1 0,-1-1 0,1 1 0,-1-1 0,1 0 0,0 1 0,-1-1 0,1 0 0,0 0 0,-1 0 0,1 1 0,0-1 0,-1 0 0,1 0 0,0 0 0,-1 0 0,1 0 0,0 0 0,-1 0 0,1-1 0,0 1 0,-1 0 0,1 0 0,0 0 0,-1-1 0,1 1 0,0 0 0,-1-1 0,1 1 0,-1 0 0,1-1 0,-1 1 0,1-1 0,0 0 0,3-3 0,-1 0 0,1 0 0,4-8 0,-3 4 0,113-166 0,-112 165-14,-1-1-1,0 0 1,6-17 0,-3 7-1294,0 1-5518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8:56.826"/>
    </inkml:context>
    <inkml:brush xml:id="br0">
      <inkml:brushProperty name="width" value="0.05" units="cm"/>
      <inkml:brushProperty name="height" value="0.05" units="cm"/>
      <inkml:brushProperty name="color" value="#AB008B"/>
    </inkml:brush>
  </inkml:definitions>
  <inkml:trace contextRef="#ctx0" brushRef="#br0">157 1 24575,'-2'23'0,"0"0"0,-2-1 0,0 1 0,-9 25 0,5-20 0,-47 151 0,50-157 0,1-1 0,-1 44 0,4-43 0,-1 1 0,-9 35 0,0-17 0,1-1 0,3 2 0,-4 44 0,10 187 0,2-132 0,7 103 0,-5-209 0,9 115 0,-7-82 0,-4 92 0,-2-78 0,1-11 0,1 92 0,11-48 0,-5-84 0,17 53 0,-16-61 0,-2-7 27,1-1 0,0 0-1,2 0 1,11 15-1,-8-11-775,15 30 0,-19-31-6077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8:58.682"/>
    </inkml:context>
    <inkml:brush xml:id="br0">
      <inkml:brushProperty name="width" value="0.05" units="cm"/>
      <inkml:brushProperty name="height" value="0.05" units="cm"/>
      <inkml:brushProperty name="color" value="#AB008B"/>
    </inkml:brush>
  </inkml:definitions>
  <inkml:trace contextRef="#ctx0" brushRef="#br0">667 0 24575,'0'1'0,"0"1"0,-1-1 0,1 0 0,-1 0 0,1 0 0,-1 0 0,1 0 0,-1 0 0,0 0 0,0 1 0,-4 5 0,-4 15 0,7-16 0,0 0 0,-1 0 0,0 0 0,-5 7 0,-28 29 0,28-34 0,1 0 0,0 0 0,0 1 0,1-1 0,0 1 0,0 1 0,1-1 0,-5 13 0,5-8 0,0 0 0,-1 0 0,-1-1 0,-1 0 0,0 0 0,0-1 0,-1 0 0,-17 17 0,19-21 0,1 0 0,0 0 0,0 1 0,1-1 0,0 1 0,-6 16 0,10-24 0,1-1 0,0 1 0,-1 0 0,1 0 0,0 0 0,-1 0 0,1 0 0,-1-1 0,0 1 0,1 0 0,-1 0 0,1-1 0,-1 1 0,0 0 0,0-1 0,1 1 0,-1-1 0,0 1 0,0-1 0,0 1 0,-1-1 0,0 1 0,1-1 0,0 0 0,-1 0 0,1-1 0,0 1 0,0 0 0,-1 0 0,1 0 0,0-1 0,0 1 0,-1-1 0,1 1 0,0-1 0,-1 0 0,-6-4 0,2-1 0,-1 1 0,1-1 0,-6-7 0,5 7 0,-62-58 0,-3-3 0,68 63 5,0 0 0,-1 1 0,1 0 0,0 0-1,-1 0 1,0 1 0,0 0 0,0 0 0,0 0 0,-9-2 0,-4 0-162,-34-1 1,20 2-950,14 1-5720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9:31.893"/>
    </inkml:context>
    <inkml:brush xml:id="br0">
      <inkml:brushProperty name="width" value="0.05" units="cm"/>
      <inkml:brushProperty name="height" value="0.05" units="cm"/>
      <inkml:brushProperty name="color" value="#5B2D90"/>
    </inkml:brush>
  </inkml:definitions>
  <inkml:trace contextRef="#ctx0" brushRef="#br0">0 0 24575,'335'197'0,"-181"-123"-511,33 5-1534,28 5 1083,27 3-839,30 5 805,28 7-1257,29 11 885,29 7-909,548 156 1571,45 14 610,-688-197-462,-63-14 561,-63-18 568,-108-46 302,-1 2 1,45 31 0,-52-27 1313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9:33.102"/>
    </inkml:context>
    <inkml:brush xml:id="br0">
      <inkml:brushProperty name="width" value="0.05" units="cm"/>
      <inkml:brushProperty name="height" value="0.05" units="cm"/>
      <inkml:brushProperty name="color" value="#5B2D90"/>
    </inkml:brush>
  </inkml:definitions>
  <inkml:trace contextRef="#ctx0" brushRef="#br0">437 1 24575,'0'35'0,"2"0"0,2 0 0,12 56 0,43 125 0,-48-178 0,46 128 0,-31-98 0,16 71 0,-32-87 0,-10-48 0,1 0 0,-1 0 0,0 0 0,0 0 0,-1 0 0,1 0 0,-1 0 0,0 0 0,0 0 0,-1 5 0,1-9 0,1 1 0,0 0 0,-1-1 0,1 1 0,-1-1 0,1 1 0,-1-1 0,1 1 0,-1-1 0,1 1 0,-1-1 0,0 0 0,1 1 0,-1-1 0,1 0 0,-1 1 0,0-1 0,1 0 0,-1 0 0,0 0 0,1 1 0,-1-1 0,0 0 0,-1 0 0,-18-4 0,11 2 0,-11-1 0,0 1 0,-1 1 0,1 0 0,0 2 0,-23 3 0,-99 23 0,124-23 0,-44 11 0,21-4 0,-1-2 0,-61 5 0,100-14-91,0 0 0,0 0 0,0 0 0,0-1 0,0 1 0,0-1 0,0 0 0,0 1 0,0-1 0,0-1 0,0 1 0,0 0 0,1-1 0,-6-3 0,-4-5-6735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9:35.161"/>
    </inkml:context>
    <inkml:brush xml:id="br0">
      <inkml:brushProperty name="width" value="0.05" units="cm"/>
      <inkml:brushProperty name="height" value="0.05" units="cm"/>
      <inkml:brushProperty name="color" value="#5B2D90"/>
    </inkml:brush>
  </inkml:definitions>
  <inkml:trace contextRef="#ctx0" brushRef="#br0">15 824 24575,'-1'-13'0,"-4"-27"0,-1-2 0,3-197 0,5 137 0,5-82 0,-1 34 0,-5 113-1365,-2 20-5461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9:41.380"/>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0 235 24575,'0'0'0,"2"5"0,7 10 0,9 2 0,4 5 0,8 0 0,5 2 0,6 1 0,3 4 0,5 7 0,5 1 0,2 2 0,6-1 0,10 4 0,7-3 0,2-1 0,2-4 0,-7-4 0,-8-8 0,-12-8 0,-12-5 0,-9-5 0,-8-2 0,-6-3 0,4 0 0,4-1 0,4 1 0,-2-5 0,6-4 0,2-4 0,-4-3 0,1-3 0,4-3 0,-2-5 0,-4 1 0,-5 4 0,3 1 0,-4 3 0,-3-2 0,0-3 0,0-6 0,-3-1 0,1 2 0,-5 0 0,-2 6 0,-4 4 0,-1 3 0,-4-1 0,4-5 0,7-3 0,3-4 0,5-3 0,-2 6 0,-1 3 0,1 4 0,-3 5 0,-4-1 0,-17 14 0,1 0 0,-1 0 0,1 0 0,0 0 0,-1 0 0,1 0 0,0 0 0,-1 0 0,0 0 0,1-3 0,1-12 0,-7-1 0,-1-3 0,-3 1 0,-5 0 0,1 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9:42.506"/>
    </inkml:context>
    <inkml:brush xml:id="br0">
      <inkml:brushProperty name="width" value="0.1" units="cm"/>
      <inkml:brushProperty name="height" value="0.1" units="cm"/>
      <inkml:brushProperty name="color" value="#AE198D"/>
      <inkml:brushProperty name="inkEffects" value="galaxy"/>
      <inkml:brushProperty name="anchorX" value="-2368.49121"/>
      <inkml:brushProperty name="anchorY" value="-273.06345"/>
      <inkml:brushProperty name="scaleFactor" value="0.5"/>
    </inkml:brush>
  </inkml:definitions>
  <inkml:trace contextRef="#ctx0" brushRef="#br0">1286 143 24575,'0'0'0,"-5"-2"0,-5-7 0,-4-2 0,-2-3 0,-7-4 0,-3 0 0,0 2 0,0-1 0,2 3 0,2 4 0,0 3 0,2 3 0,-1 2 0,1 1 0,2 1 0,-5 1 0,-7 2 0,-5 6 0,-2 0 0,4 2 0,-1-1 0,1-2 0,4 0 0,5-2 0,0-1 0,3-2 0,0-2 0,1 6 0,-1-1 0,2-1 0,0 0 0,-1 0 0,4 6 0,1-2 0,-2 0 0,1-3 0,-3-2 0,0-1 0,1-2 0,-2-1 0,1 0 0,-2 0 0,1-1 0,1 1 0,-1 0 0,4 2 0,0 1 0,0 0 0,-1 0 0,-2-2 0,0 1 0,1 1 0,-2 0 0,1 0 0,-2 0 0,1-2 0,-2 6 0,2-1 0,1 3 0,-7 4 0,4-1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9:43.018"/>
    </inkml:context>
    <inkml:brush xml:id="br0">
      <inkml:brushProperty name="width" value="0.1" units="cm"/>
      <inkml:brushProperty name="height" value="0.1" units="cm"/>
      <inkml:brushProperty name="color" value="#AE198D"/>
      <inkml:brushProperty name="inkEffects" value="galaxy"/>
      <inkml:brushProperty name="anchorX" value="-575.08899"/>
      <inkml:brushProperty name="anchorY" value="159.85071"/>
      <inkml:brushProperty name="scaleFactor" value="0.5"/>
    </inkml:brush>
  </inkml:definitions>
  <inkml:trace contextRef="#ctx0" brushRef="#br0">668 0 24575,'0'0'0,"-5"0"0,-10 0 0,-8 0 0,-7 0 0,-1 0 0,-7 3 0,4 3 0,4-1 0,1 3 0,5 5 0,0 1 0,3 5 0,-3 0 0,-5-3 0,-1 1 0,2-3 0,-2 0 0,-1 1 0,4-2 0,0 0 0,3 3 0,3-3 0,5 0 0,0-3 0,1 0 0,4 3 0,-4-2 0,4 1 0,3-2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9:43.696"/>
    </inkml:context>
    <inkml:brush xml:id="br0">
      <inkml:brushProperty name="width" value="0.1" units="cm"/>
      <inkml:brushProperty name="height" value="0.1" units="cm"/>
      <inkml:brushProperty name="color" value="#AE198D"/>
      <inkml:brushProperty name="inkEffects" value="galaxy"/>
      <inkml:brushProperty name="anchorX" value="600.71271"/>
      <inkml:brushProperty name="anchorY" value="371.09363"/>
      <inkml:brushProperty name="scaleFactor" value="0.5"/>
    </inkml:brush>
  </inkml:definitions>
  <inkml:trace contextRef="#ctx0" brushRef="#br0">1 1 24575,'0'0'0,"4"2"0,3 7 0,2 2 0,-2 8 0,5 5 0,1 6 0,5-1 0,-1 1 0,4 2 0,-4-3 0,0-6 0,-5-1 0,0-6 0,2-2 0,0-1 0,3 2 0,-1 0 0,-2-2 0,-2 3 0,2-4 0,-3 0 0,-3-2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8:20.376"/>
    </inkml:context>
    <inkml:brush xml:id="br0">
      <inkml:brushProperty name="width" value="0.05" units="cm"/>
      <inkml:brushProperty name="height" value="0.05" units="cm"/>
      <inkml:brushProperty name="color" value="#AB008B"/>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9:44.592"/>
    </inkml:context>
    <inkml:brush xml:id="br0">
      <inkml:brushProperty name="width" value="0.1" units="cm"/>
      <inkml:brushProperty name="height" value="0.1" units="cm"/>
      <inkml:brushProperty name="color" value="#AE198D"/>
      <inkml:brushProperty name="inkEffects" value="galaxy"/>
      <inkml:brushProperty name="anchorX" value="-193.9675"/>
      <inkml:brushProperty name="anchorY" value="-533.03729"/>
      <inkml:brushProperty name="scaleFactor" value="0.5"/>
    </inkml:brush>
  </inkml:definitions>
  <inkml:trace contextRef="#ctx0" brushRef="#br0">1 0 24575,'0'0'0,"2"0"0,10 0 0,8 0 0,16 3 0,19 0 0,13 6 0,7-1 0,11 5 0,1-1 0,-6-3 0,-7 4 0,-15-2 0,-14-3 0,-9-2 0,-9 0 0,-4-1 0,-5-1 0,2-2 0,-2 0 0,-2-1 0,3-1 0,-1 0 0,-3-1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9:45.275"/>
    </inkml:context>
    <inkml:brush xml:id="br0">
      <inkml:brushProperty name="width" value="0.1" units="cm"/>
      <inkml:brushProperty name="height" value="0.1" units="cm"/>
      <inkml:brushProperty name="color" value="#AE198D"/>
      <inkml:brushProperty name="inkEffects" value="galaxy"/>
      <inkml:brushProperty name="anchorX" value="-1611.99207"/>
      <inkml:brushProperty name="anchorY" value="-1155.15955"/>
      <inkml:brushProperty name="scaleFactor" value="0.5"/>
    </inkml:brush>
  </inkml:definitions>
  <inkml:trace contextRef="#ctx0" brushRef="#br0">1 384 24575,'0'0'0,"2"-3"0,7 0 0,2-6 0,9-2 0,6 1 0,4-5 0,-1 3 0,-6-1 0,0 3 0,-6-2 0,-2-2 0,-5 0 0,0-3 0,2-1 0,7-5 0,4-8 0,-2-5 0,-2 1 0,-4 1 0,1 7 0,-4 5 0,-3 7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9:45.860"/>
    </inkml:context>
    <inkml:brush xml:id="br0">
      <inkml:brushProperty name="width" value="0.1" units="cm"/>
      <inkml:brushProperty name="height" value="0.1" units="cm"/>
      <inkml:brushProperty name="color" value="#AE198D"/>
      <inkml:brushProperty name="inkEffects" value="galaxy"/>
      <inkml:brushProperty name="anchorX" value="-2491.78101"/>
      <inkml:brushProperty name="anchorY" value="-1279.78894"/>
      <inkml:brushProperty name="scaleFactor" value="0.5"/>
    </inkml:brush>
  </inkml:definitions>
  <inkml:trace contextRef="#ctx0" brushRef="#br0">206 233 24575,'0'0'0,"0"-2"0,-3-2 0,-5-2 0,-4-5 0,-1-2 0,-5-7 0,2-5 0,1 1 0,-3-2 0,1 2 0,-3 2 0,1 6 0,3-1 0,-1 4 0,3 4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9:48.929"/>
    </inkml:context>
    <inkml:brush xml:id="br0">
      <inkml:brushProperty name="width" value="0.1" units="cm"/>
      <inkml:brushProperty name="height" value="0.1" units="cm"/>
      <inkml:brushProperty name="color" value="#AE198D"/>
      <inkml:brushProperty name="inkEffects" value="galaxy"/>
      <inkml:brushProperty name="anchorX" value="-1778.35413"/>
      <inkml:brushProperty name="anchorY" value="-539.54071"/>
      <inkml:brushProperty name="scaleFactor" value="0.5"/>
    </inkml:brush>
  </inkml:definitions>
  <inkml:trace contextRef="#ctx0" brushRef="#br0">3882 1940 24575,'0'0'0,"0"-3"0,0-6 0,-2-2 0,-1-3 0,-3 2 0,1-4 0,-5 1 0,1-4 0,0 1 0,0 3 0,2-3 0,-4 5 0,2 0 0,-1 0 0,-5-8 0,0-1 0,-1-5 0,-3 4 0,4-2 0,0 5 0,3 4 0,-2 4 0,-5 1 0,-6-2 0,-10 2 0,-4-4 0,-4-2 0,-4-1 0,-1-3 0,-8 3 0,1-1 0,1 3 0,-6-1 0,-2 4 0,-13 0 0,-2 3 0,-16-5 0,-8 2 0,1 2 0,2 0 0,18 3 0,17 2 0,15 3 0,14 1 0,4 1 0,1 1 0,-5 1 0,-3-1 0,-8 0 0,-10 1 0,-2 5 0,0 0 0,0-1 0,10 0 0,2-1 0,9-2 0,-1-4 0,5-1 0,0 0 0,3-2 0,-1 0 0,1 1 0,-4 1 0,-1-4 0,-7 0 0,-7 0 0,-2 0 0,0 0 0,-7 2 0,1-4 0,1 1 0,1-4 0,3-2 0,2 2 0,0-3 0,-4-3 0,-2-4 0,-4-2 0,-1 1 0,-3-2 0,-5 0 0,3 4 0,-1 0 0,2 4 0,4 3 0,6 3 0,1-2 0,10 4 0,2-5 0,5 3 0,6 2 0,5-1 0,2-2 0,3 1 0,5 0 0,5-1 0,-2 2 0,4-4 0,-2 1 0,2-4 0,3-1 0,1-3 0,2 1 0,1-5 0,1-9 0,0-15 0,0-3 0,0-1 0,4 0 0,-1 6 0,0 8 0,2 5 0,0 6 0,-1 3 0,-1 5 0,-1 1 0,-1 0 0,-1 1 0,0-1 0,0 0 0,0-2 0,0 1 0,0 1 0,-1-1 0,1 0 0,0-1 0,0 1 0,0-1 0,-5 1 0,-1 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9:51.379"/>
    </inkml:context>
    <inkml:brush xml:id="br0">
      <inkml:brushProperty name="width" value="0.1" units="cm"/>
      <inkml:brushProperty name="height" value="0.1" units="cm"/>
      <inkml:brushProperty name="color" value="#AE198D"/>
      <inkml:brushProperty name="inkEffects" value="galaxy"/>
      <inkml:brushProperty name="anchorX" value="2593.04199"/>
      <inkml:brushProperty name="anchorY" value="1907.78674"/>
      <inkml:brushProperty name="scaleFactor" value="0.5"/>
    </inkml:brush>
  </inkml:definitions>
  <inkml:trace contextRef="#ctx0" brushRef="#br0">501 1 24575,'0'0'0,"-5"0"0,-5 0 0,2 6 0,-6 2 0,0 7 0,1 1 0,3 1 0,-2-2 0,2 1 0,-1-2 0,2-1 0,0-4 0,-3 4 0,-2-3 0,-4 1 0,0-3 0,-6 4 0,-2 1 0,-5 4 0,2 0 0,-3 4 0,0-4 0,3-1 0,1-3 0,4-5 0,3 0 0,0-2 0,5-2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9:52.508"/>
    </inkml:context>
    <inkml:brush xml:id="br0">
      <inkml:brushProperty name="width" value="0.1" units="cm"/>
      <inkml:brushProperty name="height" value="0.1" units="cm"/>
      <inkml:brushProperty name="color" value="#AE198D"/>
      <inkml:brushProperty name="inkEffects" value="galaxy"/>
      <inkml:brushProperty name="anchorX" value="3601.27393"/>
      <inkml:brushProperty name="anchorY" value="2092.93945"/>
      <inkml:brushProperty name="scaleFactor" value="0.5"/>
    </inkml:brush>
  </inkml:definitions>
  <inkml:trace contextRef="#ctx0" brushRef="#br0">0 1 24575,'0'0'0,"3"0"0,6 0 0,0 5 0,7 4 0,2 0 0,1 4 0,3 1 0,-2 5 0,2 0 0,-1 4 0,7 4 0,-1-2 0,3 6 0,1-1 0,-2-3 0,-1 0 0,-4-4 0,-3-6 0,1 1 0,-3-2 0,2-3 0,-5 1 0,-3-2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10:04.421"/>
    </inkml:context>
    <inkml:brush xml:id="br0">
      <inkml:brushProperty name="width" value="0.1" units="cm"/>
      <inkml:brushProperty name="height" value="0.1" units="cm"/>
      <inkml:brushProperty name="color" value="#AE198D"/>
      <inkml:brushProperty name="inkEffects" value="galaxy"/>
      <inkml:brushProperty name="anchorX" value="2625.67847"/>
      <inkml:brushProperty name="anchorY" value="1193.72437"/>
      <inkml:brushProperty name="scaleFactor" value="0.5"/>
    </inkml:brush>
  </inkml:definitions>
  <inkml:trace contextRef="#ctx0" brushRef="#br0">208 2258 24575,'0'0'0,"0"-5"0,0-10 0,0-7 0,0-14 0,0-12 0,0-12 0,0-8 0,-3-7 0,0 4 0,0-1 0,1 7 0,0 4 0,-5-1 0,1 6 0,0 3 0,1-4 0,2 2 0,-5 2 0,1 6 0,1 3 0,1 8 0,2 1 0,1 2 0,1 6 0,1-2 0,0-3 0,0 1 0,1-3 0,-1-3 0,0 4 0,0-1 0,-5-5 0,-1-1 0,0-2 0,2-1 0,-3-4 0,2 1 0,1-5 0,-5-3 0,2 1 0,0-4 0,-4 0 0,-1-4 0,1-6 0,-3 3 0,2 4 0,3 8 0,2 13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10:05.467"/>
    </inkml:context>
    <inkml:brush xml:id="br0">
      <inkml:brushProperty name="width" value="0.1" units="cm"/>
      <inkml:brushProperty name="height" value="0.1" units="cm"/>
      <inkml:brushProperty name="color" value="#AE198D"/>
      <inkml:brushProperty name="inkEffects" value="galaxy"/>
      <inkml:brushProperty name="anchorX" value="3340.84155"/>
      <inkml:brushProperty name="anchorY" value="3959.84766"/>
      <inkml:brushProperty name="scaleFactor" value="0.5"/>
    </inkml:brush>
  </inkml:definitions>
  <inkml:trace contextRef="#ctx0" brushRef="#br0">35 4 24575,'0'0'0,"0"-3"0,-6 3 0,1 3 0,-4 0 0,1 6 0,2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10:06.886"/>
    </inkml:context>
    <inkml:brush xml:id="br0">
      <inkml:brushProperty name="width" value="0.1" units="cm"/>
      <inkml:brushProperty name="height" value="0.1" units="cm"/>
      <inkml:brushProperty name="color" value="#AE198D"/>
      <inkml:brushProperty name="inkEffects" value="galaxy"/>
      <inkml:brushProperty name="anchorX" value="3883.00562"/>
      <inkml:brushProperty name="anchorY" value="4446.71436"/>
      <inkml:brushProperty name="scaleFactor" value="0.5"/>
    </inkml:brush>
  </inkml:definitions>
  <inkml:trace contextRef="#ctx0" brushRef="#br0">613 0 24575,'0'0'0,"-3"0"0,-6 0 0,-2 0 0,-6 0 0,-1 0 0,0 0 0,-3 0 0,1 0 0,4 3 0,-2 0 0,5 6 0,2 2 0,2 5 0,0 1 0,-10 7 0,-1 7 0,-9 6 0,-1 1 0,0-6 0,5-6 0,4-7 0,0-6 0,3-6 0,-2-4 0,1-3 0,1-1 0,-1 0 0,0 0 0,-1-1 0,0 2 0,1-1 0,5 6 0,-3 1 0,5 3 0,3-2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10:08.040"/>
    </inkml:context>
    <inkml:brush xml:id="br0">
      <inkml:brushProperty name="width" value="0.1" units="cm"/>
      <inkml:brushProperty name="height" value="0.1" units="cm"/>
      <inkml:brushProperty name="color" value="#AE198D"/>
      <inkml:brushProperty name="inkEffects" value="galaxy"/>
      <inkml:brushProperty name="anchorX" value="5003.39404"/>
      <inkml:brushProperty name="anchorY" value="4644.5332"/>
      <inkml:brushProperty name="scaleFactor" value="0.5"/>
    </inkml:brush>
  </inkml:definitions>
  <inkml:trace contextRef="#ctx0" brushRef="#br0">1 1 24575,'0'0'0,"2"0"0,10 3 0,5 3 0,9 8 0,0 6 0,2 1 0,4 3 0,-3 0 0,3 5 0,-1 5 0,-3-2 0,-1 0 0,-3 1 0,0-3 0,-3 1 0,1 6 0,7 2 0,-2 5 0,2-4 0,-3 0 0,-1-3 0,-2 0 0,0-4 0,-5-3 0,-1 1 0,0-3 0,5 5 0,0-4 0,2-2 0,-4 2 0,-2-1 0,1-2 0,-5-11 0,-12-17 0,-2 2 0,1 1 0,0-1 0,-1 0 0,1 0 0,0 0 0,-1 0 0,1 0 0,0 0 0,-1 0 0,1-1 0,0 1 0,-1 0 0,1 0 0,0 0 0,-1-1 0,1 1 0,-1 0 0,1-1 0,0 1 0,-1 0 0,1-1 0,0 0 0,1-2 0,1 0 0,-1 0 0,0-1 0,0 1 0,-1 0 0,3-6 0,9-23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8:22.873"/>
    </inkml:context>
    <inkml:brush xml:id="br0">
      <inkml:brushProperty name="width" value="0.05" units="cm"/>
      <inkml:brushProperty name="height" value="0.05" units="cm"/>
      <inkml:brushProperty name="color" value="#AB008B"/>
    </inkml:brush>
  </inkml:definitions>
  <inkml:trace contextRef="#ctx0" brushRef="#br0">0 58 24575,'25'30'0,"79"103"0,-63-78 0,94 118 0,14-12 0,-109-118 0,-29-29 0,0-2 0,2 1 0,23 17 0,-35-28 0,1-1 0,0 0 0,0 0 0,-1 0 0,1 0 0,0-1 0,0 1 0,0 0 0,0-1 0,0 1 0,0-1 0,0 0 0,0 0 0,3 0 0,-4 0 0,0 0 0,0-1 0,1 1 0,-1 0 0,0-1 0,0 1 0,0-1 0,0 0 0,0 1 0,0-1 0,0 0 0,-1 1 0,1-1 0,0 0 0,0 0 0,0 0 0,-1 0 0,1 0 0,-1 0 0,1 0 0,0 0 0,-1 0 0,0 0 0,1 0 0,-1 0 0,1-2 0,1-11 0,0 0 0,0 0 0,-1 0 0,-1-1 0,-2-20 0,0 0 0,1-184 0,1 132 0,1 76 0,0 0 0,1 1 0,0-1 0,5-15 0,-3 12 0,5-24 0,6-83-1365,-14 101-5461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10:10.772"/>
    </inkml:context>
    <inkml:brush xml:id="br0">
      <inkml:brushProperty name="width" value="0.1" units="cm"/>
      <inkml:brushProperty name="height" value="0.1" units="cm"/>
      <inkml:brushProperty name="color" value="#AE198D"/>
      <inkml:brushProperty name="inkEffects" value="galaxy"/>
      <inkml:brushProperty name="anchorX" value="3695.05054"/>
      <inkml:brushProperty name="anchorY" value="3286.7478"/>
      <inkml:brushProperty name="scaleFactor" value="0.5"/>
    </inkml:brush>
  </inkml:definitions>
  <inkml:trace contextRef="#ctx0" brushRef="#br0">283 2332 24575,'0'0'0,"0"-8"0,0-10 0,0-11 0,0-1 0,0-6 0,0-2 0,0-2 0,0-4 0,0-7 0,0-6 0,0-9 0,0-3 0,-6-6 0,0-2 0,1 1 0,0 4 0,1 6 0,2 8 0,-4 0 0,-1 2 0,1-2 0,2 2 0,-5 0 0,1-2 0,2 3 0,-2-1 0,1 3 0,-3-2 0,1 2 0,-5-6 0,3 2 0,-4 0 0,2 3 0,3 3 0,0 8 0,3 7 0,-4 6 0,2 4 0,1 4 0,0 3 0,1 0 0,2 2 0,0-3 0,0 1 0,1-2 0,2 1 0,0 1 0,2-1 0,-1 1 0,1-2 0,1 1 0,-7-2 0,1 2 0,-1 1 0,1-1 0,2 1 0,1-2 0,1 4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10:11.852"/>
    </inkml:context>
    <inkml:brush xml:id="br0">
      <inkml:brushProperty name="width" value="0.1" units="cm"/>
      <inkml:brushProperty name="height" value="0.1" units="cm"/>
      <inkml:brushProperty name="color" value="#AE198D"/>
      <inkml:brushProperty name="inkEffects" value="galaxy"/>
      <inkml:brushProperty name="anchorX" value="4484.93164"/>
      <inkml:brushProperty name="anchorY" value="6125.70264"/>
      <inkml:brushProperty name="scaleFactor" value="0.5"/>
    </inkml:brush>
  </inkml:definitions>
  <inkml:trace contextRef="#ctx0" brushRef="#br0">538 0 24575,'0'0'0,"-5"0"0,-4 0 0,-3 0 0,-7 0 0,-4 0 0,0 0 0,-5 6 0,-2 2 0,3 4 0,0 4 0,5 1 0,4 4 0,-1-1 0,2 0 0,1-5 0,3 7 0,-1 0 0,-1-1 0,-2 2 0,-1-2 0,-2 4 0,0 1 0,1-1 0,4 1 0,-1-3 0,3-2 0,1 0 0,-3-1 0,2 1 0,1-5 0,2-3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10:13.154"/>
    </inkml:context>
    <inkml:brush xml:id="br0">
      <inkml:brushProperty name="width" value="0.1" units="cm"/>
      <inkml:brushProperty name="height" value="0.1" units="cm"/>
      <inkml:brushProperty name="color" value="#AE198D"/>
      <inkml:brushProperty name="inkEffects" value="galaxy"/>
      <inkml:brushProperty name="anchorX" value="5530.1377"/>
      <inkml:brushProperty name="anchorY" value="6152.91992"/>
      <inkml:brushProperty name="scaleFactor" value="0.5"/>
    </inkml:brush>
  </inkml:definitions>
  <inkml:trace contextRef="#ctx0" brushRef="#br0">1 1 24575,'0'0'0,"4"5"0,6 4 0,4 3 0,2 4 0,7 2 0,3 3 0,-1 4 0,2 1 0,3 0 0,-3-1 0,3 0 0,1-3 0,-4 1 0,3-2 0,0 1 0,-3-5 0,-1-1 0,-2-4 0,-4-4 0,-4 2 0,0-2 0,-1 1 0,2 2 0,1-3 0,1-1 0,-2 3 0,-2-1 0,0-1 0,-3-6 0,-12-3 0,0 1 0,1 0 0,0-1 0,-1 1 0,0 0 0,1 0 0,-1-1 0,1 1 0,-1 0 0,1-1 0,-1 1 0,0-1 0,1 1 0,-1 0 0,0-1 0,1 1 0,-1-1 0,1 0 0,4-17 0,-2-2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10:16.110"/>
    </inkml:context>
    <inkml:brush xml:id="br0">
      <inkml:brushProperty name="width" value="0.1" units="cm"/>
      <inkml:brushProperty name="height" value="0.1" units="cm"/>
      <inkml:brushProperty name="color" value="#AE198D"/>
      <inkml:brushProperty name="inkEffects" value="galaxy"/>
      <inkml:brushProperty name="anchorX" value="4399.2168"/>
      <inkml:brushProperty name="anchorY" value="5259.38623"/>
      <inkml:brushProperty name="scaleFactor" value="0.5"/>
    </inkml:brush>
  </inkml:definitions>
  <inkml:trace contextRef="#ctx0" brushRef="#br0">0 2296 24575,'0'0'0,"0"-2"0,0-7 0,0-8 0,0-14 0,6-16 0,0-10 0,-1-9 0,0-8 0,4-2 0,-1 0 0,-1-9 0,4-7 0,-2 2 0,5-7 0,-3 5 0,5-5 0,-4 6 0,4 4 0,0 3 0,3 4 0,2 6 0,-3 14 0,2 8 0,-1 9 0,-1 10 0,1 2 0,2-3 0,0-2 0,7-5 0,1-3 0,0-3 0,-1-1 0,0 1 0,-3 3 0,0 10 0,-3 7 0,-2 3 0,6-1 0,5-3 0,7-7 0,9-7 0,0 2 0,-5 8 0,-36 29 0,1-2 0,12-4 0,-17 7 0,1 1 0,-1 0 0,1 1 0,-1-1 0,0 0 0,1 1 0,3-1 0,-5 1 0,-1 0 0,1 0 0,0 0 0,0 0 0,-1 0 0,1 0 0,0 1 0,-1-1 0,1 0 0,-1 0 0,1 1 0,0-1 0,-1 0 0,1 1 0,-1-1 0,1 0 0,0 1 0,-1-1 0,1 1 0,0 0 0,0-2 0,-1 2 0,1 0 0,0-1 0,-1 1 0,1 0 0,-1-1 0,1 1 0,-1 0 0,0 0 0,1-1 0,-1 1 0,0 0 0,1 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10:17.776"/>
    </inkml:context>
    <inkml:brush xml:id="br0">
      <inkml:brushProperty name="width" value="0.1" units="cm"/>
      <inkml:brushProperty name="height" value="0.1" units="cm"/>
      <inkml:brushProperty name="color" value="#AE198D"/>
      <inkml:brushProperty name="inkEffects" value="galaxy"/>
      <inkml:brushProperty name="anchorX" value="3023.76636"/>
      <inkml:brushProperty name="anchorY" value="7030.78613"/>
      <inkml:brushProperty name="scaleFactor" value="0.5"/>
    </inkml:brush>
  </inkml:definitions>
  <inkml:trace contextRef="#ctx0" brushRef="#br0">0 1 24575,'0'0'0,"3"0"0,6 0 0,2 2 0,6 1 0,6 11 0,2 3 0,9 4 0,8 7 0,4 2 0,4 7 0,0-3 0,2 5 0,-2-1 0,2-4 0,-3-3 0,-6-4 0,-6-8 0,-6 0 0,-4-6 0,-7 0 0,-10-4 0,-9-10 0,-1 1 0,0 0 0,0 0 0,0 0 0,0 1 0,1-1 0,-1 0 0,0 0 0,0 0 0,0 0 0,0 0 0,0 0 0,0 0 0,1 0 0,-1 0 0,0 0 0,0 0 0,0 0 0,0 0 0,0 0 0,1 0 0,-1 0 0,0 0 0,0 0 0,0 0 0,0 0 0,1 0 0,-1 0 0,0 0 0,0 0 0,0 0 0,0 0 0,-1-3 0,-4-4 0,-5 0 0,-3 1 0,-2 1 0,-4 1 0,0 2 0,-5 4 0,-2 3 0,-5 7 0,2-1 0,0 2 0,3 0 0,0-1 0,6 2 0,3-3 0,-1 1 0,2 6 0,-6 3 0,-2 1 0,-5 2 0,1-4 0,0-3 0,2-4 0,1 2 0,2-7 0,6-2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10:19.124"/>
    </inkml:context>
    <inkml:brush xml:id="br0">
      <inkml:brushProperty name="width" value="0.1" units="cm"/>
      <inkml:brushProperty name="height" value="0.1" units="cm"/>
      <inkml:brushProperty name="color" value="#AE198D"/>
      <inkml:brushProperty name="inkEffects" value="galaxy"/>
      <inkml:brushProperty name="anchorX" value="2396.41895"/>
      <inkml:brushProperty name="anchorY" value="5859.79883"/>
      <inkml:brushProperty name="scaleFactor" value="0.5"/>
    </inkml:brush>
  </inkml:definitions>
  <inkml:trace contextRef="#ctx0" brushRef="#br0">1 1 24575,'0'0'0,"0"2"0,0 4 0,0 14 0,0 9 0,0 6 0,0 14 0,0 3 0,0 7 0,0 2 0,0-3 0,0-3 0,6-1 0,5-4 0,3-2 0,5 0 0,1-6 0,-3-3 0,1-3 0,-1-5 0,2-3 0,-3 1 0,-1-6 0,2-2 0,-3-4 0,0 1 0,-1-4 0,-3 0 0,3-4 0,-3 3 0,1-3 0,4-2 0,6 0 0,12-2 0,20-1 0,16-3 0,2 0 0,1-1 0,-11-1 0,-12 0 0,-10-1 0,-34 0 0,-1 0 0,1 1 0,8-4 0,-10 4 0,0-1 0,0 0 0,-1-1 0,1 1 0,3-2 0,11-9 0,-2-4 0,-1-2 0,3-5 0,5-3 0,3-2 0,5-4 0,2 2 0,-3 1 0,-3 3 0,5-2 0,-3-1 0,0-2 0,-3-3 0,-6-3 0,0-5 0,-4-3 0,-5 0 0,2-3 0,-3 1 0,-2 6 0,-2 3 0,-2 8 0,-2 8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10:20.705"/>
    </inkml:context>
    <inkml:brush xml:id="br0">
      <inkml:brushProperty name="width" value="0.1" units="cm"/>
      <inkml:brushProperty name="height" value="0.1" units="cm"/>
      <inkml:brushProperty name="color" value="#AE198D"/>
      <inkml:brushProperty name="inkEffects" value="galaxy"/>
      <inkml:brushProperty name="anchorX" value="645.50262"/>
      <inkml:brushProperty name="anchorY" value="5120.47607"/>
      <inkml:brushProperty name="scaleFactor" value="0.5"/>
    </inkml:brush>
  </inkml:definitions>
  <inkml:trace contextRef="#ctx0" brushRef="#br0">962 1 24575,'0'0'0,"-5"0"0,-4 0 0,-5 0 0,-2 0 0,-4 0 0,-6 0 0,-5 0 0,-5 0 0,-3 0 0,-2 0 0,1 0 0,0 0 0,-1 0 0,6 0 0,-1 0 0,3 0 0,5 0 0,0 0 0,-1 0 0,3 0 0,-3 0 0,0 0 0,-4 2 0,4 4 0,-1 5 0,5 0 0,2 2 0,1 3 0,3 1 0,-2 2 0,1 1 0,-1-1 0,2 7 0,3-1 0,-1-1 0,3 1 0,4-3 0,4 1 0,2-1 0,3 0 0,0-2 0,4-1 0,1 1 0,2-1 0,5 2 0,9 4 0,1-1 0,9 5 0,-1 1 0,4-3 0,0 0 0,3-3 0,1-6 0,2 1 0,11-5 0,11 1 0,10-2 0,5-4 0,-4-3 0,-15 0 0,-10-1 0,-40-3 0,0-1 0,11 5 0,-15-6 0,0 1 0,-1 0 0,1 1 0,-1-1 0,0 0 0,4 3 0,-5-3 0,-1 0 0,1 0 0,0 0 0,-1-1 0,1 1 0,0 0 0,-1 0 0,1 0 0,-1 0 0,0 0 0,1 0 0,-1 0 0,0 0 0,1 2 0,0 0 0,0 0 0,-1-1 0,0 1 0,0 0 0,-1 5 0,0-2 0,0 0 0,-5 11 0,-6 15 0,-1 3 0,-10 3 0,0 0 0,-2 1 0,0-5 0,3-8 0,-1-2 0,3-7 0,-2-6 0,2-4 0,-4-3 0,-2-4 0,1 0 0,2-1 0,0 0 0,2 3 0,-3 0 0,-2 1 0,1-1 0,3 0 0,-1-1 0,5-6 0,2-1 0,-1 1 0,3-3 0,1 1 0,-2-3 0,2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10:21.860"/>
    </inkml:context>
    <inkml:brush xml:id="br0">
      <inkml:brushProperty name="width" value="0.1" units="cm"/>
      <inkml:brushProperty name="height" value="0.1" units="cm"/>
      <inkml:brushProperty name="color" value="#AE198D"/>
      <inkml:brushProperty name="inkEffects" value="galaxy"/>
      <inkml:brushProperty name="anchorX" value="1921.5282"/>
      <inkml:brushProperty name="anchorY" value="4565.0249"/>
      <inkml:brushProperty name="scaleFactor" value="0.5"/>
    </inkml:brush>
  </inkml:definitions>
  <inkml:trace contextRef="#ctx0" brushRef="#br0">1 1 24575,'0'0'0,"0"5"0,0 4 0,5 5 0,4 3 0,-1 6 0,3 3 0,-3 5 0,-1 9 0,3 5 0,-1 10 0,-2 0 0,-2 6 0,-1-3 0,-2 6 0,4 1 0,0-2 0,-1-2 0,0-4 0,3-5 0,0-1 0,-1-9 0,-2-7 0,-2-5 0,2-5 0,-1-2 0,-1-4 0,-1-1 0,0 1 0,-1-4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10:23.106"/>
    </inkml:context>
    <inkml:brush xml:id="br0">
      <inkml:brushProperty name="width" value="0.1" units="cm"/>
      <inkml:brushProperty name="height" value="0.1" units="cm"/>
      <inkml:brushProperty name="color" value="#AE198D"/>
      <inkml:brushProperty name="inkEffects" value="galaxy"/>
      <inkml:brushProperty name="anchorX" value="1258.43164"/>
      <inkml:brushProperty name="anchorY" value="2978.47217"/>
      <inkml:brushProperty name="scaleFactor" value="0.5"/>
    </inkml:brush>
  </inkml:definitions>
  <inkml:trace contextRef="#ctx0" brushRef="#br0">1 1 24575,'0'0'0,"4"4"0,6 3 0,7-1 0,7 1 0,11 0 0,4-2 0,5-1 0,6-2 0,-1-1 0,-1 0 0,-8-1 0,-1 5 0,-4 0 0,-5 1 0,-3-2 0,-4 2 0,3-1 0,-3-1 0,1 4 0,-2 0 0,4-2 0,0-1 0,-1-1 0,1-2 0,-3-1 0,-5-4 0,-18 3 0,0 0 0,1 0 0,-1 0 0,1 0 0,-1-1 0,1 1 0,-1 0 0,0 0 0,1 0 0,-1-1 0,1 1 0,-1 0 0,0-1 0,1 1 0,-1 0 0,0-1 0,0 1 0,1 0 0,-1-1 0,1 1 0,-1 0 0,1-1 0,-1 1 0,0 0 0,0 0 0,0-1 0,0 1 0,0 0 0,0-1 0,0 1 0,1 0 0,-1-1 0,0 1 0,0 0 0,0 0 0,0-1 0,0 1 0,0 0 0,0-1 0,-1 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10:24.022"/>
    </inkml:context>
    <inkml:brush xml:id="br0">
      <inkml:brushProperty name="width" value="0.1" units="cm"/>
      <inkml:brushProperty name="height" value="0.1" units="cm"/>
      <inkml:brushProperty name="color" value="#AE198D"/>
      <inkml:brushProperty name="inkEffects" value="galaxy"/>
      <inkml:brushProperty name="anchorX" value="-12.21825"/>
      <inkml:brushProperty name="anchorY" value="2371.47925"/>
      <inkml:brushProperty name="scaleFactor" value="0.5"/>
    </inkml:brush>
  </inkml:definitions>
  <inkml:trace contextRef="#ctx0" brushRef="#br0">1 1 24575,'0'0'0,"0"2"0,3 4 0,0 6 0,2 1 0,6 6 0,2 0 0,5 3 0,6-1 0,1 2 0,4-2 0,1-4 0,-2 1 0,0-5 0,-3 0 0,-4-3 0,3-4 0,2 1 0,3-2 0,4-1 0,4 4 0,-1-1 0,-3-1 0,1-1 0,-2-1 0,-4 3 0,-1 0 0,-4-1 0,-2-1 0,-6-5 0,-5-1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8:24.557"/>
    </inkml:context>
    <inkml:brush xml:id="br0">
      <inkml:brushProperty name="width" value="0.05" units="cm"/>
      <inkml:brushProperty name="height" value="0.05" units="cm"/>
      <inkml:brushProperty name="color" value="#AB008B"/>
    </inkml:brush>
  </inkml:definitions>
  <inkml:trace contextRef="#ctx0" brushRef="#br0">293 73 24575,'0'-2'0,"-1"0"0,1 0 0,0 0 0,-1 0 0,0 0 0,0 0 0,1 0 0,-1 0 0,0 0 0,0 0 0,-1 0 0,1 0 0,0 1 0,-1-1 0,1 1 0,-1-1 0,1 1 0,-1-1 0,0 1 0,-2-2 0,-2 0 0,0-1 0,0 1 0,0 1 0,0-1 0,-10-2 0,-11 0 0,0 1 0,-1 1 0,0 1 0,-41 3 0,66-1 0,-1 0 0,0 1 0,1-1 0,-1 1 0,1 0 0,-1 0 0,-5 2 0,9-3 0,-1 1 0,0-1 0,1 1 0,-1-1 0,1 1 0,-1-1 0,1 1 0,-1-1 0,1 1 0,-1-1 0,1 1 0,-1-1 0,1 1 0,0 0 0,-1-1 0,1 1 0,0 1 0,0-1 0,-1 0 0,1 0 0,0 0 0,0 0 0,1 0 0,-1 0 0,0 0 0,0 0 0,0 0 0,1 0 0,-1 0 0,1 0 0,-1 0 0,1 0 0,0 1 0,9 13 0,2 0 0,0 0 0,26 24 0,-37-38 0,10 10 0,1 1 0,0-2 0,1 1 0,0-2 0,1 0 0,0 0 0,25 10 0,-4-7 0,1-2 0,0-2 0,59 7 0,0 1 0,-197 15 0,87-27 0,-195 86 0,117-47 0,65-29-1365,18-9-5461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10:25.157"/>
    </inkml:context>
    <inkml:brush xml:id="br0">
      <inkml:brushProperty name="width" value="0.1" units="cm"/>
      <inkml:brushProperty name="height" value="0.1" units="cm"/>
      <inkml:brushProperty name="color" value="#AE198D"/>
      <inkml:brushProperty name="inkEffects" value="galaxy"/>
      <inkml:brushProperty name="anchorX" value="-1191.86072"/>
      <inkml:brushProperty name="anchorY" value="1558.61938"/>
      <inkml:brushProperty name="scaleFactor" value="0.5"/>
    </inkml:brush>
  </inkml:definitions>
  <inkml:trace contextRef="#ctx0" brushRef="#br0">1 0 24575,'0'0'0,"2"5"0,13 4 0,-1 5 0,3 0 0,0 0 0,3-3 0,-1 4 0,4-1 0,3 4 0,5-3 0,-2 0 0,2-4 0,6-3 0,3-3 0,2-2 0,2-2 0,-1-1 0,-2 0 0,0-1 0,-7 1 0,-2-1 0,-5 1 0,-5 0 0,-1-1 0,-5 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10:25.991"/>
    </inkml:context>
    <inkml:brush xml:id="br0">
      <inkml:brushProperty name="width" value="0.1" units="cm"/>
      <inkml:brushProperty name="height" value="0.1" units="cm"/>
      <inkml:brushProperty name="color" value="#AE198D"/>
      <inkml:brushProperty name="inkEffects" value="galaxy"/>
      <inkml:brushProperty name="anchorX" value="-2384.6084"/>
      <inkml:brushProperty name="anchorY" value="881.40295"/>
      <inkml:brushProperty name="scaleFactor" value="0.5"/>
    </inkml:brush>
  </inkml:definitions>
  <inkml:trace contextRef="#ctx0" brushRef="#br0">0 0 24575,'0'0'0,"0"5"0,3 10 0,0 8 0,3 11 0,5 5 0,-1 10 0,5 10 0,3 1 0,-1 7 0,-1-3 0,-4 2 0,-3-3 0,2 2 0,-2-8 0,-2-4 0,4-11 0,-2-8 0,-2-3 0,-1-2 0,0-5 0,-1 0 0,-2-2 0,0-1 0,1 0 0,0-3 0,-1 2 0,-1-1 0,0 1 0,4-3 0,0-1 0,0-2 0,-1 3 0,-2-1 0,-1-11 0,-1-4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10:27.896"/>
    </inkml:context>
    <inkml:brush xml:id="br0">
      <inkml:brushProperty name="width" value="0.1" units="cm"/>
      <inkml:brushProperty name="height" value="0.1" units="cm"/>
      <inkml:brushProperty name="color" value="#AE198D"/>
      <inkml:brushProperty name="inkEffects" value="galaxy"/>
      <inkml:brushProperty name="anchorX" value="-3133.40381"/>
      <inkml:brushProperty name="anchorY" value="-756.7323"/>
      <inkml:brushProperty name="scaleFactor" value="0.5"/>
    </inkml:brush>
  </inkml:definitions>
  <inkml:trace contextRef="#ctx0" brushRef="#br0">0 145 24575,'0'0'0,"0"-2"0,3-1 0,3-5 0,14-9 0,16-5 0,20-4 0,5 4 0,4 4 0,-8 5 0,-8 5 0,-11 4 0,-8 3 0,-10 3 0,-3 2 0,-5 3 0,-2 4 0,3 3 0,-2 5 0,0-3 0,-2 0 0,-2-1 0,-3 2 0,-2 0 0,-1 3 0,-1-1 0,0 0 0,0 1 0,-6 5 0,-6 4 0,-8 3 0,-5 6 0,-7-3 0,-1 4 0,3-3 0,0-9 0,7-1 0,4-8 0,0-3 0,1-2 0,2 2 0,-2-3 0,0 1 0,-2 2 0,1-3 0,3 1 0,4 0 0,-1-3 0,0-2 0,0-3 0,-4-2 0,3 4 0,6 2 0,7-8 0,1 0 0,0 0 0,-1 0 0,1 0 0,0 0 0,0 1 0,0-1 0,-1 0 0,1 0 0,1 2 0,2 12 0,8 5 0,4-3 0,4-1 0,2 0 0,1 1 0,0 0 0,-2 3 0,2-1 0,-3 2 0,3-4 0,3-1 0,0 2 0,1-1 0,3-3 0,-1-1 0,-1 2 0,4 0 0,-4 4 0,4-1 0,-1 8 0,3 0 0,-1 2 0,-2-2 0,-1 0 0,-5-4 0,-2-4 0,-1 0 0,-7-7 0,-5-4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13:55.920"/>
    </inkml:context>
    <inkml:brush xml:id="br0">
      <inkml:brushProperty name="width" value="0.1" units="cm"/>
      <inkml:brushProperty name="height" value="0.1" units="cm"/>
      <inkml:brushProperty name="color" value="#AE198D"/>
      <inkml:brushProperty name="inkEffects" value="galaxy"/>
      <inkml:brushProperty name="anchorX" value="-4401.89893"/>
      <inkml:brushProperty name="anchorY" value="-2366.14185"/>
      <inkml:brushProperty name="scaleFactor" value="0.5"/>
    </inkml:brush>
  </inkml:definitions>
  <inkml:trace contextRef="#ctx0" brushRef="#br0">1 1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8:26.102"/>
    </inkml:context>
    <inkml:brush xml:id="br0">
      <inkml:brushProperty name="width" value="0.05" units="cm"/>
      <inkml:brushProperty name="height" value="0.05" units="cm"/>
      <inkml:brushProperty name="color" value="#AB008B"/>
    </inkml:brush>
  </inkml:definitions>
  <inkml:trace contextRef="#ctx0" brushRef="#br0">1 155 24575,'5'3'0,"-1"0"0,0 1 0,0 0 0,0 0 0,0 0 0,0 0 0,4 7 0,5 6 0,145 179 0,-114-142 0,-26-33 0,-1 1 0,0 1 0,16 33 0,-12-19 0,-21-37 0,0 1 0,0-1 0,0 0 0,0 0 0,1 0 0,-1 1 0,0-1 0,0 0 0,0 0 0,0 0 0,0 1 0,1-1 0,-1 0 0,0 0 0,0 0 0,0 0 0,1 0 0,-1 0 0,0 1 0,0-1 0,0 0 0,1 0 0,-1 0 0,0 0 0,0 0 0,1 0 0,-1 0 0,0 0 0,1 0 0,1-6 0,0-14 0,-2 18 0,0-269 0,-1 111 0,1 154 0,0 1 0,1-1 0,0 1 0,0 0 0,0-1 0,1 1 0,0 0 0,0 0 0,0 0 0,1 0 0,0 0 0,-1 1 0,2-1 0,-1 1 0,0 0 0,1 0 0,0 0 0,0 0 0,0 1 0,0-1 0,1 1 0,-1 0 0,1 1 0,0-1 0,0 1 0,0 0 0,0 0 0,0 0 0,11-2 0,27-1 0,74-13 0,-30 2-1365,-66 14-5461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8:29.040"/>
    </inkml:context>
    <inkml:brush xml:id="br0">
      <inkml:brushProperty name="width" value="0.05" units="cm"/>
      <inkml:brushProperty name="height" value="0.05" units="cm"/>
      <inkml:brushProperty name="color" value="#AB008B"/>
    </inkml:brush>
  </inkml:definitions>
  <inkml:trace contextRef="#ctx0" brushRef="#br0">1 102 24575,'2'0'0,"1"0"0,-1-1 0,0 0 0,1 1 0,-1-1 0,1 0 0,1-1 0,9-4 0,8 0 0,143-44 0,-122 40 0,0 1 0,45-2 0,20 8 0,-88 4 0,-1 1 0,0 0 0,33 10 0,31 15 0,45 13 0,-58-24 30,0-4 0,1-2 0,94 0 0,-57-11-773,158-21 1,-235 18-6084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8:30.187"/>
    </inkml:context>
    <inkml:brush xml:id="br0">
      <inkml:brushProperty name="width" value="0.05" units="cm"/>
      <inkml:brushProperty name="height" value="0.05" units="cm"/>
      <inkml:brushProperty name="color" value="#AB008B"/>
    </inkml:brush>
  </inkml:definitions>
  <inkml:trace contextRef="#ctx0" brushRef="#br0">133 0 24575,'3'2'0,"0"0"0,-1 0 0,1 0 0,-1 0 0,1 0 0,-1 0 0,0 1 0,0-1 0,3 5 0,5 6 0,156 157 0,-43-47 0,-121-120 0,5 4 0,0 0 0,-1 1 0,8 11 0,-14-18 0,0-1 0,0 0 0,0 0 0,-1 0 0,1 1 0,0-1 0,0 0 0,-1 0 0,1 0 0,0 0 0,0 0 0,-1 0 0,1 0 0,0 0 0,0 0 0,-1 1 0,1-1 0,0 0 0,-1 0 0,1 0 0,0-1 0,0 1 0,-1 0 0,1 0 0,0 0 0,0 0 0,-1 0 0,1 0 0,-1 0 0,-16-3 0,10 2 0,-34-3 0,-1 1 0,-48 3 0,82 1 0,-1 0 0,1 1 0,-1 0 0,1 0 0,0 1 0,0 0 0,0 0 0,0 1 0,1 0 0,-1 1 0,1-1 0,0 1 0,-9 9 0,-5 7 0,1 0 0,-27 39 0,9-12 0,5-9-1365,21-25-5461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8:32.124"/>
    </inkml:context>
    <inkml:brush xml:id="br0">
      <inkml:brushProperty name="width" value="0.05" units="cm"/>
      <inkml:brushProperty name="height" value="0.05" units="cm"/>
      <inkml:brushProperty name="color" value="#AB008B"/>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8T21:08:41.260"/>
    </inkml:context>
    <inkml:brush xml:id="br0">
      <inkml:brushProperty name="width" value="0.05" units="cm"/>
      <inkml:brushProperty name="height" value="0.05" units="cm"/>
      <inkml:brushProperty name="color" value="#AB008B"/>
    </inkml:brush>
  </inkml:definitions>
  <inkml:trace contextRef="#ctx0" brushRef="#br0">1 1 24575,'5'71'0,"1"-15"0,-1 399 0,-7-267 0,1-30 0,3 173 0,-1-296 0,2-1 0,1 0 0,2 0 0,1-1 0,2 1 0,14 35 0,-11-36 0,-2 0 0,-1 1 0,6 44 0,-2-27 0,-3-12 0,47 206 0,-46-193 0,-3 1 0,3 65 0,-8 107 0,-4-193 0,2-23 0,0 0 0,0-1 0,1 1 0,0-1 0,5 13 0,-3-11 0,-1 0 0,-1 0 0,3 14 0,0 27-21,4 57-1323,-9-93-5482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7/8/2022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7/8/2022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7/8/2022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7/8/2022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7/8/2022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aspnet/mvc/overview/older-versions/getting-started-with-ef-5-using-mvc-4/implementing-the-repository-and-unit-of-work-patterns-in-an-asp-net-mvc-applic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Singleton_patter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6" Type="http://schemas.openxmlformats.org/officeDocument/2006/relationships/image" Target="../media/image18.png"/><Relationship Id="rId21" Type="http://schemas.openxmlformats.org/officeDocument/2006/relationships/customXml" Target="../ink/ink11.xml"/><Relationship Id="rId42" Type="http://schemas.openxmlformats.org/officeDocument/2006/relationships/image" Target="../media/image26.png"/><Relationship Id="rId47" Type="http://schemas.openxmlformats.org/officeDocument/2006/relationships/customXml" Target="../ink/ink24.xml"/><Relationship Id="rId63" Type="http://schemas.openxmlformats.org/officeDocument/2006/relationships/customXml" Target="../ink/ink32.xml"/><Relationship Id="rId68" Type="http://schemas.openxmlformats.org/officeDocument/2006/relationships/image" Target="../media/image39.png"/><Relationship Id="rId84" Type="http://schemas.openxmlformats.org/officeDocument/2006/relationships/image" Target="../media/image47.png"/><Relationship Id="rId16" Type="http://schemas.openxmlformats.org/officeDocument/2006/relationships/customXml" Target="../ink/ink8.xml"/><Relationship Id="rId11" Type="http://schemas.openxmlformats.org/officeDocument/2006/relationships/image" Target="../media/image11.png"/><Relationship Id="rId32" Type="http://schemas.openxmlformats.org/officeDocument/2006/relationships/image" Target="../media/image21.png"/><Relationship Id="rId37" Type="http://schemas.openxmlformats.org/officeDocument/2006/relationships/customXml" Target="../ink/ink19.xml"/><Relationship Id="rId53" Type="http://schemas.openxmlformats.org/officeDocument/2006/relationships/customXml" Target="../ink/ink27.xml"/><Relationship Id="rId58" Type="http://schemas.openxmlformats.org/officeDocument/2006/relationships/image" Target="../media/image34.png"/><Relationship Id="rId74" Type="http://schemas.openxmlformats.org/officeDocument/2006/relationships/image" Target="../media/image42.png"/><Relationship Id="rId79" Type="http://schemas.openxmlformats.org/officeDocument/2006/relationships/customXml" Target="../ink/ink40.xml"/><Relationship Id="rId5" Type="http://schemas.openxmlformats.org/officeDocument/2006/relationships/image" Target="../media/image8.png"/><Relationship Id="rId19" Type="http://schemas.openxmlformats.org/officeDocument/2006/relationships/customXml" Target="../ink/ink10.xml"/><Relationship Id="rId14" Type="http://schemas.openxmlformats.org/officeDocument/2006/relationships/customXml" Target="../ink/ink7.xml"/><Relationship Id="rId22" Type="http://schemas.openxmlformats.org/officeDocument/2006/relationships/image" Target="../media/image16.png"/><Relationship Id="rId27" Type="http://schemas.openxmlformats.org/officeDocument/2006/relationships/customXml" Target="../ink/ink14.xml"/><Relationship Id="rId30" Type="http://schemas.openxmlformats.org/officeDocument/2006/relationships/image" Target="../media/image20.png"/><Relationship Id="rId35" Type="http://schemas.openxmlformats.org/officeDocument/2006/relationships/customXml" Target="../ink/ink18.xml"/><Relationship Id="rId43" Type="http://schemas.openxmlformats.org/officeDocument/2006/relationships/customXml" Target="../ink/ink22.xml"/><Relationship Id="rId48" Type="http://schemas.openxmlformats.org/officeDocument/2006/relationships/image" Target="../media/image29.png"/><Relationship Id="rId56" Type="http://schemas.openxmlformats.org/officeDocument/2006/relationships/image" Target="../media/image33.png"/><Relationship Id="rId64" Type="http://schemas.openxmlformats.org/officeDocument/2006/relationships/image" Target="../media/image37.png"/><Relationship Id="rId69" Type="http://schemas.openxmlformats.org/officeDocument/2006/relationships/customXml" Target="../ink/ink35.xml"/><Relationship Id="rId77" Type="http://schemas.openxmlformats.org/officeDocument/2006/relationships/customXml" Target="../ink/ink39.xml"/><Relationship Id="rId8" Type="http://schemas.openxmlformats.org/officeDocument/2006/relationships/customXml" Target="../ink/ink4.xml"/><Relationship Id="rId51" Type="http://schemas.openxmlformats.org/officeDocument/2006/relationships/customXml" Target="../ink/ink26.xml"/><Relationship Id="rId72" Type="http://schemas.openxmlformats.org/officeDocument/2006/relationships/image" Target="../media/image41.png"/><Relationship Id="rId80" Type="http://schemas.openxmlformats.org/officeDocument/2006/relationships/image" Target="../media/image45.png"/><Relationship Id="rId85" Type="http://schemas.openxmlformats.org/officeDocument/2006/relationships/customXml" Target="../ink/ink43.xml"/><Relationship Id="rId3" Type="http://schemas.openxmlformats.org/officeDocument/2006/relationships/image" Target="../media/image7.png"/><Relationship Id="rId12" Type="http://schemas.openxmlformats.org/officeDocument/2006/relationships/customXml" Target="../ink/ink6.xml"/><Relationship Id="rId17" Type="http://schemas.openxmlformats.org/officeDocument/2006/relationships/customXml" Target="../ink/ink9.xml"/><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image" Target="../media/image24.png"/><Relationship Id="rId46" Type="http://schemas.openxmlformats.org/officeDocument/2006/relationships/image" Target="../media/image28.png"/><Relationship Id="rId59" Type="http://schemas.openxmlformats.org/officeDocument/2006/relationships/customXml" Target="../ink/ink30.xml"/><Relationship Id="rId67" Type="http://schemas.openxmlformats.org/officeDocument/2006/relationships/customXml" Target="../ink/ink34.xml"/><Relationship Id="rId20" Type="http://schemas.openxmlformats.org/officeDocument/2006/relationships/image" Target="../media/image15.png"/><Relationship Id="rId41" Type="http://schemas.openxmlformats.org/officeDocument/2006/relationships/customXml" Target="../ink/ink21.xml"/><Relationship Id="rId54" Type="http://schemas.openxmlformats.org/officeDocument/2006/relationships/image" Target="../media/image32.png"/><Relationship Id="rId62" Type="http://schemas.openxmlformats.org/officeDocument/2006/relationships/image" Target="../media/image36.png"/><Relationship Id="rId70" Type="http://schemas.openxmlformats.org/officeDocument/2006/relationships/image" Target="../media/image40.png"/><Relationship Id="rId75" Type="http://schemas.openxmlformats.org/officeDocument/2006/relationships/customXml" Target="../ink/ink38.xml"/><Relationship Id="rId83" Type="http://schemas.openxmlformats.org/officeDocument/2006/relationships/customXml" Target="../ink/ink42.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13.png"/><Relationship Id="rId23" Type="http://schemas.openxmlformats.org/officeDocument/2006/relationships/customXml" Target="../ink/ink12.xml"/><Relationship Id="rId28" Type="http://schemas.openxmlformats.org/officeDocument/2006/relationships/image" Target="../media/image19.png"/><Relationship Id="rId36" Type="http://schemas.openxmlformats.org/officeDocument/2006/relationships/image" Target="../media/image23.png"/><Relationship Id="rId49" Type="http://schemas.openxmlformats.org/officeDocument/2006/relationships/customXml" Target="../ink/ink25.xml"/><Relationship Id="rId57" Type="http://schemas.openxmlformats.org/officeDocument/2006/relationships/customXml" Target="../ink/ink29.xml"/><Relationship Id="rId10" Type="http://schemas.openxmlformats.org/officeDocument/2006/relationships/customXml" Target="../ink/ink5.xml"/><Relationship Id="rId31" Type="http://schemas.openxmlformats.org/officeDocument/2006/relationships/customXml" Target="../ink/ink16.xml"/><Relationship Id="rId44" Type="http://schemas.openxmlformats.org/officeDocument/2006/relationships/image" Target="../media/image27.png"/><Relationship Id="rId52" Type="http://schemas.openxmlformats.org/officeDocument/2006/relationships/image" Target="../media/image31.png"/><Relationship Id="rId60" Type="http://schemas.openxmlformats.org/officeDocument/2006/relationships/image" Target="../media/image35.png"/><Relationship Id="rId65" Type="http://schemas.openxmlformats.org/officeDocument/2006/relationships/customXml" Target="../ink/ink33.xml"/><Relationship Id="rId73" Type="http://schemas.openxmlformats.org/officeDocument/2006/relationships/customXml" Target="../ink/ink37.xml"/><Relationship Id="rId78" Type="http://schemas.openxmlformats.org/officeDocument/2006/relationships/image" Target="../media/image44.png"/><Relationship Id="rId81" Type="http://schemas.openxmlformats.org/officeDocument/2006/relationships/customXml" Target="../ink/ink41.xml"/><Relationship Id="rId86" Type="http://schemas.openxmlformats.org/officeDocument/2006/relationships/image" Target="../media/image48.png"/><Relationship Id="rId4" Type="http://schemas.openxmlformats.org/officeDocument/2006/relationships/customXml" Target="../ink/ink2.xml"/><Relationship Id="rId9" Type="http://schemas.openxmlformats.org/officeDocument/2006/relationships/image" Target="../media/image10.png"/><Relationship Id="rId13" Type="http://schemas.openxmlformats.org/officeDocument/2006/relationships/image" Target="../media/image12.png"/><Relationship Id="rId18" Type="http://schemas.openxmlformats.org/officeDocument/2006/relationships/image" Target="../media/image14.png"/><Relationship Id="rId39" Type="http://schemas.openxmlformats.org/officeDocument/2006/relationships/customXml" Target="../ink/ink20.xml"/><Relationship Id="rId34" Type="http://schemas.openxmlformats.org/officeDocument/2006/relationships/image" Target="../media/image22.png"/><Relationship Id="rId50" Type="http://schemas.openxmlformats.org/officeDocument/2006/relationships/image" Target="../media/image30.png"/><Relationship Id="rId55" Type="http://schemas.openxmlformats.org/officeDocument/2006/relationships/customXml" Target="../ink/ink28.xml"/><Relationship Id="rId76" Type="http://schemas.openxmlformats.org/officeDocument/2006/relationships/image" Target="../media/image43.png"/><Relationship Id="rId7" Type="http://schemas.openxmlformats.org/officeDocument/2006/relationships/image" Target="../media/image9.png"/><Relationship Id="rId71" Type="http://schemas.openxmlformats.org/officeDocument/2006/relationships/customXml" Target="../ink/ink36.xml"/><Relationship Id="rId2" Type="http://schemas.openxmlformats.org/officeDocument/2006/relationships/customXml" Target="../ink/ink1.xml"/><Relationship Id="rId29" Type="http://schemas.openxmlformats.org/officeDocument/2006/relationships/customXml" Target="../ink/ink15.xml"/><Relationship Id="rId24" Type="http://schemas.openxmlformats.org/officeDocument/2006/relationships/image" Target="../media/image17.png"/><Relationship Id="rId40" Type="http://schemas.openxmlformats.org/officeDocument/2006/relationships/image" Target="../media/image25.png"/><Relationship Id="rId45" Type="http://schemas.openxmlformats.org/officeDocument/2006/relationships/customXml" Target="../ink/ink23.xml"/><Relationship Id="rId66" Type="http://schemas.openxmlformats.org/officeDocument/2006/relationships/image" Target="../media/image38.png"/><Relationship Id="rId61" Type="http://schemas.openxmlformats.org/officeDocument/2006/relationships/customXml" Target="../ink/ink31.xml"/><Relationship Id="rId82" Type="http://schemas.openxmlformats.org/officeDocument/2006/relationships/image" Target="../media/image46.png"/></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dotnet/architecture/microservices/microservice-ddd-cqrs-patterns/infrastructure-persistence-layer-design#:~:text=of%20Work%20patterns.-,The%20Repository%20pattern,from%20the%20domain%20model%20lay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aspnet/mvc/overview/older-versions/getting-started-with-ef-5-using-mvc-4/implementing-the-repository-and-unit-of-work-patterns-in-an-asp-net-mvc-application#:~:text=Dan%20Wahlin%27s%20blog.-,Note,-There%20are%20man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previous-versions/msp-n-p/ff649690(v=pandp.10)?redirectedfrom=MSDN" TargetMode="External"/><Relationship Id="rId2" Type="http://schemas.openxmlformats.org/officeDocument/2006/relationships/hyperlink" Target="https://docs.microsoft.com/en-us/dotnet/architecture/microservices/microservice-ddd-cqrs-patterns/infrastructure-persistence-layer-design#the-repository-patter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dotnet/architecture/microservices/microservice-ddd-cqrs-patterns/infrastructure-persistence-layer-design#define-one-repository-per-aggregat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dotnet/architecture/microservices/microservice-ddd-cqrs-patterns/infrastructure-persistence-layer-design#define-one-repository-per-aggregat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dotnet/architecture/microservices/microservice-ddd-cqrs-patterns/infrastructure-persistence-layer-design#the-repository-pattern-makes-it-easier-to-test-your-application-logi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arywoodfine.com/generic-repository-pattern-net-co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spnet/mvc/overview/older-versions/getting-started-with-ef-5-using-mvc-4/implementing-the-repository-and-unit-of-work-patterns-in-an-asp-net-mvc-applic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Design Patterns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err="1">
                <a:solidFill>
                  <a:schemeClr val="tx1">
                    <a:lumMod val="85000"/>
                    <a:lumOff val="15000"/>
                  </a:schemeClr>
                </a:solidFill>
                <a:latin typeface="+mj-lt"/>
              </a:rPr>
              <a:t>.net</a:t>
            </a:r>
            <a:endParaRPr lang="en-US" sz="3200" dirty="0">
              <a:solidFill>
                <a:schemeClr val="tx1">
                  <a:lumMod val="85000"/>
                  <a:lumOff val="15000"/>
                </a:schemeClr>
              </a:solidFill>
              <a:latin typeface="+mj-lt"/>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5032-DC4C-4286-8DD0-71C317A25132}"/>
              </a:ext>
            </a:extLst>
          </p:cNvPr>
          <p:cNvSpPr>
            <a:spLocks noGrp="1"/>
          </p:cNvSpPr>
          <p:nvPr>
            <p:ph type="title"/>
          </p:nvPr>
        </p:nvSpPr>
        <p:spPr/>
        <p:txBody>
          <a:bodyPr>
            <a:normAutofit/>
          </a:bodyPr>
          <a:lstStyle/>
          <a:p>
            <a:r>
              <a:rPr lang="en-US" dirty="0">
                <a:solidFill>
                  <a:schemeClr val="tx1"/>
                </a:solidFill>
              </a:rPr>
              <a:t>Unit of Work Design Pattern</a:t>
            </a:r>
            <a:br>
              <a:rPr lang="en-US" dirty="0">
                <a:solidFill>
                  <a:schemeClr val="tx1"/>
                </a:solidFill>
              </a:rPr>
            </a:br>
            <a:r>
              <a:rPr lang="en-US" sz="1400" dirty="0">
                <a:solidFill>
                  <a:schemeClr val="tx1"/>
                </a:solidFill>
                <a:hlinkClick r:id="rId2"/>
              </a:rPr>
              <a:t>https://docs.microsoft.com/en-us/aspnet/mvc/overview/older-versions/getting-started-with-ef-5-using-mvc-4/implementing-the-repository-and-unit-of-work-patterns-in-an-asp-net-mvc-application</a:t>
            </a:r>
            <a:endParaRPr lang="en-US" sz="1600" dirty="0">
              <a:solidFill>
                <a:schemeClr val="tx1"/>
              </a:solidFill>
            </a:endParaRPr>
          </a:p>
        </p:txBody>
      </p:sp>
      <p:sp>
        <p:nvSpPr>
          <p:cNvPr id="3" name="Content Placeholder 2">
            <a:extLst>
              <a:ext uri="{FF2B5EF4-FFF2-40B4-BE49-F238E27FC236}">
                <a16:creationId xmlns:a16="http://schemas.microsoft.com/office/drawing/2014/main" id="{F4D94D9F-9CFF-4003-9F6C-EEFE8AF7257C}"/>
              </a:ext>
            </a:extLst>
          </p:cNvPr>
          <p:cNvSpPr>
            <a:spLocks noGrp="1"/>
          </p:cNvSpPr>
          <p:nvPr>
            <p:ph idx="1"/>
          </p:nvPr>
        </p:nvSpPr>
        <p:spPr>
          <a:xfrm>
            <a:off x="1097281" y="1886857"/>
            <a:ext cx="5429310" cy="4542972"/>
          </a:xfrm>
        </p:spPr>
        <p:txBody>
          <a:bodyPr anchor="ctr">
            <a:normAutofit/>
          </a:bodyPr>
          <a:lstStyle/>
          <a:p>
            <a:r>
              <a:rPr lang="en-US" dirty="0">
                <a:solidFill>
                  <a:schemeClr val="tx1"/>
                </a:solidFill>
              </a:rPr>
              <a:t>The unit of work class serves one purpose: to make sure that all repositories share a single database </a:t>
            </a:r>
            <a:r>
              <a:rPr lang="en-US" b="1" i="1" dirty="0">
                <a:solidFill>
                  <a:schemeClr val="tx1"/>
                </a:solidFill>
              </a:rPr>
              <a:t>context</a:t>
            </a:r>
            <a:r>
              <a:rPr lang="en-US" dirty="0">
                <a:solidFill>
                  <a:schemeClr val="tx1"/>
                </a:solidFill>
              </a:rPr>
              <a:t>. When a unit of work (a single action) is complete, call </a:t>
            </a:r>
            <a:r>
              <a:rPr lang="en-US" dirty="0">
                <a:solidFill>
                  <a:srgbClr val="FF0000"/>
                </a:solidFill>
              </a:rPr>
              <a:t>.</a:t>
            </a:r>
            <a:r>
              <a:rPr lang="en-US" dirty="0" err="1">
                <a:solidFill>
                  <a:srgbClr val="FF0000"/>
                </a:solidFill>
              </a:rPr>
              <a:t>SaveChanges</a:t>
            </a:r>
            <a:r>
              <a:rPr lang="en-US" dirty="0">
                <a:solidFill>
                  <a:srgbClr val="FF0000"/>
                </a:solidFill>
              </a:rPr>
              <a:t>()</a:t>
            </a:r>
            <a:r>
              <a:rPr lang="en-US" dirty="0"/>
              <a:t> </a:t>
            </a:r>
            <a:r>
              <a:rPr lang="en-US" dirty="0">
                <a:solidFill>
                  <a:schemeClr val="tx1"/>
                </a:solidFill>
              </a:rPr>
              <a:t>on the </a:t>
            </a:r>
            <a:r>
              <a:rPr lang="en-US" b="1" i="1" dirty="0">
                <a:solidFill>
                  <a:schemeClr val="tx1"/>
                </a:solidFill>
              </a:rPr>
              <a:t>Db context </a:t>
            </a:r>
            <a:r>
              <a:rPr lang="en-US" dirty="0">
                <a:solidFill>
                  <a:schemeClr val="tx1"/>
                </a:solidFill>
              </a:rPr>
              <a:t>instance so all related changes are persisted simultaneously. </a:t>
            </a:r>
          </a:p>
          <a:p>
            <a:r>
              <a:rPr lang="en-US" dirty="0">
                <a:solidFill>
                  <a:schemeClr val="tx1"/>
                </a:solidFill>
              </a:rPr>
              <a:t>The </a:t>
            </a:r>
            <a:r>
              <a:rPr lang="en-US" b="1" i="1" dirty="0">
                <a:solidFill>
                  <a:schemeClr val="tx1"/>
                </a:solidFill>
              </a:rPr>
              <a:t>Unit-of-Work</a:t>
            </a:r>
            <a:r>
              <a:rPr lang="en-US" dirty="0">
                <a:solidFill>
                  <a:schemeClr val="tx1"/>
                </a:solidFill>
              </a:rPr>
              <a:t> class needs a </a:t>
            </a:r>
            <a:r>
              <a:rPr lang="en-US" dirty="0">
                <a:solidFill>
                  <a:srgbClr val="FF0000"/>
                </a:solidFill>
              </a:rPr>
              <a:t>Save()</a:t>
            </a:r>
            <a:r>
              <a:rPr lang="en-US" dirty="0"/>
              <a:t> </a:t>
            </a:r>
            <a:r>
              <a:rPr lang="en-US" dirty="0">
                <a:solidFill>
                  <a:schemeClr val="tx1"/>
                </a:solidFill>
              </a:rPr>
              <a:t>method and a </a:t>
            </a:r>
            <a:r>
              <a:rPr lang="en-US" b="1" i="1" dirty="0">
                <a:solidFill>
                  <a:schemeClr val="tx1"/>
                </a:solidFill>
              </a:rPr>
              <a:t>property </a:t>
            </a:r>
            <a:r>
              <a:rPr lang="en-US" dirty="0">
                <a:solidFill>
                  <a:schemeClr val="tx1"/>
                </a:solidFill>
              </a:rPr>
              <a:t>representing an instance of each repository. Each repository </a:t>
            </a:r>
            <a:r>
              <a:rPr lang="en-US" b="1" i="1" dirty="0">
                <a:solidFill>
                  <a:schemeClr val="tx1"/>
                </a:solidFill>
              </a:rPr>
              <a:t>property</a:t>
            </a:r>
            <a:r>
              <a:rPr lang="en-US" dirty="0">
                <a:solidFill>
                  <a:schemeClr val="tx1"/>
                </a:solidFill>
              </a:rPr>
              <a:t> is a repository instance that has been instantiated using the same database </a:t>
            </a:r>
            <a:r>
              <a:rPr lang="en-US" b="1" i="1" dirty="0">
                <a:solidFill>
                  <a:schemeClr val="tx1"/>
                </a:solidFill>
              </a:rPr>
              <a:t>context </a:t>
            </a:r>
            <a:r>
              <a:rPr lang="en-US" dirty="0">
                <a:solidFill>
                  <a:schemeClr val="tx1"/>
                </a:solidFill>
              </a:rPr>
              <a:t>instance as the other repository instances.</a:t>
            </a:r>
          </a:p>
        </p:txBody>
      </p:sp>
      <p:sp>
        <p:nvSpPr>
          <p:cNvPr id="5" name="Oval 4">
            <a:extLst>
              <a:ext uri="{FF2B5EF4-FFF2-40B4-BE49-F238E27FC236}">
                <a16:creationId xmlns:a16="http://schemas.microsoft.com/office/drawing/2014/main" id="{E5444CB9-020D-4AA8-BE0E-199BAA4FB9B7}"/>
              </a:ext>
            </a:extLst>
          </p:cNvPr>
          <p:cNvSpPr/>
          <p:nvPr/>
        </p:nvSpPr>
        <p:spPr>
          <a:xfrm>
            <a:off x="7404123" y="3192300"/>
            <a:ext cx="2974908" cy="234883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FFFF00"/>
                </a:solidFill>
                <a:highlight>
                  <a:srgbClr val="000000"/>
                </a:highlight>
              </a:rPr>
              <a:t>Unit-of-Work Class</a:t>
            </a:r>
          </a:p>
        </p:txBody>
      </p:sp>
      <p:sp>
        <p:nvSpPr>
          <p:cNvPr id="6" name="Rectangle 5">
            <a:extLst>
              <a:ext uri="{FF2B5EF4-FFF2-40B4-BE49-F238E27FC236}">
                <a16:creationId xmlns:a16="http://schemas.microsoft.com/office/drawing/2014/main" id="{8865761D-9EA0-4AF1-88B8-A00D69C17C67}"/>
              </a:ext>
            </a:extLst>
          </p:cNvPr>
          <p:cNvSpPr/>
          <p:nvPr/>
        </p:nvSpPr>
        <p:spPr>
          <a:xfrm>
            <a:off x="10206681" y="3689085"/>
            <a:ext cx="1146706" cy="10187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a:solidFill>
                  <a:srgbClr val="FF0000"/>
                </a:solidFill>
                <a:highlight>
                  <a:srgbClr val="000000"/>
                </a:highlight>
              </a:rPr>
              <a:t>DataBase</a:t>
            </a:r>
            <a:r>
              <a:rPr lang="en-US" dirty="0">
                <a:solidFill>
                  <a:srgbClr val="FF0000"/>
                </a:solidFill>
                <a:highlight>
                  <a:srgbClr val="000000"/>
                </a:highlight>
              </a:rPr>
              <a:t> Context Class</a:t>
            </a:r>
          </a:p>
        </p:txBody>
      </p:sp>
      <p:sp>
        <p:nvSpPr>
          <p:cNvPr id="7" name="Rectangle 6">
            <a:extLst>
              <a:ext uri="{FF2B5EF4-FFF2-40B4-BE49-F238E27FC236}">
                <a16:creationId xmlns:a16="http://schemas.microsoft.com/office/drawing/2014/main" id="{1482FDC7-927A-4145-9E7E-D8286C247999}"/>
              </a:ext>
            </a:extLst>
          </p:cNvPr>
          <p:cNvSpPr/>
          <p:nvPr/>
        </p:nvSpPr>
        <p:spPr>
          <a:xfrm>
            <a:off x="9385304" y="5188429"/>
            <a:ext cx="869627" cy="10187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FF0000"/>
                </a:solidFill>
                <a:highlight>
                  <a:srgbClr val="000000"/>
                </a:highlight>
              </a:rPr>
              <a:t>Round Class</a:t>
            </a:r>
          </a:p>
        </p:txBody>
      </p:sp>
      <p:sp>
        <p:nvSpPr>
          <p:cNvPr id="8" name="Rectangle 7">
            <a:extLst>
              <a:ext uri="{FF2B5EF4-FFF2-40B4-BE49-F238E27FC236}">
                <a16:creationId xmlns:a16="http://schemas.microsoft.com/office/drawing/2014/main" id="{1600102E-5887-4920-BCF8-7CB9CDAABD6A}"/>
              </a:ext>
            </a:extLst>
          </p:cNvPr>
          <p:cNvSpPr/>
          <p:nvPr/>
        </p:nvSpPr>
        <p:spPr>
          <a:xfrm>
            <a:off x="8400580" y="5188430"/>
            <a:ext cx="812618" cy="10187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FF0000"/>
                </a:solidFill>
                <a:highlight>
                  <a:srgbClr val="000000"/>
                </a:highlight>
              </a:rPr>
              <a:t>Game Class</a:t>
            </a:r>
          </a:p>
        </p:txBody>
      </p:sp>
      <p:sp>
        <p:nvSpPr>
          <p:cNvPr id="9" name="Rectangle 8">
            <a:extLst>
              <a:ext uri="{FF2B5EF4-FFF2-40B4-BE49-F238E27FC236}">
                <a16:creationId xmlns:a16="http://schemas.microsoft.com/office/drawing/2014/main" id="{A386719C-B3EF-4695-8A81-DDD62E80D69F}"/>
              </a:ext>
            </a:extLst>
          </p:cNvPr>
          <p:cNvSpPr/>
          <p:nvPr/>
        </p:nvSpPr>
        <p:spPr>
          <a:xfrm>
            <a:off x="7426224" y="5188430"/>
            <a:ext cx="802250" cy="10187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FF0000"/>
                </a:solidFill>
                <a:highlight>
                  <a:srgbClr val="000000"/>
                </a:highlight>
              </a:rPr>
              <a:t>Player Class</a:t>
            </a:r>
          </a:p>
        </p:txBody>
      </p:sp>
      <p:sp>
        <p:nvSpPr>
          <p:cNvPr id="4" name="Isosceles Triangle 3">
            <a:extLst>
              <a:ext uri="{FF2B5EF4-FFF2-40B4-BE49-F238E27FC236}">
                <a16:creationId xmlns:a16="http://schemas.microsoft.com/office/drawing/2014/main" id="{6F9BB44C-A9B5-430B-91C4-67CB87CDB86F}"/>
              </a:ext>
            </a:extLst>
          </p:cNvPr>
          <p:cNvSpPr/>
          <p:nvPr/>
        </p:nvSpPr>
        <p:spPr>
          <a:xfrm>
            <a:off x="7224292" y="2479982"/>
            <a:ext cx="3414818" cy="105245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00B050"/>
                </a:solidFill>
                <a:highlight>
                  <a:srgbClr val="000000"/>
                </a:highlight>
              </a:rPr>
              <a:t>Controller Class</a:t>
            </a:r>
          </a:p>
        </p:txBody>
      </p:sp>
      <p:sp>
        <p:nvSpPr>
          <p:cNvPr id="11" name="TextBox 10">
            <a:extLst>
              <a:ext uri="{FF2B5EF4-FFF2-40B4-BE49-F238E27FC236}">
                <a16:creationId xmlns:a16="http://schemas.microsoft.com/office/drawing/2014/main" id="{26513C34-43C9-457F-8C86-F191CAD7FDB3}"/>
              </a:ext>
            </a:extLst>
          </p:cNvPr>
          <p:cNvSpPr txBox="1"/>
          <p:nvPr/>
        </p:nvSpPr>
        <p:spPr>
          <a:xfrm>
            <a:off x="7160101" y="2014713"/>
            <a:ext cx="1129999" cy="36933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25400">
            <a:solidFill>
              <a:schemeClr val="accent2"/>
            </a:solidFill>
          </a:ln>
        </p:spPr>
        <p:txBody>
          <a:bodyPr wrap="square">
            <a:spAutoFit/>
          </a:bodyPr>
          <a:lstStyle/>
          <a:p>
            <a:r>
              <a:rPr lang="en-US" dirty="0">
                <a:solidFill>
                  <a:schemeClr val="tx1"/>
                </a:solidFill>
              </a:rPr>
              <a:t>HTTP Call</a:t>
            </a:r>
            <a:endParaRPr lang="en-US" dirty="0"/>
          </a:p>
        </p:txBody>
      </p:sp>
      <p:cxnSp>
        <p:nvCxnSpPr>
          <p:cNvPr id="16" name="Connector: Curved 15">
            <a:extLst>
              <a:ext uri="{FF2B5EF4-FFF2-40B4-BE49-F238E27FC236}">
                <a16:creationId xmlns:a16="http://schemas.microsoft.com/office/drawing/2014/main" id="{8E3F0F7B-7B96-44A7-96A4-30728F7BC61F}"/>
              </a:ext>
            </a:extLst>
          </p:cNvPr>
          <p:cNvCxnSpPr>
            <a:cxnSpLocks/>
            <a:stCxn id="6" idx="1"/>
            <a:endCxn id="7" idx="0"/>
          </p:cNvCxnSpPr>
          <p:nvPr/>
        </p:nvCxnSpPr>
        <p:spPr>
          <a:xfrm rot="10800000" flipV="1">
            <a:off x="9820119" y="4198445"/>
            <a:ext cx="386563" cy="989984"/>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Connector: Curved 19">
            <a:extLst>
              <a:ext uri="{FF2B5EF4-FFF2-40B4-BE49-F238E27FC236}">
                <a16:creationId xmlns:a16="http://schemas.microsoft.com/office/drawing/2014/main" id="{8D91DAFC-977E-469E-9F95-DBE0A5A67F39}"/>
              </a:ext>
            </a:extLst>
          </p:cNvPr>
          <p:cNvCxnSpPr>
            <a:cxnSpLocks/>
            <a:stCxn id="6" idx="1"/>
            <a:endCxn id="8" idx="0"/>
          </p:cNvCxnSpPr>
          <p:nvPr/>
        </p:nvCxnSpPr>
        <p:spPr>
          <a:xfrm rot="10800000" flipV="1">
            <a:off x="8806889" y="4198444"/>
            <a:ext cx="1399792" cy="989985"/>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Connector: Curved 18">
            <a:extLst>
              <a:ext uri="{FF2B5EF4-FFF2-40B4-BE49-F238E27FC236}">
                <a16:creationId xmlns:a16="http://schemas.microsoft.com/office/drawing/2014/main" id="{A4604DD5-25DF-4362-B4BA-258168F622EC}"/>
              </a:ext>
            </a:extLst>
          </p:cNvPr>
          <p:cNvCxnSpPr>
            <a:cxnSpLocks/>
            <a:stCxn id="6" idx="1"/>
            <a:endCxn id="9" idx="0"/>
          </p:cNvCxnSpPr>
          <p:nvPr/>
        </p:nvCxnSpPr>
        <p:spPr>
          <a:xfrm rot="10800000" flipV="1">
            <a:off x="7827349" y="4198444"/>
            <a:ext cx="2379332" cy="989985"/>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Connector: Curved 33">
            <a:extLst>
              <a:ext uri="{FF2B5EF4-FFF2-40B4-BE49-F238E27FC236}">
                <a16:creationId xmlns:a16="http://schemas.microsoft.com/office/drawing/2014/main" id="{FC80E223-CF06-4171-92C1-7C6AEF333E40}"/>
              </a:ext>
            </a:extLst>
          </p:cNvPr>
          <p:cNvCxnSpPr>
            <a:cxnSpLocks/>
            <a:stCxn id="11" idx="3"/>
            <a:endCxn id="4" idx="0"/>
          </p:cNvCxnSpPr>
          <p:nvPr/>
        </p:nvCxnSpPr>
        <p:spPr>
          <a:xfrm>
            <a:off x="8290100" y="2199379"/>
            <a:ext cx="641601" cy="280603"/>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3528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87DB-FA0B-4B8F-986C-491668A965BD}"/>
              </a:ext>
            </a:extLst>
          </p:cNvPr>
          <p:cNvSpPr>
            <a:spLocks noGrp="1"/>
          </p:cNvSpPr>
          <p:nvPr>
            <p:ph type="title"/>
          </p:nvPr>
        </p:nvSpPr>
        <p:spPr/>
        <p:txBody>
          <a:bodyPr/>
          <a:lstStyle/>
          <a:p>
            <a:r>
              <a:rPr lang="en-US" dirty="0">
                <a:solidFill>
                  <a:schemeClr val="tx1"/>
                </a:solidFill>
              </a:rPr>
              <a:t>Factory Design Pattern</a:t>
            </a:r>
          </a:p>
        </p:txBody>
      </p:sp>
      <p:sp>
        <p:nvSpPr>
          <p:cNvPr id="3" name="Content Placeholder 2">
            <a:extLst>
              <a:ext uri="{FF2B5EF4-FFF2-40B4-BE49-F238E27FC236}">
                <a16:creationId xmlns:a16="http://schemas.microsoft.com/office/drawing/2014/main" id="{3B7958C9-BEA5-4302-AF16-BAF608EEF2A4}"/>
              </a:ext>
            </a:extLst>
          </p:cNvPr>
          <p:cNvSpPr>
            <a:spLocks noGrp="1"/>
          </p:cNvSpPr>
          <p:nvPr>
            <p:ph idx="1"/>
          </p:nvPr>
        </p:nvSpPr>
        <p:spPr>
          <a:xfrm>
            <a:off x="1097280" y="2586947"/>
            <a:ext cx="3685735" cy="3793755"/>
          </a:xfrm>
        </p:spPr>
        <p:txBody>
          <a:bodyPr anchor="b">
            <a:normAutofit lnSpcReduction="10000"/>
          </a:bodyPr>
          <a:lstStyle/>
          <a:p>
            <a:r>
              <a:rPr lang="en-US" dirty="0">
                <a:solidFill>
                  <a:schemeClr val="tx1"/>
                </a:solidFill>
              </a:rPr>
              <a:t>The idea is to use a </a:t>
            </a:r>
            <a:r>
              <a:rPr lang="en-US" b="1" i="1" dirty="0">
                <a:solidFill>
                  <a:schemeClr val="tx1"/>
                </a:solidFill>
              </a:rPr>
              <a:t>static</a:t>
            </a:r>
            <a:r>
              <a:rPr lang="en-US" dirty="0">
                <a:solidFill>
                  <a:schemeClr val="tx1"/>
                </a:solidFill>
              </a:rPr>
              <a:t> member-function (</a:t>
            </a:r>
            <a:r>
              <a:rPr lang="en-US" b="1" i="1" dirty="0">
                <a:solidFill>
                  <a:schemeClr val="tx1"/>
                </a:solidFill>
              </a:rPr>
              <a:t>static factory method</a:t>
            </a:r>
            <a:r>
              <a:rPr lang="en-US" dirty="0">
                <a:solidFill>
                  <a:schemeClr val="tx1"/>
                </a:solidFill>
              </a:rPr>
              <a:t>) that creates &amp; returns instances, hiding the details of class modules from the user.</a:t>
            </a:r>
          </a:p>
          <a:p>
            <a:r>
              <a:rPr lang="en-US" dirty="0">
                <a:solidFill>
                  <a:schemeClr val="tx1"/>
                </a:solidFill>
              </a:rPr>
              <a:t>A factory pattern is one of the core design principles to create an object, allowing clients to create objects of a library(explained below) in a way such that it doesn’t have tight coupling with the class hierarchy of the library.</a:t>
            </a:r>
          </a:p>
        </p:txBody>
      </p:sp>
      <p:pic>
        <p:nvPicPr>
          <p:cNvPr id="2050" name="Picture 2" descr="How to use Factory Method Design Pattern in C# - DEV Community">
            <a:extLst>
              <a:ext uri="{FF2B5EF4-FFF2-40B4-BE49-F238E27FC236}">
                <a16:creationId xmlns:a16="http://schemas.microsoft.com/office/drawing/2014/main" id="{E4791954-A6FF-4AE7-9BC6-72C1091B5D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57" t="32053" r="8436"/>
          <a:stretch/>
        </p:blipFill>
        <p:spPr bwMode="auto">
          <a:xfrm>
            <a:off x="4943789" y="2951594"/>
            <a:ext cx="6373016" cy="2885742"/>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CC33D5B-6017-4AF3-A959-61462E526908}"/>
              </a:ext>
            </a:extLst>
          </p:cNvPr>
          <p:cNvSpPr txBox="1"/>
          <p:nvPr/>
        </p:nvSpPr>
        <p:spPr>
          <a:xfrm>
            <a:off x="1097280" y="1909840"/>
            <a:ext cx="10058400" cy="677108"/>
          </a:xfrm>
          <a:prstGeom prst="rect">
            <a:avLst/>
          </a:prstGeom>
          <a:noFill/>
        </p:spPr>
        <p:txBody>
          <a:bodyPr wrap="square">
            <a:spAutoFit/>
          </a:bodyPr>
          <a:lstStyle/>
          <a:p>
            <a:r>
              <a:rPr lang="en-US" sz="1900" dirty="0">
                <a:solidFill>
                  <a:schemeClr val="tx1"/>
                </a:solidFill>
              </a:rPr>
              <a:t>In </a:t>
            </a:r>
            <a:r>
              <a:rPr lang="en-US" sz="1900" b="1" i="1" dirty="0">
                <a:solidFill>
                  <a:schemeClr val="tx1"/>
                </a:solidFill>
              </a:rPr>
              <a:t>Factory pattern</a:t>
            </a:r>
            <a:r>
              <a:rPr lang="en-US" sz="1900" dirty="0">
                <a:solidFill>
                  <a:schemeClr val="tx1"/>
                </a:solidFill>
              </a:rPr>
              <a:t>, objects are created without exposing the creation logic to the client. The client uses the same interface (UI) to create each new type of object. </a:t>
            </a:r>
          </a:p>
        </p:txBody>
      </p:sp>
    </p:spTree>
    <p:extLst>
      <p:ext uri="{BB962C8B-B14F-4D97-AF65-F5344CB8AC3E}">
        <p14:creationId xmlns:p14="http://schemas.microsoft.com/office/powerpoint/2010/main" val="323706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87DB-FA0B-4B8F-986C-491668A965BD}"/>
              </a:ext>
            </a:extLst>
          </p:cNvPr>
          <p:cNvSpPr>
            <a:spLocks noGrp="1"/>
          </p:cNvSpPr>
          <p:nvPr>
            <p:ph type="title"/>
          </p:nvPr>
        </p:nvSpPr>
        <p:spPr/>
        <p:txBody>
          <a:bodyPr/>
          <a:lstStyle/>
          <a:p>
            <a:r>
              <a:rPr lang="en-US" dirty="0">
                <a:solidFill>
                  <a:schemeClr val="tx1"/>
                </a:solidFill>
              </a:rPr>
              <a:t>Factory Design Pattern</a:t>
            </a:r>
          </a:p>
        </p:txBody>
      </p:sp>
      <p:pic>
        <p:nvPicPr>
          <p:cNvPr id="2050" name="Picture 2" descr="How to use Factory Method Design Pattern in C# - DEV Community">
            <a:extLst>
              <a:ext uri="{FF2B5EF4-FFF2-40B4-BE49-F238E27FC236}">
                <a16:creationId xmlns:a16="http://schemas.microsoft.com/office/drawing/2014/main" id="{E4791954-A6FF-4AE7-9BC6-72C1091B5D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57" t="32053" r="8436"/>
          <a:stretch/>
        </p:blipFill>
        <p:spPr bwMode="auto">
          <a:xfrm>
            <a:off x="1639556" y="2163265"/>
            <a:ext cx="8912888" cy="4035812"/>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32A75640-0C57-407E-AD52-87FE2BFB53A0}"/>
              </a:ext>
            </a:extLst>
          </p:cNvPr>
          <p:cNvSpPr>
            <a:spLocks noGrp="1"/>
          </p:cNvSpPr>
          <p:nvPr>
            <p:ph idx="1"/>
          </p:nvPr>
        </p:nvSpPr>
        <p:spPr>
          <a:xfrm>
            <a:off x="9761974" y="4663441"/>
            <a:ext cx="1502228" cy="1124410"/>
          </a:xfrm>
          <a:solidFill>
            <a:srgbClr val="FFFF00"/>
          </a:solidFill>
          <a:ln w="25400">
            <a:solidFill>
              <a:schemeClr val="accent2"/>
            </a:solidFill>
          </a:ln>
        </p:spPr>
        <p:txBody>
          <a:bodyPr anchor="ctr">
            <a:normAutofit fontScale="70000" lnSpcReduction="20000"/>
          </a:bodyPr>
          <a:lstStyle/>
          <a:p>
            <a:r>
              <a:rPr lang="en-US" dirty="0"/>
              <a:t>The static </a:t>
            </a:r>
            <a:r>
              <a:rPr lang="en-US" dirty="0" err="1">
                <a:solidFill>
                  <a:srgbClr val="FF0000"/>
                </a:solidFill>
              </a:rPr>
              <a:t>FactoryMethod</a:t>
            </a:r>
            <a:r>
              <a:rPr lang="en-US" dirty="0">
                <a:solidFill>
                  <a:srgbClr val="FF0000"/>
                </a:solidFill>
              </a:rPr>
              <a:t>() </a:t>
            </a:r>
            <a:r>
              <a:rPr lang="en-US" dirty="0"/>
              <a:t>exists to take responsibility away from the client.</a:t>
            </a:r>
          </a:p>
        </p:txBody>
      </p:sp>
      <p:sp>
        <p:nvSpPr>
          <p:cNvPr id="10" name="Content Placeholder 4">
            <a:extLst>
              <a:ext uri="{FF2B5EF4-FFF2-40B4-BE49-F238E27FC236}">
                <a16:creationId xmlns:a16="http://schemas.microsoft.com/office/drawing/2014/main" id="{70299B59-A828-481F-BFFB-B3A75433E4DD}"/>
              </a:ext>
            </a:extLst>
          </p:cNvPr>
          <p:cNvSpPr txBox="1">
            <a:spLocks/>
          </p:cNvSpPr>
          <p:nvPr/>
        </p:nvSpPr>
        <p:spPr>
          <a:xfrm>
            <a:off x="9944519" y="2022661"/>
            <a:ext cx="1502228" cy="1124410"/>
          </a:xfrm>
          <a:prstGeom prst="rect">
            <a:avLst/>
          </a:prstGeom>
          <a:solidFill>
            <a:srgbClr val="FFFF00"/>
          </a:solidFill>
          <a:ln w="25400">
            <a:solidFill>
              <a:schemeClr val="accent2"/>
            </a:solidFill>
          </a:ln>
        </p:spPr>
        <p:txBody>
          <a:bodyPr vert="horz" lIns="0" tIns="45720" rIns="0" bIns="45720" rtlCol="0" anchor="ctr">
            <a:normAutofit fontScale="77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This class should not have logic to create the correct type of object.</a:t>
            </a:r>
          </a:p>
        </p:txBody>
      </p:sp>
    </p:spTree>
    <p:extLst>
      <p:ext uri="{BB962C8B-B14F-4D97-AF65-F5344CB8AC3E}">
        <p14:creationId xmlns:p14="http://schemas.microsoft.com/office/powerpoint/2010/main" val="620570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02EC8-D8D5-4BA8-9127-6266376F09B7}"/>
              </a:ext>
            </a:extLst>
          </p:cNvPr>
          <p:cNvSpPr>
            <a:spLocks noGrp="1"/>
          </p:cNvSpPr>
          <p:nvPr>
            <p:ph type="title"/>
          </p:nvPr>
        </p:nvSpPr>
        <p:spPr/>
        <p:txBody>
          <a:bodyPr>
            <a:normAutofit/>
          </a:bodyPr>
          <a:lstStyle/>
          <a:p>
            <a:r>
              <a:rPr lang="en-US" dirty="0">
                <a:solidFill>
                  <a:schemeClr val="tx1"/>
                </a:solidFill>
              </a:rPr>
              <a:t>Singleton Design Pattern</a:t>
            </a:r>
            <a:br>
              <a:rPr lang="en-US" dirty="0">
                <a:solidFill>
                  <a:schemeClr val="tx1"/>
                </a:solidFill>
              </a:rPr>
            </a:br>
            <a:r>
              <a:rPr lang="en-US" sz="1400" dirty="0">
                <a:solidFill>
                  <a:schemeClr val="tx1"/>
                </a:solidFill>
                <a:hlinkClick r:id="rId2"/>
              </a:rPr>
              <a:t>https://en.wikipedia.org/wiki/Singleton_pattern</a:t>
            </a:r>
            <a:endParaRPr lang="en-US" dirty="0">
              <a:solidFill>
                <a:schemeClr val="tx1"/>
              </a:solidFill>
            </a:endParaRPr>
          </a:p>
        </p:txBody>
      </p:sp>
      <p:sp>
        <p:nvSpPr>
          <p:cNvPr id="3" name="Content Placeholder 2">
            <a:extLst>
              <a:ext uri="{FF2B5EF4-FFF2-40B4-BE49-F238E27FC236}">
                <a16:creationId xmlns:a16="http://schemas.microsoft.com/office/drawing/2014/main" id="{52DF45AC-E8A0-4F06-B767-0B7546D18108}"/>
              </a:ext>
            </a:extLst>
          </p:cNvPr>
          <p:cNvSpPr>
            <a:spLocks noGrp="1"/>
          </p:cNvSpPr>
          <p:nvPr>
            <p:ph idx="1"/>
          </p:nvPr>
        </p:nvSpPr>
        <p:spPr>
          <a:xfrm>
            <a:off x="1097280" y="1909187"/>
            <a:ext cx="4876465" cy="4476540"/>
          </a:xfrm>
        </p:spPr>
        <p:txBody>
          <a:bodyPr anchor="ctr">
            <a:normAutofit/>
          </a:bodyPr>
          <a:lstStyle/>
          <a:p>
            <a:r>
              <a:rPr lang="en-US" dirty="0">
                <a:solidFill>
                  <a:schemeClr val="tx1"/>
                </a:solidFill>
              </a:rPr>
              <a:t>The </a:t>
            </a:r>
            <a:r>
              <a:rPr lang="en-US" b="1" i="1" dirty="0">
                <a:solidFill>
                  <a:schemeClr val="tx1"/>
                </a:solidFill>
              </a:rPr>
              <a:t>Singleton </a:t>
            </a:r>
            <a:r>
              <a:rPr lang="en-US" dirty="0">
                <a:solidFill>
                  <a:schemeClr val="tx1"/>
                </a:solidFill>
              </a:rPr>
              <a:t>pattern restricts the instantiation of a class to one single instance. This is useful when exactly one object is needed to coordinate actions across the system.</a:t>
            </a:r>
          </a:p>
          <a:p>
            <a:r>
              <a:rPr lang="en-US" dirty="0">
                <a:solidFill>
                  <a:schemeClr val="tx1"/>
                </a:solidFill>
              </a:rPr>
              <a:t>The singleton design pattern solves problems by allowing it to:</a:t>
            </a:r>
          </a:p>
          <a:p>
            <a:pPr lvl="1">
              <a:buFont typeface="Arial" panose="020B0604020202020204" pitchFamily="34" charset="0"/>
              <a:buChar char="•"/>
            </a:pPr>
            <a:r>
              <a:rPr lang="en-US" dirty="0">
                <a:solidFill>
                  <a:schemeClr val="tx1"/>
                </a:solidFill>
              </a:rPr>
              <a:t>Ensure that a class only has one instance</a:t>
            </a:r>
          </a:p>
          <a:p>
            <a:pPr lvl="1">
              <a:buFont typeface="Arial" panose="020B0604020202020204" pitchFamily="34" charset="0"/>
              <a:buChar char="•"/>
            </a:pPr>
            <a:r>
              <a:rPr lang="en-US" dirty="0">
                <a:solidFill>
                  <a:schemeClr val="tx1"/>
                </a:solidFill>
              </a:rPr>
              <a:t>Easily access the sole instance of a class</a:t>
            </a:r>
          </a:p>
          <a:p>
            <a:pPr lvl="1">
              <a:buFont typeface="Arial" panose="020B0604020202020204" pitchFamily="34" charset="0"/>
              <a:buChar char="•"/>
            </a:pPr>
            <a:r>
              <a:rPr lang="en-US" dirty="0">
                <a:solidFill>
                  <a:schemeClr val="tx1"/>
                </a:solidFill>
              </a:rPr>
              <a:t>Control its instantiation</a:t>
            </a:r>
          </a:p>
          <a:p>
            <a:pPr lvl="1">
              <a:buFont typeface="Arial" panose="020B0604020202020204" pitchFamily="34" charset="0"/>
              <a:buChar char="•"/>
            </a:pPr>
            <a:r>
              <a:rPr lang="en-US" dirty="0">
                <a:solidFill>
                  <a:schemeClr val="tx1"/>
                </a:solidFill>
              </a:rPr>
              <a:t>Restrict the number of instances</a:t>
            </a:r>
          </a:p>
          <a:p>
            <a:pPr lvl="1">
              <a:buFont typeface="Arial" panose="020B0604020202020204" pitchFamily="34" charset="0"/>
              <a:buChar char="•"/>
            </a:pPr>
            <a:r>
              <a:rPr lang="en-US" dirty="0">
                <a:solidFill>
                  <a:schemeClr val="tx1"/>
                </a:solidFill>
              </a:rPr>
              <a:t>Access a global variable</a:t>
            </a:r>
          </a:p>
        </p:txBody>
      </p:sp>
      <p:sp>
        <p:nvSpPr>
          <p:cNvPr id="5" name="TextBox 4">
            <a:extLst>
              <a:ext uri="{FF2B5EF4-FFF2-40B4-BE49-F238E27FC236}">
                <a16:creationId xmlns:a16="http://schemas.microsoft.com/office/drawing/2014/main" id="{AB1D0E1F-8CD2-45F6-9A2E-E8705CF6CF85}"/>
              </a:ext>
            </a:extLst>
          </p:cNvPr>
          <p:cNvSpPr txBox="1"/>
          <p:nvPr/>
        </p:nvSpPr>
        <p:spPr>
          <a:xfrm>
            <a:off x="7329013" y="2229184"/>
            <a:ext cx="2824841" cy="369332"/>
          </a:xfrm>
          <a:prstGeom prst="rect">
            <a:avLst/>
          </a:prstGeom>
          <a:solidFill>
            <a:srgbClr val="FFFF00"/>
          </a:solidFill>
          <a:ln w="25400">
            <a:solidFill>
              <a:schemeClr val="accent2"/>
            </a:solidFill>
          </a:ln>
        </p:spPr>
        <p:txBody>
          <a:bodyPr wrap="square">
            <a:spAutoFit/>
          </a:bodyPr>
          <a:lstStyle/>
          <a:p>
            <a:pPr algn="ctr"/>
            <a:r>
              <a:rPr lang="en-US" dirty="0">
                <a:solidFill>
                  <a:schemeClr val="tx1"/>
                </a:solidFill>
              </a:rPr>
              <a:t>Rock-Paper-Scissors Game</a:t>
            </a:r>
            <a:endParaRPr lang="en-US" dirty="0"/>
          </a:p>
        </p:txBody>
      </p:sp>
      <p:sp>
        <p:nvSpPr>
          <p:cNvPr id="6" name="Rectangle 5">
            <a:extLst>
              <a:ext uri="{FF2B5EF4-FFF2-40B4-BE49-F238E27FC236}">
                <a16:creationId xmlns:a16="http://schemas.microsoft.com/office/drawing/2014/main" id="{C69D6B32-06E8-4F06-85A8-96B422D63C01}"/>
              </a:ext>
            </a:extLst>
          </p:cNvPr>
          <p:cNvSpPr/>
          <p:nvPr/>
        </p:nvSpPr>
        <p:spPr>
          <a:xfrm>
            <a:off x="6571622" y="2994410"/>
            <a:ext cx="2009670" cy="331595"/>
          </a:xfrm>
          <a:prstGeom prst="rect">
            <a:avLst/>
          </a:prstGeom>
          <a:solidFill>
            <a:schemeClr val="accent1">
              <a:lumMod val="20000"/>
              <a:lumOff val="8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Program.cs</a:t>
            </a:r>
            <a:endParaRPr lang="en-US" dirty="0">
              <a:solidFill>
                <a:schemeClr val="tx1"/>
              </a:solidFill>
            </a:endParaRPr>
          </a:p>
        </p:txBody>
      </p:sp>
      <p:sp>
        <p:nvSpPr>
          <p:cNvPr id="7" name="Rectangle 6">
            <a:extLst>
              <a:ext uri="{FF2B5EF4-FFF2-40B4-BE49-F238E27FC236}">
                <a16:creationId xmlns:a16="http://schemas.microsoft.com/office/drawing/2014/main" id="{9B04D4DE-02A2-4172-B589-DF71E48B9A5E}"/>
              </a:ext>
            </a:extLst>
          </p:cNvPr>
          <p:cNvSpPr/>
          <p:nvPr/>
        </p:nvSpPr>
        <p:spPr>
          <a:xfrm>
            <a:off x="9049794" y="2994410"/>
            <a:ext cx="2009670" cy="331595"/>
          </a:xfrm>
          <a:prstGeom prst="rect">
            <a:avLst/>
          </a:prstGeom>
          <a:solidFill>
            <a:schemeClr val="accent1">
              <a:lumMod val="20000"/>
              <a:lumOff val="8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Gameplay Class</a:t>
            </a:r>
          </a:p>
        </p:txBody>
      </p:sp>
      <p:sp>
        <p:nvSpPr>
          <p:cNvPr id="8" name="Rectangle 7">
            <a:extLst>
              <a:ext uri="{FF2B5EF4-FFF2-40B4-BE49-F238E27FC236}">
                <a16:creationId xmlns:a16="http://schemas.microsoft.com/office/drawing/2014/main" id="{A11488D2-959D-44E5-8C33-3C32DF30C2FF}"/>
              </a:ext>
            </a:extLst>
          </p:cNvPr>
          <p:cNvSpPr/>
          <p:nvPr/>
        </p:nvSpPr>
        <p:spPr>
          <a:xfrm>
            <a:off x="6310991" y="4583055"/>
            <a:ext cx="2009670" cy="331595"/>
          </a:xfrm>
          <a:prstGeom prst="rect">
            <a:avLst/>
          </a:prstGeom>
          <a:solidFill>
            <a:schemeClr val="accent1">
              <a:lumMod val="20000"/>
              <a:lumOff val="8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Rock Class</a:t>
            </a:r>
          </a:p>
        </p:txBody>
      </p:sp>
      <p:sp>
        <p:nvSpPr>
          <p:cNvPr id="10" name="Rectangle 9">
            <a:extLst>
              <a:ext uri="{FF2B5EF4-FFF2-40B4-BE49-F238E27FC236}">
                <a16:creationId xmlns:a16="http://schemas.microsoft.com/office/drawing/2014/main" id="{A6699F65-3091-4694-A88D-5C3D66EFC1DA}"/>
              </a:ext>
            </a:extLst>
          </p:cNvPr>
          <p:cNvSpPr/>
          <p:nvPr/>
        </p:nvSpPr>
        <p:spPr>
          <a:xfrm>
            <a:off x="6844181" y="5124383"/>
            <a:ext cx="2009670" cy="331595"/>
          </a:xfrm>
          <a:prstGeom prst="rect">
            <a:avLst/>
          </a:prstGeom>
          <a:solidFill>
            <a:schemeClr val="accent1">
              <a:lumMod val="20000"/>
              <a:lumOff val="8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Paper Class</a:t>
            </a:r>
          </a:p>
        </p:txBody>
      </p:sp>
      <p:sp>
        <p:nvSpPr>
          <p:cNvPr id="11" name="Rectangle 10">
            <a:extLst>
              <a:ext uri="{FF2B5EF4-FFF2-40B4-BE49-F238E27FC236}">
                <a16:creationId xmlns:a16="http://schemas.microsoft.com/office/drawing/2014/main" id="{B2F9387A-2BBE-45E8-AF5A-E20FD50D9EFB}"/>
              </a:ext>
            </a:extLst>
          </p:cNvPr>
          <p:cNvSpPr/>
          <p:nvPr/>
        </p:nvSpPr>
        <p:spPr>
          <a:xfrm>
            <a:off x="7935473" y="5665711"/>
            <a:ext cx="2009670" cy="331595"/>
          </a:xfrm>
          <a:prstGeom prst="rect">
            <a:avLst/>
          </a:prstGeom>
          <a:solidFill>
            <a:schemeClr val="accent1">
              <a:lumMod val="20000"/>
              <a:lumOff val="8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Scissors Class</a:t>
            </a:r>
          </a:p>
        </p:txBody>
      </p:sp>
      <p:sp>
        <p:nvSpPr>
          <p:cNvPr id="12" name="Rectangle 11">
            <a:extLst>
              <a:ext uri="{FF2B5EF4-FFF2-40B4-BE49-F238E27FC236}">
                <a16:creationId xmlns:a16="http://schemas.microsoft.com/office/drawing/2014/main" id="{030800BA-086C-470C-A41D-B82FADC044C9}"/>
              </a:ext>
            </a:extLst>
          </p:cNvPr>
          <p:cNvSpPr/>
          <p:nvPr/>
        </p:nvSpPr>
        <p:spPr>
          <a:xfrm>
            <a:off x="9054818" y="3861765"/>
            <a:ext cx="2009670" cy="331595"/>
          </a:xfrm>
          <a:prstGeom prst="rect">
            <a:avLst/>
          </a:prstGeom>
          <a:solidFill>
            <a:schemeClr val="accent1">
              <a:lumMod val="20000"/>
              <a:lumOff val="8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Game Class</a:t>
            </a:r>
          </a:p>
        </p:txBody>
      </p:sp>
      <p:cxnSp>
        <p:nvCxnSpPr>
          <p:cNvPr id="14" name="Straight Arrow Connector 13">
            <a:extLst>
              <a:ext uri="{FF2B5EF4-FFF2-40B4-BE49-F238E27FC236}">
                <a16:creationId xmlns:a16="http://schemas.microsoft.com/office/drawing/2014/main" id="{FF370762-898A-461A-91F7-F2A0207149AA}"/>
              </a:ext>
            </a:extLst>
          </p:cNvPr>
          <p:cNvCxnSpPr>
            <a:stCxn id="6" idx="3"/>
            <a:endCxn id="7" idx="1"/>
          </p:cNvCxnSpPr>
          <p:nvPr/>
        </p:nvCxnSpPr>
        <p:spPr>
          <a:xfrm>
            <a:off x="8581292" y="3160208"/>
            <a:ext cx="468502"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5B248525-CA09-4E04-8007-290D2F4ED7AE}"/>
              </a:ext>
            </a:extLst>
          </p:cNvPr>
          <p:cNvCxnSpPr>
            <a:cxnSpLocks/>
            <a:stCxn id="7" idx="2"/>
            <a:endCxn id="12" idx="0"/>
          </p:cNvCxnSpPr>
          <p:nvPr/>
        </p:nvCxnSpPr>
        <p:spPr>
          <a:xfrm>
            <a:off x="10054629" y="3326005"/>
            <a:ext cx="5024" cy="53576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D1FA1EDB-0F4F-40AB-BDBD-94FCA59EB8B9}"/>
              </a:ext>
            </a:extLst>
          </p:cNvPr>
          <p:cNvCxnSpPr>
            <a:cxnSpLocks/>
            <a:stCxn id="12" idx="2"/>
            <a:endCxn id="8" idx="3"/>
          </p:cNvCxnSpPr>
          <p:nvPr/>
        </p:nvCxnSpPr>
        <p:spPr>
          <a:xfrm flipH="1">
            <a:off x="8320661" y="4193360"/>
            <a:ext cx="1738992" cy="55549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D4E7BF80-12CA-44A6-AC8F-DDDDCA4434F7}"/>
              </a:ext>
            </a:extLst>
          </p:cNvPr>
          <p:cNvCxnSpPr>
            <a:cxnSpLocks/>
            <a:stCxn id="12" idx="2"/>
            <a:endCxn id="10" idx="3"/>
          </p:cNvCxnSpPr>
          <p:nvPr/>
        </p:nvCxnSpPr>
        <p:spPr>
          <a:xfrm flipH="1">
            <a:off x="8853851" y="4193360"/>
            <a:ext cx="1205802" cy="109682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871178FE-4336-402C-8B62-9A3B33B7A304}"/>
              </a:ext>
            </a:extLst>
          </p:cNvPr>
          <p:cNvCxnSpPr>
            <a:cxnSpLocks/>
            <a:stCxn id="12" idx="2"/>
            <a:endCxn id="11" idx="0"/>
          </p:cNvCxnSpPr>
          <p:nvPr/>
        </p:nvCxnSpPr>
        <p:spPr>
          <a:xfrm flipH="1">
            <a:off x="8940308" y="4193360"/>
            <a:ext cx="1119345" cy="147235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55024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BC23-D39D-AD50-DABE-3C743C5B615F}"/>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D429F068-72D3-7568-191F-CA78BAB557B6}"/>
              </a:ext>
            </a:extLst>
          </p:cNvPr>
          <p:cNvSpPr/>
          <p:nvPr/>
        </p:nvSpPr>
        <p:spPr>
          <a:xfrm>
            <a:off x="1584960" y="2422313"/>
            <a:ext cx="3347720" cy="686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 Layer (project)</a:t>
            </a:r>
          </a:p>
          <a:p>
            <a:pPr algn="ctr"/>
            <a:r>
              <a:rPr lang="en-US" dirty="0"/>
              <a:t>[Public static main()]</a:t>
            </a:r>
          </a:p>
        </p:txBody>
      </p:sp>
      <p:sp>
        <p:nvSpPr>
          <p:cNvPr id="5" name="Rectangle 4">
            <a:extLst>
              <a:ext uri="{FF2B5EF4-FFF2-40B4-BE49-F238E27FC236}">
                <a16:creationId xmlns:a16="http://schemas.microsoft.com/office/drawing/2014/main" id="{7DD50B24-8464-89FA-A7E3-08205607F3FB}"/>
              </a:ext>
            </a:extLst>
          </p:cNvPr>
          <p:cNvSpPr/>
          <p:nvPr/>
        </p:nvSpPr>
        <p:spPr>
          <a:xfrm>
            <a:off x="1584960" y="3859953"/>
            <a:ext cx="334772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Layer(Class Library)</a:t>
            </a:r>
          </a:p>
        </p:txBody>
      </p:sp>
      <p:sp>
        <p:nvSpPr>
          <p:cNvPr id="6" name="Rectangle 5">
            <a:extLst>
              <a:ext uri="{FF2B5EF4-FFF2-40B4-BE49-F238E27FC236}">
                <a16:creationId xmlns:a16="http://schemas.microsoft.com/office/drawing/2014/main" id="{A211DA10-C80B-7711-F55C-D16DC5E7A8DC}"/>
              </a:ext>
            </a:extLst>
          </p:cNvPr>
          <p:cNvSpPr/>
          <p:nvPr/>
        </p:nvSpPr>
        <p:spPr>
          <a:xfrm>
            <a:off x="1584960" y="5174826"/>
            <a:ext cx="3347720"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 Layer (Class Library) with ADO.NET</a:t>
            </a:r>
          </a:p>
        </p:txBody>
      </p:sp>
      <p:sp>
        <p:nvSpPr>
          <p:cNvPr id="7" name="Rectangle 6">
            <a:extLst>
              <a:ext uri="{FF2B5EF4-FFF2-40B4-BE49-F238E27FC236}">
                <a16:creationId xmlns:a16="http://schemas.microsoft.com/office/drawing/2014/main" id="{5C871E67-28FE-57AB-71CA-BE0DAC0B24CE}"/>
              </a:ext>
            </a:extLst>
          </p:cNvPr>
          <p:cNvSpPr/>
          <p:nvPr/>
        </p:nvSpPr>
        <p:spPr>
          <a:xfrm>
            <a:off x="8239762" y="3659716"/>
            <a:ext cx="2677157" cy="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 (Class Library)</a:t>
            </a:r>
          </a:p>
        </p:txBody>
      </p:sp>
      <p:cxnSp>
        <p:nvCxnSpPr>
          <p:cNvPr id="9" name="Straight Arrow Connector 8">
            <a:extLst>
              <a:ext uri="{FF2B5EF4-FFF2-40B4-BE49-F238E27FC236}">
                <a16:creationId xmlns:a16="http://schemas.microsoft.com/office/drawing/2014/main" id="{CDDE1AA5-4D88-3C52-07D9-36EE49451435}"/>
              </a:ext>
            </a:extLst>
          </p:cNvPr>
          <p:cNvCxnSpPr>
            <a:cxnSpLocks/>
            <a:stCxn id="4" idx="3"/>
            <a:endCxn id="7" idx="1"/>
          </p:cNvCxnSpPr>
          <p:nvPr/>
        </p:nvCxnSpPr>
        <p:spPr>
          <a:xfrm>
            <a:off x="4932680" y="2765637"/>
            <a:ext cx="3307082" cy="1176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87898F3-44CF-F8C0-F712-DC313E6C02AA}"/>
              </a:ext>
            </a:extLst>
          </p:cNvPr>
          <p:cNvCxnSpPr>
            <a:cxnSpLocks/>
            <a:stCxn id="5" idx="3"/>
            <a:endCxn id="7" idx="1"/>
          </p:cNvCxnSpPr>
          <p:nvPr/>
        </p:nvCxnSpPr>
        <p:spPr>
          <a:xfrm flipV="1">
            <a:off x="4932680" y="3941656"/>
            <a:ext cx="3307082" cy="200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D5564EE-40AF-6394-B2D3-43A8DE563352}"/>
              </a:ext>
            </a:extLst>
          </p:cNvPr>
          <p:cNvCxnSpPr>
            <a:cxnSpLocks/>
            <a:stCxn id="6" idx="3"/>
            <a:endCxn id="7" idx="1"/>
          </p:cNvCxnSpPr>
          <p:nvPr/>
        </p:nvCxnSpPr>
        <p:spPr>
          <a:xfrm flipV="1">
            <a:off x="4932680" y="3941656"/>
            <a:ext cx="3307082" cy="1515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F38B1E5-AD30-4E83-DF60-59D1AF0FDE8E}"/>
              </a:ext>
            </a:extLst>
          </p:cNvPr>
          <p:cNvCxnSpPr>
            <a:cxnSpLocks/>
            <a:stCxn id="4" idx="2"/>
            <a:endCxn id="5" idx="0"/>
          </p:cNvCxnSpPr>
          <p:nvPr/>
        </p:nvCxnSpPr>
        <p:spPr>
          <a:xfrm>
            <a:off x="3258820" y="3108960"/>
            <a:ext cx="0" cy="750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8C26F3-A562-6500-08FF-B8BEE4105BA2}"/>
              </a:ext>
            </a:extLst>
          </p:cNvPr>
          <p:cNvCxnSpPr>
            <a:cxnSpLocks/>
            <a:stCxn id="5" idx="2"/>
            <a:endCxn id="6" idx="0"/>
          </p:cNvCxnSpPr>
          <p:nvPr/>
        </p:nvCxnSpPr>
        <p:spPr>
          <a:xfrm>
            <a:off x="3258820" y="4423833"/>
            <a:ext cx="0" cy="750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43" name="Ink 42">
                <a:extLst>
                  <a:ext uri="{FF2B5EF4-FFF2-40B4-BE49-F238E27FC236}">
                    <a16:creationId xmlns:a16="http://schemas.microsoft.com/office/drawing/2014/main" id="{71D45F9B-473C-710F-C6DA-B3EC65B683D7}"/>
                  </a:ext>
                </a:extLst>
              </p14:cNvPr>
              <p14:cNvContentPartPr/>
              <p14:nvPr/>
            </p14:nvContentPartPr>
            <p14:xfrm>
              <a:off x="2341600" y="2158120"/>
              <a:ext cx="360" cy="1080"/>
            </p14:xfrm>
          </p:contentPart>
        </mc:Choice>
        <mc:Fallback>
          <p:pic>
            <p:nvPicPr>
              <p:cNvPr id="43" name="Ink 42">
                <a:extLst>
                  <a:ext uri="{FF2B5EF4-FFF2-40B4-BE49-F238E27FC236}">
                    <a16:creationId xmlns:a16="http://schemas.microsoft.com/office/drawing/2014/main" id="{71D45F9B-473C-710F-C6DA-B3EC65B683D7}"/>
                  </a:ext>
                </a:extLst>
              </p:cNvPr>
              <p:cNvPicPr/>
              <p:nvPr/>
            </p:nvPicPr>
            <p:blipFill>
              <a:blip r:embed="rId3"/>
              <a:stretch>
                <a:fillRect/>
              </a:stretch>
            </p:blipFill>
            <p:spPr>
              <a:xfrm>
                <a:off x="2332960" y="2149120"/>
                <a:ext cx="1800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4" name="Ink 43">
                <a:extLst>
                  <a:ext uri="{FF2B5EF4-FFF2-40B4-BE49-F238E27FC236}">
                    <a16:creationId xmlns:a16="http://schemas.microsoft.com/office/drawing/2014/main" id="{4E4A5DD9-E2D4-6330-BF3A-8774F8583280}"/>
                  </a:ext>
                </a:extLst>
              </p14:cNvPr>
              <p14:cNvContentPartPr/>
              <p14:nvPr/>
            </p14:nvContentPartPr>
            <p14:xfrm>
              <a:off x="3103720" y="2661760"/>
              <a:ext cx="360" cy="360"/>
            </p14:xfrm>
          </p:contentPart>
        </mc:Choice>
        <mc:Fallback>
          <p:pic>
            <p:nvPicPr>
              <p:cNvPr id="44" name="Ink 43">
                <a:extLst>
                  <a:ext uri="{FF2B5EF4-FFF2-40B4-BE49-F238E27FC236}">
                    <a16:creationId xmlns:a16="http://schemas.microsoft.com/office/drawing/2014/main" id="{4E4A5DD9-E2D4-6330-BF3A-8774F8583280}"/>
                  </a:ext>
                </a:extLst>
              </p:cNvPr>
              <p:cNvPicPr/>
              <p:nvPr/>
            </p:nvPicPr>
            <p:blipFill>
              <a:blip r:embed="rId5"/>
              <a:stretch>
                <a:fillRect/>
              </a:stretch>
            </p:blipFill>
            <p:spPr>
              <a:xfrm>
                <a:off x="3095080" y="2653120"/>
                <a:ext cx="18000" cy="18000"/>
              </a:xfrm>
              <a:prstGeom prst="rect">
                <a:avLst/>
              </a:prstGeom>
            </p:spPr>
          </p:pic>
        </mc:Fallback>
      </mc:AlternateContent>
      <p:grpSp>
        <p:nvGrpSpPr>
          <p:cNvPr id="51" name="Group 50">
            <a:extLst>
              <a:ext uri="{FF2B5EF4-FFF2-40B4-BE49-F238E27FC236}">
                <a16:creationId xmlns:a16="http://schemas.microsoft.com/office/drawing/2014/main" id="{2948082C-9A60-6BDF-3D6D-46A1C19B1B1F}"/>
              </a:ext>
            </a:extLst>
          </p:cNvPr>
          <p:cNvGrpSpPr/>
          <p:nvPr/>
        </p:nvGrpSpPr>
        <p:grpSpPr>
          <a:xfrm>
            <a:off x="604600" y="2530000"/>
            <a:ext cx="1278360" cy="379800"/>
            <a:chOff x="604600" y="2530000"/>
            <a:chExt cx="1278360" cy="379800"/>
          </a:xfrm>
        </p:grpSpPr>
        <mc:AlternateContent xmlns:mc="http://schemas.openxmlformats.org/markup-compatibility/2006">
          <mc:Choice xmlns:p14="http://schemas.microsoft.com/office/powerpoint/2010/main" Requires="p14">
            <p:contentPart p14:bwMode="auto" r:id="rId6">
              <p14:nvContentPartPr>
                <p14:cNvPr id="45" name="Ink 44">
                  <a:extLst>
                    <a:ext uri="{FF2B5EF4-FFF2-40B4-BE49-F238E27FC236}">
                      <a16:creationId xmlns:a16="http://schemas.microsoft.com/office/drawing/2014/main" id="{C43632A2-AAA0-0D71-C6C7-CDC50D5AE1E1}"/>
                    </a:ext>
                  </a:extLst>
                </p14:cNvPr>
                <p14:cNvContentPartPr/>
                <p14:nvPr/>
              </p14:nvContentPartPr>
              <p14:xfrm>
                <a:off x="604600" y="2645920"/>
                <a:ext cx="238680" cy="263880"/>
              </p14:xfrm>
            </p:contentPart>
          </mc:Choice>
          <mc:Fallback>
            <p:pic>
              <p:nvPicPr>
                <p:cNvPr id="45" name="Ink 44">
                  <a:extLst>
                    <a:ext uri="{FF2B5EF4-FFF2-40B4-BE49-F238E27FC236}">
                      <a16:creationId xmlns:a16="http://schemas.microsoft.com/office/drawing/2014/main" id="{C43632A2-AAA0-0D71-C6C7-CDC50D5AE1E1}"/>
                    </a:ext>
                  </a:extLst>
                </p:cNvPr>
                <p:cNvPicPr/>
                <p:nvPr/>
              </p:nvPicPr>
              <p:blipFill>
                <a:blip r:embed="rId7"/>
                <a:stretch>
                  <a:fillRect/>
                </a:stretch>
              </p:blipFill>
              <p:spPr>
                <a:xfrm>
                  <a:off x="595600" y="2637280"/>
                  <a:ext cx="25632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6" name="Ink 45">
                  <a:extLst>
                    <a:ext uri="{FF2B5EF4-FFF2-40B4-BE49-F238E27FC236}">
                      <a16:creationId xmlns:a16="http://schemas.microsoft.com/office/drawing/2014/main" id="{C4018F6C-7D3A-6D4F-EC99-635D1860CECE}"/>
                    </a:ext>
                  </a:extLst>
                </p14:cNvPr>
                <p14:cNvContentPartPr/>
                <p14:nvPr/>
              </p14:nvContentPartPr>
              <p14:xfrm>
                <a:off x="900520" y="2630440"/>
                <a:ext cx="181440" cy="165600"/>
              </p14:xfrm>
            </p:contentPart>
          </mc:Choice>
          <mc:Fallback>
            <p:pic>
              <p:nvPicPr>
                <p:cNvPr id="46" name="Ink 45">
                  <a:extLst>
                    <a:ext uri="{FF2B5EF4-FFF2-40B4-BE49-F238E27FC236}">
                      <a16:creationId xmlns:a16="http://schemas.microsoft.com/office/drawing/2014/main" id="{C4018F6C-7D3A-6D4F-EC99-635D1860CECE}"/>
                    </a:ext>
                  </a:extLst>
                </p:cNvPr>
                <p:cNvPicPr/>
                <p:nvPr/>
              </p:nvPicPr>
              <p:blipFill>
                <a:blip r:embed="rId9"/>
                <a:stretch>
                  <a:fillRect/>
                </a:stretch>
              </p:blipFill>
              <p:spPr>
                <a:xfrm>
                  <a:off x="891520" y="2621440"/>
                  <a:ext cx="19908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7" name="Ink 46">
                  <a:extLst>
                    <a:ext uri="{FF2B5EF4-FFF2-40B4-BE49-F238E27FC236}">
                      <a16:creationId xmlns:a16="http://schemas.microsoft.com/office/drawing/2014/main" id="{813F1452-C7DE-4859-CBBE-FE5896667423}"/>
                    </a:ext>
                  </a:extLst>
                </p14:cNvPr>
                <p14:cNvContentPartPr/>
                <p14:nvPr/>
              </p14:nvContentPartPr>
              <p14:xfrm>
                <a:off x="1005640" y="2530000"/>
                <a:ext cx="266760" cy="224280"/>
              </p14:xfrm>
            </p:contentPart>
          </mc:Choice>
          <mc:Fallback>
            <p:pic>
              <p:nvPicPr>
                <p:cNvPr id="47" name="Ink 46">
                  <a:extLst>
                    <a:ext uri="{FF2B5EF4-FFF2-40B4-BE49-F238E27FC236}">
                      <a16:creationId xmlns:a16="http://schemas.microsoft.com/office/drawing/2014/main" id="{813F1452-C7DE-4859-CBBE-FE5896667423}"/>
                    </a:ext>
                  </a:extLst>
                </p:cNvPr>
                <p:cNvPicPr/>
                <p:nvPr/>
              </p:nvPicPr>
              <p:blipFill>
                <a:blip r:embed="rId11"/>
                <a:stretch>
                  <a:fillRect/>
                </a:stretch>
              </p:blipFill>
              <p:spPr>
                <a:xfrm>
                  <a:off x="997000" y="2521000"/>
                  <a:ext cx="28440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9" name="Ink 48">
                  <a:extLst>
                    <a:ext uri="{FF2B5EF4-FFF2-40B4-BE49-F238E27FC236}">
                      <a16:creationId xmlns:a16="http://schemas.microsoft.com/office/drawing/2014/main" id="{628C0177-94EA-0F3B-DE2F-0413F6260487}"/>
                    </a:ext>
                  </a:extLst>
                </p14:cNvPr>
                <p14:cNvContentPartPr/>
                <p14:nvPr/>
              </p14:nvContentPartPr>
              <p14:xfrm>
                <a:off x="1224160" y="2716480"/>
                <a:ext cx="571680" cy="48240"/>
              </p14:xfrm>
            </p:contentPart>
          </mc:Choice>
          <mc:Fallback>
            <p:pic>
              <p:nvPicPr>
                <p:cNvPr id="49" name="Ink 48">
                  <a:extLst>
                    <a:ext uri="{FF2B5EF4-FFF2-40B4-BE49-F238E27FC236}">
                      <a16:creationId xmlns:a16="http://schemas.microsoft.com/office/drawing/2014/main" id="{628C0177-94EA-0F3B-DE2F-0413F6260487}"/>
                    </a:ext>
                  </a:extLst>
                </p:cNvPr>
                <p:cNvPicPr/>
                <p:nvPr/>
              </p:nvPicPr>
              <p:blipFill>
                <a:blip r:embed="rId13"/>
                <a:stretch>
                  <a:fillRect/>
                </a:stretch>
              </p:blipFill>
              <p:spPr>
                <a:xfrm>
                  <a:off x="1215520" y="2707840"/>
                  <a:ext cx="58932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0" name="Ink 49">
                  <a:extLst>
                    <a:ext uri="{FF2B5EF4-FFF2-40B4-BE49-F238E27FC236}">
                      <a16:creationId xmlns:a16="http://schemas.microsoft.com/office/drawing/2014/main" id="{D708ACC2-C49D-86B6-9015-5112B0477FB0}"/>
                    </a:ext>
                  </a:extLst>
                </p14:cNvPr>
                <p14:cNvContentPartPr/>
                <p14:nvPr/>
              </p14:nvContentPartPr>
              <p14:xfrm>
                <a:off x="1704400" y="2626480"/>
                <a:ext cx="178560" cy="224640"/>
              </p14:xfrm>
            </p:contentPart>
          </mc:Choice>
          <mc:Fallback>
            <p:pic>
              <p:nvPicPr>
                <p:cNvPr id="50" name="Ink 49">
                  <a:extLst>
                    <a:ext uri="{FF2B5EF4-FFF2-40B4-BE49-F238E27FC236}">
                      <a16:creationId xmlns:a16="http://schemas.microsoft.com/office/drawing/2014/main" id="{D708ACC2-C49D-86B6-9015-5112B0477FB0}"/>
                    </a:ext>
                  </a:extLst>
                </p:cNvPr>
                <p:cNvPicPr/>
                <p:nvPr/>
              </p:nvPicPr>
              <p:blipFill>
                <a:blip r:embed="rId15"/>
                <a:stretch>
                  <a:fillRect/>
                </a:stretch>
              </p:blipFill>
              <p:spPr>
                <a:xfrm>
                  <a:off x="1695400" y="2617480"/>
                  <a:ext cx="196200" cy="242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52" name="Ink 51">
                <a:extLst>
                  <a:ext uri="{FF2B5EF4-FFF2-40B4-BE49-F238E27FC236}">
                    <a16:creationId xmlns:a16="http://schemas.microsoft.com/office/drawing/2014/main" id="{33856195-2727-26FE-2DAE-99117BB503FC}"/>
                  </a:ext>
                </a:extLst>
              </p14:cNvPr>
              <p14:cNvContentPartPr/>
              <p14:nvPr/>
            </p14:nvContentPartPr>
            <p14:xfrm>
              <a:off x="2930920" y="2956600"/>
              <a:ext cx="360" cy="360"/>
            </p14:xfrm>
          </p:contentPart>
        </mc:Choice>
        <mc:Fallback>
          <p:pic>
            <p:nvPicPr>
              <p:cNvPr id="52" name="Ink 51">
                <a:extLst>
                  <a:ext uri="{FF2B5EF4-FFF2-40B4-BE49-F238E27FC236}">
                    <a16:creationId xmlns:a16="http://schemas.microsoft.com/office/drawing/2014/main" id="{33856195-2727-26FE-2DAE-99117BB503FC}"/>
                  </a:ext>
                </a:extLst>
              </p:cNvPr>
              <p:cNvPicPr/>
              <p:nvPr/>
            </p:nvPicPr>
            <p:blipFill>
              <a:blip r:embed="rId5"/>
              <a:stretch>
                <a:fillRect/>
              </a:stretch>
            </p:blipFill>
            <p:spPr>
              <a:xfrm>
                <a:off x="2922280" y="2947960"/>
                <a:ext cx="18000" cy="18000"/>
              </a:xfrm>
              <a:prstGeom prst="rect">
                <a:avLst/>
              </a:prstGeom>
            </p:spPr>
          </p:pic>
        </mc:Fallback>
      </mc:AlternateContent>
      <p:grpSp>
        <p:nvGrpSpPr>
          <p:cNvPr id="55" name="Group 54">
            <a:extLst>
              <a:ext uri="{FF2B5EF4-FFF2-40B4-BE49-F238E27FC236}">
                <a16:creationId xmlns:a16="http://schemas.microsoft.com/office/drawing/2014/main" id="{3794A08D-AFB7-E821-10EB-33A1AA4DAED3}"/>
              </a:ext>
            </a:extLst>
          </p:cNvPr>
          <p:cNvGrpSpPr/>
          <p:nvPr/>
        </p:nvGrpSpPr>
        <p:grpSpPr>
          <a:xfrm>
            <a:off x="2874760" y="2976760"/>
            <a:ext cx="213480" cy="1029240"/>
            <a:chOff x="2874760" y="2976760"/>
            <a:chExt cx="213480" cy="1029240"/>
          </a:xfrm>
        </p:grpSpPr>
        <mc:AlternateContent xmlns:mc="http://schemas.openxmlformats.org/markup-compatibility/2006">
          <mc:Choice xmlns:p14="http://schemas.microsoft.com/office/powerpoint/2010/main" Requires="p14">
            <p:contentPart p14:bwMode="auto" r:id="rId17">
              <p14:nvContentPartPr>
                <p14:cNvPr id="53" name="Ink 52">
                  <a:extLst>
                    <a:ext uri="{FF2B5EF4-FFF2-40B4-BE49-F238E27FC236}">
                      <a16:creationId xmlns:a16="http://schemas.microsoft.com/office/drawing/2014/main" id="{245C6747-E3F9-B10F-04E8-ED0091D0AD8A}"/>
                    </a:ext>
                  </a:extLst>
                </p14:cNvPr>
                <p14:cNvContentPartPr/>
                <p14:nvPr/>
              </p14:nvContentPartPr>
              <p14:xfrm>
                <a:off x="2900320" y="2976760"/>
                <a:ext cx="97200" cy="1014840"/>
              </p14:xfrm>
            </p:contentPart>
          </mc:Choice>
          <mc:Fallback>
            <p:pic>
              <p:nvPicPr>
                <p:cNvPr id="53" name="Ink 52">
                  <a:extLst>
                    <a:ext uri="{FF2B5EF4-FFF2-40B4-BE49-F238E27FC236}">
                      <a16:creationId xmlns:a16="http://schemas.microsoft.com/office/drawing/2014/main" id="{245C6747-E3F9-B10F-04E8-ED0091D0AD8A}"/>
                    </a:ext>
                  </a:extLst>
                </p:cNvPr>
                <p:cNvPicPr/>
                <p:nvPr/>
              </p:nvPicPr>
              <p:blipFill>
                <a:blip r:embed="rId18"/>
                <a:stretch>
                  <a:fillRect/>
                </a:stretch>
              </p:blipFill>
              <p:spPr>
                <a:xfrm>
                  <a:off x="2891680" y="2968120"/>
                  <a:ext cx="114840" cy="10324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4" name="Ink 53">
                  <a:extLst>
                    <a:ext uri="{FF2B5EF4-FFF2-40B4-BE49-F238E27FC236}">
                      <a16:creationId xmlns:a16="http://schemas.microsoft.com/office/drawing/2014/main" id="{E369ACF6-45F4-2F64-AD1B-09F90BD5C011}"/>
                    </a:ext>
                  </a:extLst>
                </p14:cNvPr>
                <p14:cNvContentPartPr/>
                <p14:nvPr/>
              </p14:nvContentPartPr>
              <p14:xfrm>
                <a:off x="2874760" y="3881080"/>
                <a:ext cx="213480" cy="124920"/>
              </p14:xfrm>
            </p:contentPart>
          </mc:Choice>
          <mc:Fallback>
            <p:pic>
              <p:nvPicPr>
                <p:cNvPr id="54" name="Ink 53">
                  <a:extLst>
                    <a:ext uri="{FF2B5EF4-FFF2-40B4-BE49-F238E27FC236}">
                      <a16:creationId xmlns:a16="http://schemas.microsoft.com/office/drawing/2014/main" id="{E369ACF6-45F4-2F64-AD1B-09F90BD5C011}"/>
                    </a:ext>
                  </a:extLst>
                </p:cNvPr>
                <p:cNvPicPr/>
                <p:nvPr/>
              </p:nvPicPr>
              <p:blipFill>
                <a:blip r:embed="rId20"/>
                <a:stretch>
                  <a:fillRect/>
                </a:stretch>
              </p:blipFill>
              <p:spPr>
                <a:xfrm>
                  <a:off x="2866120" y="3872440"/>
                  <a:ext cx="231120" cy="142560"/>
                </a:xfrm>
                <a:prstGeom prst="rect">
                  <a:avLst/>
                </a:prstGeom>
              </p:spPr>
            </p:pic>
          </mc:Fallback>
        </mc:AlternateContent>
      </p:grpSp>
      <p:grpSp>
        <p:nvGrpSpPr>
          <p:cNvPr id="58" name="Group 57">
            <a:extLst>
              <a:ext uri="{FF2B5EF4-FFF2-40B4-BE49-F238E27FC236}">
                <a16:creationId xmlns:a16="http://schemas.microsoft.com/office/drawing/2014/main" id="{39602C82-D550-0EDA-567F-3B849745ED4A}"/>
              </a:ext>
            </a:extLst>
          </p:cNvPr>
          <p:cNvGrpSpPr/>
          <p:nvPr/>
        </p:nvGrpSpPr>
        <p:grpSpPr>
          <a:xfrm>
            <a:off x="2782240" y="4317760"/>
            <a:ext cx="240120" cy="960120"/>
            <a:chOff x="2782240" y="4317760"/>
            <a:chExt cx="240120" cy="960120"/>
          </a:xfrm>
        </p:grpSpPr>
        <mc:AlternateContent xmlns:mc="http://schemas.openxmlformats.org/markup-compatibility/2006">
          <mc:Choice xmlns:p14="http://schemas.microsoft.com/office/powerpoint/2010/main" Requires="p14">
            <p:contentPart p14:bwMode="auto" r:id="rId21">
              <p14:nvContentPartPr>
                <p14:cNvPr id="56" name="Ink 55">
                  <a:extLst>
                    <a:ext uri="{FF2B5EF4-FFF2-40B4-BE49-F238E27FC236}">
                      <a16:creationId xmlns:a16="http://schemas.microsoft.com/office/drawing/2014/main" id="{7169393E-3CCB-F32C-B2B9-1759CCC0FF04}"/>
                    </a:ext>
                  </a:extLst>
                </p14:cNvPr>
                <p14:cNvContentPartPr/>
                <p14:nvPr/>
              </p14:nvContentPartPr>
              <p14:xfrm>
                <a:off x="2894920" y="4317760"/>
                <a:ext cx="64080" cy="930240"/>
              </p14:xfrm>
            </p:contentPart>
          </mc:Choice>
          <mc:Fallback>
            <p:pic>
              <p:nvPicPr>
                <p:cNvPr id="56" name="Ink 55">
                  <a:extLst>
                    <a:ext uri="{FF2B5EF4-FFF2-40B4-BE49-F238E27FC236}">
                      <a16:creationId xmlns:a16="http://schemas.microsoft.com/office/drawing/2014/main" id="{7169393E-3CCB-F32C-B2B9-1759CCC0FF04}"/>
                    </a:ext>
                  </a:extLst>
                </p:cNvPr>
                <p:cNvPicPr/>
                <p:nvPr/>
              </p:nvPicPr>
              <p:blipFill>
                <a:blip r:embed="rId22"/>
                <a:stretch>
                  <a:fillRect/>
                </a:stretch>
              </p:blipFill>
              <p:spPr>
                <a:xfrm>
                  <a:off x="2886280" y="4309120"/>
                  <a:ext cx="81720" cy="9478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7" name="Ink 56">
                  <a:extLst>
                    <a:ext uri="{FF2B5EF4-FFF2-40B4-BE49-F238E27FC236}">
                      <a16:creationId xmlns:a16="http://schemas.microsoft.com/office/drawing/2014/main" id="{8192F3AB-8186-0588-102D-9F87AAEBA7DA}"/>
                    </a:ext>
                  </a:extLst>
                </p14:cNvPr>
                <p14:cNvContentPartPr/>
                <p14:nvPr/>
              </p14:nvContentPartPr>
              <p14:xfrm>
                <a:off x="2782240" y="5120560"/>
                <a:ext cx="240120" cy="157320"/>
              </p14:xfrm>
            </p:contentPart>
          </mc:Choice>
          <mc:Fallback>
            <p:pic>
              <p:nvPicPr>
                <p:cNvPr id="57" name="Ink 56">
                  <a:extLst>
                    <a:ext uri="{FF2B5EF4-FFF2-40B4-BE49-F238E27FC236}">
                      <a16:creationId xmlns:a16="http://schemas.microsoft.com/office/drawing/2014/main" id="{8192F3AB-8186-0588-102D-9F87AAEBA7DA}"/>
                    </a:ext>
                  </a:extLst>
                </p:cNvPr>
                <p:cNvPicPr/>
                <p:nvPr/>
              </p:nvPicPr>
              <p:blipFill>
                <a:blip r:embed="rId24"/>
                <a:stretch>
                  <a:fillRect/>
                </a:stretch>
              </p:blipFill>
              <p:spPr>
                <a:xfrm>
                  <a:off x="2773600" y="5111560"/>
                  <a:ext cx="257760" cy="174960"/>
                </a:xfrm>
                <a:prstGeom prst="rect">
                  <a:avLst/>
                </a:prstGeom>
              </p:spPr>
            </p:pic>
          </mc:Fallback>
        </mc:AlternateContent>
      </p:grpSp>
      <p:sp>
        <p:nvSpPr>
          <p:cNvPr id="59" name="Oval 58">
            <a:extLst>
              <a:ext uri="{FF2B5EF4-FFF2-40B4-BE49-F238E27FC236}">
                <a16:creationId xmlns:a16="http://schemas.microsoft.com/office/drawing/2014/main" id="{6BD948D0-D36D-6DBA-F131-C32A721CE5CB}"/>
              </a:ext>
            </a:extLst>
          </p:cNvPr>
          <p:cNvSpPr/>
          <p:nvPr/>
        </p:nvSpPr>
        <p:spPr>
          <a:xfrm>
            <a:off x="4307840" y="6202680"/>
            <a:ext cx="1925320" cy="706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grpSp>
        <p:nvGrpSpPr>
          <p:cNvPr id="62" name="Group 61">
            <a:extLst>
              <a:ext uri="{FF2B5EF4-FFF2-40B4-BE49-F238E27FC236}">
                <a16:creationId xmlns:a16="http://schemas.microsoft.com/office/drawing/2014/main" id="{AD08D90B-8AFD-CC2F-54CD-8AD9E669CFDD}"/>
              </a:ext>
            </a:extLst>
          </p:cNvPr>
          <p:cNvGrpSpPr/>
          <p:nvPr/>
        </p:nvGrpSpPr>
        <p:grpSpPr>
          <a:xfrm>
            <a:off x="2753080" y="5872240"/>
            <a:ext cx="1865520" cy="778680"/>
            <a:chOff x="2753080" y="5872240"/>
            <a:chExt cx="1865520" cy="778680"/>
          </a:xfrm>
        </p:grpSpPr>
        <mc:AlternateContent xmlns:mc="http://schemas.openxmlformats.org/markup-compatibility/2006">
          <mc:Choice xmlns:p14="http://schemas.microsoft.com/office/powerpoint/2010/main" Requires="p14">
            <p:contentPart p14:bwMode="auto" r:id="rId25">
              <p14:nvContentPartPr>
                <p14:cNvPr id="60" name="Ink 59">
                  <a:extLst>
                    <a:ext uri="{FF2B5EF4-FFF2-40B4-BE49-F238E27FC236}">
                      <a16:creationId xmlns:a16="http://schemas.microsoft.com/office/drawing/2014/main" id="{D416BCFE-DB72-0816-2CE6-4599E752E293}"/>
                    </a:ext>
                  </a:extLst>
                </p14:cNvPr>
                <p14:cNvContentPartPr/>
                <p14:nvPr/>
              </p14:nvContentPartPr>
              <p14:xfrm>
                <a:off x="2753080" y="5872240"/>
                <a:ext cx="1800360" cy="652320"/>
              </p14:xfrm>
            </p:contentPart>
          </mc:Choice>
          <mc:Fallback>
            <p:pic>
              <p:nvPicPr>
                <p:cNvPr id="60" name="Ink 59">
                  <a:extLst>
                    <a:ext uri="{FF2B5EF4-FFF2-40B4-BE49-F238E27FC236}">
                      <a16:creationId xmlns:a16="http://schemas.microsoft.com/office/drawing/2014/main" id="{D416BCFE-DB72-0816-2CE6-4599E752E293}"/>
                    </a:ext>
                  </a:extLst>
                </p:cNvPr>
                <p:cNvPicPr/>
                <p:nvPr/>
              </p:nvPicPr>
              <p:blipFill>
                <a:blip r:embed="rId26"/>
                <a:stretch>
                  <a:fillRect/>
                </a:stretch>
              </p:blipFill>
              <p:spPr>
                <a:xfrm>
                  <a:off x="2744080" y="5863240"/>
                  <a:ext cx="1818000" cy="6699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61" name="Ink 60">
                  <a:extLst>
                    <a:ext uri="{FF2B5EF4-FFF2-40B4-BE49-F238E27FC236}">
                      <a16:creationId xmlns:a16="http://schemas.microsoft.com/office/drawing/2014/main" id="{D57A3242-F7BC-E694-E5C7-47D38CD89F9C}"/>
                    </a:ext>
                  </a:extLst>
                </p14:cNvPr>
                <p14:cNvContentPartPr/>
                <p14:nvPr/>
              </p14:nvContentPartPr>
              <p14:xfrm>
                <a:off x="4379200" y="6288760"/>
                <a:ext cx="239400" cy="362160"/>
              </p14:xfrm>
            </p:contentPart>
          </mc:Choice>
          <mc:Fallback>
            <p:pic>
              <p:nvPicPr>
                <p:cNvPr id="61" name="Ink 60">
                  <a:extLst>
                    <a:ext uri="{FF2B5EF4-FFF2-40B4-BE49-F238E27FC236}">
                      <a16:creationId xmlns:a16="http://schemas.microsoft.com/office/drawing/2014/main" id="{D57A3242-F7BC-E694-E5C7-47D38CD89F9C}"/>
                    </a:ext>
                  </a:extLst>
                </p:cNvPr>
                <p:cNvPicPr/>
                <p:nvPr/>
              </p:nvPicPr>
              <p:blipFill>
                <a:blip r:embed="rId28"/>
                <a:stretch>
                  <a:fillRect/>
                </a:stretch>
              </p:blipFill>
              <p:spPr>
                <a:xfrm>
                  <a:off x="4370560" y="6280120"/>
                  <a:ext cx="257040" cy="379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
            <p14:nvContentPartPr>
              <p14:cNvPr id="63" name="Ink 62">
                <a:extLst>
                  <a:ext uri="{FF2B5EF4-FFF2-40B4-BE49-F238E27FC236}">
                    <a16:creationId xmlns:a16="http://schemas.microsoft.com/office/drawing/2014/main" id="{97FFDD4C-AD99-883C-4DF7-66C379D46A15}"/>
                  </a:ext>
                </a:extLst>
              </p14:cNvPr>
              <p14:cNvContentPartPr/>
              <p14:nvPr/>
            </p14:nvContentPartPr>
            <p14:xfrm>
              <a:off x="2783320" y="5647240"/>
              <a:ext cx="5760" cy="297000"/>
            </p14:xfrm>
          </p:contentPart>
        </mc:Choice>
        <mc:Fallback>
          <p:pic>
            <p:nvPicPr>
              <p:cNvPr id="63" name="Ink 62">
                <a:extLst>
                  <a:ext uri="{FF2B5EF4-FFF2-40B4-BE49-F238E27FC236}">
                    <a16:creationId xmlns:a16="http://schemas.microsoft.com/office/drawing/2014/main" id="{97FFDD4C-AD99-883C-4DF7-66C379D46A15}"/>
                  </a:ext>
                </a:extLst>
              </p:cNvPr>
              <p:cNvPicPr/>
              <p:nvPr/>
            </p:nvPicPr>
            <p:blipFill>
              <a:blip r:embed="rId30"/>
              <a:stretch>
                <a:fillRect/>
              </a:stretch>
            </p:blipFill>
            <p:spPr>
              <a:xfrm>
                <a:off x="2774320" y="5638240"/>
                <a:ext cx="23400" cy="314640"/>
              </a:xfrm>
              <a:prstGeom prst="rect">
                <a:avLst/>
              </a:prstGeom>
            </p:spPr>
          </p:pic>
        </mc:Fallback>
      </mc:AlternateContent>
      <p:grpSp>
        <p:nvGrpSpPr>
          <p:cNvPr id="77" name="Group 76">
            <a:extLst>
              <a:ext uri="{FF2B5EF4-FFF2-40B4-BE49-F238E27FC236}">
                <a16:creationId xmlns:a16="http://schemas.microsoft.com/office/drawing/2014/main" id="{C45EBC5B-2919-75FE-CF11-21F63FBC0257}"/>
              </a:ext>
            </a:extLst>
          </p:cNvPr>
          <p:cNvGrpSpPr/>
          <p:nvPr/>
        </p:nvGrpSpPr>
        <p:grpSpPr>
          <a:xfrm>
            <a:off x="3741640" y="5628160"/>
            <a:ext cx="2191680" cy="1266120"/>
            <a:chOff x="3741640" y="5628160"/>
            <a:chExt cx="2191680" cy="1266120"/>
          </a:xfrm>
        </p:grpSpPr>
        <mc:AlternateContent xmlns:mc="http://schemas.openxmlformats.org/markup-compatibility/2006">
          <mc:Choice xmlns:p14="http://schemas.microsoft.com/office/powerpoint/2010/main" xmlns:aink="http://schemas.microsoft.com/office/drawing/2016/ink" Requires="p14 aink">
            <p:contentPart p14:bwMode="auto" r:id="rId31">
              <p14:nvContentPartPr>
                <p14:cNvPr id="64" name="Ink 63">
                  <a:extLst>
                    <a:ext uri="{FF2B5EF4-FFF2-40B4-BE49-F238E27FC236}">
                      <a16:creationId xmlns:a16="http://schemas.microsoft.com/office/drawing/2014/main" id="{21B23806-E282-015F-3C2E-5CA886C33497}"/>
                    </a:ext>
                  </a:extLst>
                </p14:cNvPr>
                <p14:cNvContentPartPr/>
                <p14:nvPr/>
              </p14:nvContentPartPr>
              <p14:xfrm>
                <a:off x="5079760" y="6575320"/>
                <a:ext cx="686880" cy="280080"/>
              </p14:xfrm>
            </p:contentPart>
          </mc:Choice>
          <mc:Fallback>
            <p:pic>
              <p:nvPicPr>
                <p:cNvPr id="64" name="Ink 63">
                  <a:extLst>
                    <a:ext uri="{FF2B5EF4-FFF2-40B4-BE49-F238E27FC236}">
                      <a16:creationId xmlns:a16="http://schemas.microsoft.com/office/drawing/2014/main" id="{21B23806-E282-015F-3C2E-5CA886C33497}"/>
                    </a:ext>
                  </a:extLst>
                </p:cNvPr>
                <p:cNvPicPr/>
                <p:nvPr/>
              </p:nvPicPr>
              <p:blipFill>
                <a:blip r:embed="rId32"/>
                <a:stretch>
                  <a:fillRect/>
                </a:stretch>
              </p:blipFill>
              <p:spPr>
                <a:xfrm>
                  <a:off x="5061760" y="6557320"/>
                  <a:ext cx="722520" cy="315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3">
              <p14:nvContentPartPr>
                <p14:cNvPr id="65" name="Ink 64">
                  <a:extLst>
                    <a:ext uri="{FF2B5EF4-FFF2-40B4-BE49-F238E27FC236}">
                      <a16:creationId xmlns:a16="http://schemas.microsoft.com/office/drawing/2014/main" id="{3A09C0C0-8A6E-2CD8-D9BB-88DD44B65773}"/>
                    </a:ext>
                  </a:extLst>
                </p14:cNvPr>
                <p14:cNvContentPartPr/>
                <p14:nvPr/>
              </p14:nvContentPartPr>
              <p14:xfrm>
                <a:off x="5201440" y="6283000"/>
                <a:ext cx="462960" cy="78840"/>
              </p14:xfrm>
            </p:contentPart>
          </mc:Choice>
          <mc:Fallback>
            <p:pic>
              <p:nvPicPr>
                <p:cNvPr id="65" name="Ink 64">
                  <a:extLst>
                    <a:ext uri="{FF2B5EF4-FFF2-40B4-BE49-F238E27FC236}">
                      <a16:creationId xmlns:a16="http://schemas.microsoft.com/office/drawing/2014/main" id="{3A09C0C0-8A6E-2CD8-D9BB-88DD44B65773}"/>
                    </a:ext>
                  </a:extLst>
                </p:cNvPr>
                <p:cNvPicPr/>
                <p:nvPr/>
              </p:nvPicPr>
              <p:blipFill>
                <a:blip r:embed="rId34"/>
                <a:stretch>
                  <a:fillRect/>
                </a:stretch>
              </p:blipFill>
              <p:spPr>
                <a:xfrm>
                  <a:off x="5183800" y="6265000"/>
                  <a:ext cx="498600" cy="114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5">
              <p14:nvContentPartPr>
                <p14:cNvPr id="66" name="Ink 65">
                  <a:extLst>
                    <a:ext uri="{FF2B5EF4-FFF2-40B4-BE49-F238E27FC236}">
                      <a16:creationId xmlns:a16="http://schemas.microsoft.com/office/drawing/2014/main" id="{D28337CD-9B46-844A-2074-731EE7F8B315}"/>
                    </a:ext>
                  </a:extLst>
                </p14:cNvPr>
                <p14:cNvContentPartPr/>
                <p14:nvPr/>
              </p14:nvContentPartPr>
              <p14:xfrm>
                <a:off x="4656760" y="6390640"/>
                <a:ext cx="240840" cy="107280"/>
              </p14:xfrm>
            </p:contentPart>
          </mc:Choice>
          <mc:Fallback>
            <p:pic>
              <p:nvPicPr>
                <p:cNvPr id="66" name="Ink 65">
                  <a:extLst>
                    <a:ext uri="{FF2B5EF4-FFF2-40B4-BE49-F238E27FC236}">
                      <a16:creationId xmlns:a16="http://schemas.microsoft.com/office/drawing/2014/main" id="{D28337CD-9B46-844A-2074-731EE7F8B315}"/>
                    </a:ext>
                  </a:extLst>
                </p:cNvPr>
                <p:cNvPicPr/>
                <p:nvPr/>
              </p:nvPicPr>
              <p:blipFill>
                <a:blip r:embed="rId36"/>
                <a:stretch>
                  <a:fillRect/>
                </a:stretch>
              </p:blipFill>
              <p:spPr>
                <a:xfrm>
                  <a:off x="4639120" y="6372640"/>
                  <a:ext cx="276480" cy="142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7">
              <p14:nvContentPartPr>
                <p14:cNvPr id="67" name="Ink 66">
                  <a:extLst>
                    <a:ext uri="{FF2B5EF4-FFF2-40B4-BE49-F238E27FC236}">
                      <a16:creationId xmlns:a16="http://schemas.microsoft.com/office/drawing/2014/main" id="{CD6E1376-DF75-1808-86F5-4B160370B77C}"/>
                    </a:ext>
                  </a:extLst>
                </p14:cNvPr>
                <p14:cNvContentPartPr/>
                <p14:nvPr/>
              </p14:nvContentPartPr>
              <p14:xfrm>
                <a:off x="4698880" y="6614200"/>
                <a:ext cx="103680" cy="142920"/>
              </p14:xfrm>
            </p:contentPart>
          </mc:Choice>
          <mc:Fallback>
            <p:pic>
              <p:nvPicPr>
                <p:cNvPr id="67" name="Ink 66">
                  <a:extLst>
                    <a:ext uri="{FF2B5EF4-FFF2-40B4-BE49-F238E27FC236}">
                      <a16:creationId xmlns:a16="http://schemas.microsoft.com/office/drawing/2014/main" id="{CD6E1376-DF75-1808-86F5-4B160370B77C}"/>
                    </a:ext>
                  </a:extLst>
                </p:cNvPr>
                <p:cNvPicPr/>
                <p:nvPr/>
              </p:nvPicPr>
              <p:blipFill>
                <a:blip r:embed="rId38"/>
                <a:stretch>
                  <a:fillRect/>
                </a:stretch>
              </p:blipFill>
              <p:spPr>
                <a:xfrm>
                  <a:off x="4681240" y="6596560"/>
                  <a:ext cx="139320" cy="178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9">
              <p14:nvContentPartPr>
                <p14:cNvPr id="68" name="Ink 67">
                  <a:extLst>
                    <a:ext uri="{FF2B5EF4-FFF2-40B4-BE49-F238E27FC236}">
                      <a16:creationId xmlns:a16="http://schemas.microsoft.com/office/drawing/2014/main" id="{3B07A06D-B3DE-2F50-512D-1999C9C54B1A}"/>
                    </a:ext>
                  </a:extLst>
                </p14:cNvPr>
                <p14:cNvContentPartPr/>
                <p14:nvPr/>
              </p14:nvContentPartPr>
              <p14:xfrm>
                <a:off x="4968160" y="6852880"/>
                <a:ext cx="327960" cy="41400"/>
              </p14:xfrm>
            </p:contentPart>
          </mc:Choice>
          <mc:Fallback>
            <p:pic>
              <p:nvPicPr>
                <p:cNvPr id="68" name="Ink 67">
                  <a:extLst>
                    <a:ext uri="{FF2B5EF4-FFF2-40B4-BE49-F238E27FC236}">
                      <a16:creationId xmlns:a16="http://schemas.microsoft.com/office/drawing/2014/main" id="{3B07A06D-B3DE-2F50-512D-1999C9C54B1A}"/>
                    </a:ext>
                  </a:extLst>
                </p:cNvPr>
                <p:cNvPicPr/>
                <p:nvPr/>
              </p:nvPicPr>
              <p:blipFill>
                <a:blip r:embed="rId40"/>
                <a:stretch>
                  <a:fillRect/>
                </a:stretch>
              </p:blipFill>
              <p:spPr>
                <a:xfrm>
                  <a:off x="4950520" y="6834880"/>
                  <a:ext cx="363600" cy="77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1">
              <p14:nvContentPartPr>
                <p14:cNvPr id="69" name="Ink 68">
                  <a:extLst>
                    <a:ext uri="{FF2B5EF4-FFF2-40B4-BE49-F238E27FC236}">
                      <a16:creationId xmlns:a16="http://schemas.microsoft.com/office/drawing/2014/main" id="{2B07D7A9-750A-A736-B0B8-43428EEB9533}"/>
                    </a:ext>
                  </a:extLst>
                </p14:cNvPr>
                <p14:cNvContentPartPr/>
                <p14:nvPr/>
              </p14:nvContentPartPr>
              <p14:xfrm>
                <a:off x="5786080" y="6592960"/>
                <a:ext cx="134280" cy="138240"/>
              </p14:xfrm>
            </p:contentPart>
          </mc:Choice>
          <mc:Fallback>
            <p:pic>
              <p:nvPicPr>
                <p:cNvPr id="69" name="Ink 68">
                  <a:extLst>
                    <a:ext uri="{FF2B5EF4-FFF2-40B4-BE49-F238E27FC236}">
                      <a16:creationId xmlns:a16="http://schemas.microsoft.com/office/drawing/2014/main" id="{2B07D7A9-750A-A736-B0B8-43428EEB9533}"/>
                    </a:ext>
                  </a:extLst>
                </p:cNvPr>
                <p:cNvPicPr/>
                <p:nvPr/>
              </p:nvPicPr>
              <p:blipFill>
                <a:blip r:embed="rId42"/>
                <a:stretch>
                  <a:fillRect/>
                </a:stretch>
              </p:blipFill>
              <p:spPr>
                <a:xfrm>
                  <a:off x="5768440" y="6574960"/>
                  <a:ext cx="169920" cy="173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3">
              <p14:nvContentPartPr>
                <p14:cNvPr id="70" name="Ink 69">
                  <a:extLst>
                    <a:ext uri="{FF2B5EF4-FFF2-40B4-BE49-F238E27FC236}">
                      <a16:creationId xmlns:a16="http://schemas.microsoft.com/office/drawing/2014/main" id="{A286F6A9-948F-8C66-B2A5-DEB36838F44A}"/>
                    </a:ext>
                  </a:extLst>
                </p14:cNvPr>
                <p14:cNvContentPartPr/>
                <p14:nvPr/>
              </p14:nvContentPartPr>
              <p14:xfrm>
                <a:off x="5859160" y="6383080"/>
                <a:ext cx="74160" cy="83880"/>
              </p14:xfrm>
            </p:contentPart>
          </mc:Choice>
          <mc:Fallback>
            <p:pic>
              <p:nvPicPr>
                <p:cNvPr id="70" name="Ink 69">
                  <a:extLst>
                    <a:ext uri="{FF2B5EF4-FFF2-40B4-BE49-F238E27FC236}">
                      <a16:creationId xmlns:a16="http://schemas.microsoft.com/office/drawing/2014/main" id="{A286F6A9-948F-8C66-B2A5-DEB36838F44A}"/>
                    </a:ext>
                  </a:extLst>
                </p:cNvPr>
                <p:cNvPicPr/>
                <p:nvPr/>
              </p:nvPicPr>
              <p:blipFill>
                <a:blip r:embed="rId44"/>
                <a:stretch>
                  <a:fillRect/>
                </a:stretch>
              </p:blipFill>
              <p:spPr>
                <a:xfrm>
                  <a:off x="5841160" y="6365440"/>
                  <a:ext cx="109800" cy="119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5">
              <p14:nvContentPartPr>
                <p14:cNvPr id="72" name="Ink 71">
                  <a:extLst>
                    <a:ext uri="{FF2B5EF4-FFF2-40B4-BE49-F238E27FC236}">
                      <a16:creationId xmlns:a16="http://schemas.microsoft.com/office/drawing/2014/main" id="{3C9BF2F1-A79C-4E4F-8C6A-B6CF63D97575}"/>
                    </a:ext>
                  </a:extLst>
                </p14:cNvPr>
                <p14:cNvContentPartPr/>
                <p14:nvPr/>
              </p14:nvContentPartPr>
              <p14:xfrm>
                <a:off x="3915880" y="5641480"/>
                <a:ext cx="1397880" cy="698400"/>
              </p14:xfrm>
            </p:contentPart>
          </mc:Choice>
          <mc:Fallback>
            <p:pic>
              <p:nvPicPr>
                <p:cNvPr id="72" name="Ink 71">
                  <a:extLst>
                    <a:ext uri="{FF2B5EF4-FFF2-40B4-BE49-F238E27FC236}">
                      <a16:creationId xmlns:a16="http://schemas.microsoft.com/office/drawing/2014/main" id="{3C9BF2F1-A79C-4E4F-8C6A-B6CF63D97575}"/>
                    </a:ext>
                  </a:extLst>
                </p:cNvPr>
                <p:cNvPicPr/>
                <p:nvPr/>
              </p:nvPicPr>
              <p:blipFill>
                <a:blip r:embed="rId46"/>
                <a:stretch>
                  <a:fillRect/>
                </a:stretch>
              </p:blipFill>
              <p:spPr>
                <a:xfrm>
                  <a:off x="3898240" y="5623840"/>
                  <a:ext cx="1433520" cy="734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7">
              <p14:nvContentPartPr>
                <p14:cNvPr id="74" name="Ink 73">
                  <a:extLst>
                    <a:ext uri="{FF2B5EF4-FFF2-40B4-BE49-F238E27FC236}">
                      <a16:creationId xmlns:a16="http://schemas.microsoft.com/office/drawing/2014/main" id="{B41D7CCE-05D4-D546-5C28-9E41ADB9625D}"/>
                    </a:ext>
                  </a:extLst>
                </p14:cNvPr>
                <p14:cNvContentPartPr/>
                <p14:nvPr/>
              </p14:nvContentPartPr>
              <p14:xfrm>
                <a:off x="3741640" y="5628160"/>
                <a:ext cx="180360" cy="116640"/>
              </p14:xfrm>
            </p:contentPart>
          </mc:Choice>
          <mc:Fallback>
            <p:pic>
              <p:nvPicPr>
                <p:cNvPr id="74" name="Ink 73">
                  <a:extLst>
                    <a:ext uri="{FF2B5EF4-FFF2-40B4-BE49-F238E27FC236}">
                      <a16:creationId xmlns:a16="http://schemas.microsoft.com/office/drawing/2014/main" id="{B41D7CCE-05D4-D546-5C28-9E41ADB9625D}"/>
                    </a:ext>
                  </a:extLst>
                </p:cNvPr>
                <p:cNvPicPr/>
                <p:nvPr/>
              </p:nvPicPr>
              <p:blipFill>
                <a:blip r:embed="rId48"/>
                <a:stretch>
                  <a:fillRect/>
                </a:stretch>
              </p:blipFill>
              <p:spPr>
                <a:xfrm>
                  <a:off x="3724000" y="5610520"/>
                  <a:ext cx="216000" cy="152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9">
              <p14:nvContentPartPr>
                <p14:cNvPr id="76" name="Ink 75">
                  <a:extLst>
                    <a:ext uri="{FF2B5EF4-FFF2-40B4-BE49-F238E27FC236}">
                      <a16:creationId xmlns:a16="http://schemas.microsoft.com/office/drawing/2014/main" id="{85E07813-A4E6-A23A-A4E6-E7B1C1E8ECBA}"/>
                    </a:ext>
                  </a:extLst>
                </p14:cNvPr>
                <p14:cNvContentPartPr/>
                <p14:nvPr/>
              </p14:nvContentPartPr>
              <p14:xfrm>
                <a:off x="3936760" y="5653720"/>
                <a:ext cx="168840" cy="141120"/>
              </p14:xfrm>
            </p:contentPart>
          </mc:Choice>
          <mc:Fallback>
            <p:pic>
              <p:nvPicPr>
                <p:cNvPr id="76" name="Ink 75">
                  <a:extLst>
                    <a:ext uri="{FF2B5EF4-FFF2-40B4-BE49-F238E27FC236}">
                      <a16:creationId xmlns:a16="http://schemas.microsoft.com/office/drawing/2014/main" id="{85E07813-A4E6-A23A-A4E6-E7B1C1E8ECBA}"/>
                    </a:ext>
                  </a:extLst>
                </p:cNvPr>
                <p:cNvPicPr/>
                <p:nvPr/>
              </p:nvPicPr>
              <p:blipFill>
                <a:blip r:embed="rId50"/>
                <a:stretch>
                  <a:fillRect/>
                </a:stretch>
              </p:blipFill>
              <p:spPr>
                <a:xfrm>
                  <a:off x="3918760" y="5636080"/>
                  <a:ext cx="204480" cy="176760"/>
                </a:xfrm>
                <a:prstGeom prst="rect">
                  <a:avLst/>
                </a:prstGeom>
              </p:spPr>
            </p:pic>
          </mc:Fallback>
        </mc:AlternateContent>
      </p:grpSp>
      <p:grpSp>
        <p:nvGrpSpPr>
          <p:cNvPr id="82" name="Group 81">
            <a:extLst>
              <a:ext uri="{FF2B5EF4-FFF2-40B4-BE49-F238E27FC236}">
                <a16:creationId xmlns:a16="http://schemas.microsoft.com/office/drawing/2014/main" id="{4214D741-B846-837F-D0A8-E286BA9B64A9}"/>
              </a:ext>
            </a:extLst>
          </p:cNvPr>
          <p:cNvGrpSpPr/>
          <p:nvPr/>
        </p:nvGrpSpPr>
        <p:grpSpPr>
          <a:xfrm>
            <a:off x="3162760" y="4261600"/>
            <a:ext cx="574560" cy="879480"/>
            <a:chOff x="3162760" y="4261600"/>
            <a:chExt cx="574560" cy="879480"/>
          </a:xfrm>
        </p:grpSpPr>
        <mc:AlternateContent xmlns:mc="http://schemas.openxmlformats.org/markup-compatibility/2006">
          <mc:Choice xmlns:p14="http://schemas.microsoft.com/office/powerpoint/2010/main" xmlns:aink="http://schemas.microsoft.com/office/drawing/2016/ink" Requires="p14 aink">
            <p:contentPart p14:bwMode="auto" r:id="rId51">
              <p14:nvContentPartPr>
                <p14:cNvPr id="78" name="Ink 77">
                  <a:extLst>
                    <a:ext uri="{FF2B5EF4-FFF2-40B4-BE49-F238E27FC236}">
                      <a16:creationId xmlns:a16="http://schemas.microsoft.com/office/drawing/2014/main" id="{926E1ED7-FF38-AAAC-A8E5-613C11C2A131}"/>
                    </a:ext>
                  </a:extLst>
                </p14:cNvPr>
                <p14:cNvContentPartPr/>
                <p14:nvPr/>
              </p14:nvContentPartPr>
              <p14:xfrm>
                <a:off x="3415120" y="4327840"/>
                <a:ext cx="74880" cy="813240"/>
              </p14:xfrm>
            </p:contentPart>
          </mc:Choice>
          <mc:Fallback>
            <p:pic>
              <p:nvPicPr>
                <p:cNvPr id="78" name="Ink 77">
                  <a:extLst>
                    <a:ext uri="{FF2B5EF4-FFF2-40B4-BE49-F238E27FC236}">
                      <a16:creationId xmlns:a16="http://schemas.microsoft.com/office/drawing/2014/main" id="{926E1ED7-FF38-AAAC-A8E5-613C11C2A131}"/>
                    </a:ext>
                  </a:extLst>
                </p:cNvPr>
                <p:cNvPicPr/>
                <p:nvPr/>
              </p:nvPicPr>
              <p:blipFill>
                <a:blip r:embed="rId52"/>
                <a:stretch>
                  <a:fillRect/>
                </a:stretch>
              </p:blipFill>
              <p:spPr>
                <a:xfrm>
                  <a:off x="3397480" y="4309840"/>
                  <a:ext cx="110520" cy="848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3">
              <p14:nvContentPartPr>
                <p14:cNvPr id="79" name="Ink 78">
                  <a:extLst>
                    <a:ext uri="{FF2B5EF4-FFF2-40B4-BE49-F238E27FC236}">
                      <a16:creationId xmlns:a16="http://schemas.microsoft.com/office/drawing/2014/main" id="{479E15A7-C716-8F12-7DF8-36DAE93077F0}"/>
                    </a:ext>
                  </a:extLst>
                </p14:cNvPr>
                <p14:cNvContentPartPr/>
                <p14:nvPr/>
              </p14:nvContentPartPr>
              <p14:xfrm>
                <a:off x="3401080" y="4316680"/>
                <a:ext cx="12600" cy="9000"/>
              </p14:xfrm>
            </p:contentPart>
          </mc:Choice>
          <mc:Fallback>
            <p:pic>
              <p:nvPicPr>
                <p:cNvPr id="79" name="Ink 78">
                  <a:extLst>
                    <a:ext uri="{FF2B5EF4-FFF2-40B4-BE49-F238E27FC236}">
                      <a16:creationId xmlns:a16="http://schemas.microsoft.com/office/drawing/2014/main" id="{479E15A7-C716-8F12-7DF8-36DAE93077F0}"/>
                    </a:ext>
                  </a:extLst>
                </p:cNvPr>
                <p:cNvPicPr/>
                <p:nvPr/>
              </p:nvPicPr>
              <p:blipFill>
                <a:blip r:embed="rId54"/>
                <a:stretch>
                  <a:fillRect/>
                </a:stretch>
              </p:blipFill>
              <p:spPr>
                <a:xfrm>
                  <a:off x="3383440" y="4299040"/>
                  <a:ext cx="48240" cy="44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5">
              <p14:nvContentPartPr>
                <p14:cNvPr id="80" name="Ink 79">
                  <a:extLst>
                    <a:ext uri="{FF2B5EF4-FFF2-40B4-BE49-F238E27FC236}">
                      <a16:creationId xmlns:a16="http://schemas.microsoft.com/office/drawing/2014/main" id="{EF0242D6-8435-D111-10C6-84CBA4CD54F0}"/>
                    </a:ext>
                  </a:extLst>
                </p14:cNvPr>
                <p14:cNvContentPartPr/>
                <p14:nvPr/>
              </p14:nvContentPartPr>
              <p14:xfrm>
                <a:off x="3162760" y="4302640"/>
                <a:ext cx="220680" cy="111960"/>
              </p14:xfrm>
            </p:contentPart>
          </mc:Choice>
          <mc:Fallback>
            <p:pic>
              <p:nvPicPr>
                <p:cNvPr id="80" name="Ink 79">
                  <a:extLst>
                    <a:ext uri="{FF2B5EF4-FFF2-40B4-BE49-F238E27FC236}">
                      <a16:creationId xmlns:a16="http://schemas.microsoft.com/office/drawing/2014/main" id="{EF0242D6-8435-D111-10C6-84CBA4CD54F0}"/>
                    </a:ext>
                  </a:extLst>
                </p:cNvPr>
                <p:cNvPicPr/>
                <p:nvPr/>
              </p:nvPicPr>
              <p:blipFill>
                <a:blip r:embed="rId56"/>
                <a:stretch>
                  <a:fillRect/>
                </a:stretch>
              </p:blipFill>
              <p:spPr>
                <a:xfrm>
                  <a:off x="3145120" y="4284640"/>
                  <a:ext cx="256320" cy="147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7">
              <p14:nvContentPartPr>
                <p14:cNvPr id="81" name="Ink 80">
                  <a:extLst>
                    <a:ext uri="{FF2B5EF4-FFF2-40B4-BE49-F238E27FC236}">
                      <a16:creationId xmlns:a16="http://schemas.microsoft.com/office/drawing/2014/main" id="{9E3EB1A9-0F58-2935-3EDE-093C298F0E09}"/>
                    </a:ext>
                  </a:extLst>
                </p14:cNvPr>
                <p14:cNvContentPartPr/>
                <p14:nvPr/>
              </p14:nvContentPartPr>
              <p14:xfrm>
                <a:off x="3448960" y="4261600"/>
                <a:ext cx="288360" cy="330120"/>
              </p14:xfrm>
            </p:contentPart>
          </mc:Choice>
          <mc:Fallback>
            <p:pic>
              <p:nvPicPr>
                <p:cNvPr id="81" name="Ink 80">
                  <a:extLst>
                    <a:ext uri="{FF2B5EF4-FFF2-40B4-BE49-F238E27FC236}">
                      <a16:creationId xmlns:a16="http://schemas.microsoft.com/office/drawing/2014/main" id="{9E3EB1A9-0F58-2935-3EDE-093C298F0E09}"/>
                    </a:ext>
                  </a:extLst>
                </p:cNvPr>
                <p:cNvPicPr/>
                <p:nvPr/>
              </p:nvPicPr>
              <p:blipFill>
                <a:blip r:embed="rId58"/>
                <a:stretch>
                  <a:fillRect/>
                </a:stretch>
              </p:blipFill>
              <p:spPr>
                <a:xfrm>
                  <a:off x="3431320" y="4243960"/>
                  <a:ext cx="324000" cy="365760"/>
                </a:xfrm>
                <a:prstGeom prst="rect">
                  <a:avLst/>
                </a:prstGeom>
              </p:spPr>
            </p:pic>
          </mc:Fallback>
        </mc:AlternateContent>
      </p:grpSp>
      <p:grpSp>
        <p:nvGrpSpPr>
          <p:cNvPr id="101" name="Group 100">
            <a:extLst>
              <a:ext uri="{FF2B5EF4-FFF2-40B4-BE49-F238E27FC236}">
                <a16:creationId xmlns:a16="http://schemas.microsoft.com/office/drawing/2014/main" id="{1301007B-DE2F-15EB-7EDC-CE8A12DB37A8}"/>
              </a:ext>
            </a:extLst>
          </p:cNvPr>
          <p:cNvGrpSpPr/>
          <p:nvPr/>
        </p:nvGrpSpPr>
        <p:grpSpPr>
          <a:xfrm>
            <a:off x="3037120" y="1950400"/>
            <a:ext cx="2550240" cy="1920960"/>
            <a:chOff x="3037120" y="1950400"/>
            <a:chExt cx="2550240" cy="1920960"/>
          </a:xfrm>
        </p:grpSpPr>
        <mc:AlternateContent xmlns:mc="http://schemas.openxmlformats.org/markup-compatibility/2006">
          <mc:Choice xmlns:p14="http://schemas.microsoft.com/office/powerpoint/2010/main" xmlns:aink="http://schemas.microsoft.com/office/drawing/2016/ink" Requires="p14 aink">
            <p:contentPart p14:bwMode="auto" r:id="rId59">
              <p14:nvContentPartPr>
                <p14:cNvPr id="83" name="Ink 82">
                  <a:extLst>
                    <a:ext uri="{FF2B5EF4-FFF2-40B4-BE49-F238E27FC236}">
                      <a16:creationId xmlns:a16="http://schemas.microsoft.com/office/drawing/2014/main" id="{775A4281-F518-C3CB-A9A5-426A36F9476C}"/>
                    </a:ext>
                  </a:extLst>
                </p14:cNvPr>
                <p14:cNvContentPartPr/>
                <p14:nvPr/>
              </p14:nvContentPartPr>
              <p14:xfrm>
                <a:off x="3250960" y="3031840"/>
                <a:ext cx="101880" cy="839520"/>
              </p14:xfrm>
            </p:contentPart>
          </mc:Choice>
          <mc:Fallback>
            <p:pic>
              <p:nvPicPr>
                <p:cNvPr id="83" name="Ink 82">
                  <a:extLst>
                    <a:ext uri="{FF2B5EF4-FFF2-40B4-BE49-F238E27FC236}">
                      <a16:creationId xmlns:a16="http://schemas.microsoft.com/office/drawing/2014/main" id="{775A4281-F518-C3CB-A9A5-426A36F9476C}"/>
                    </a:ext>
                  </a:extLst>
                </p:cNvPr>
                <p:cNvPicPr/>
                <p:nvPr/>
              </p:nvPicPr>
              <p:blipFill>
                <a:blip r:embed="rId60"/>
                <a:stretch>
                  <a:fillRect/>
                </a:stretch>
              </p:blipFill>
              <p:spPr>
                <a:xfrm>
                  <a:off x="3233320" y="3014200"/>
                  <a:ext cx="137520" cy="875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1">
              <p14:nvContentPartPr>
                <p14:cNvPr id="84" name="Ink 83">
                  <a:extLst>
                    <a:ext uri="{FF2B5EF4-FFF2-40B4-BE49-F238E27FC236}">
                      <a16:creationId xmlns:a16="http://schemas.microsoft.com/office/drawing/2014/main" id="{2776AEC4-4D50-8C08-0301-B67B0FCCBB7C}"/>
                    </a:ext>
                  </a:extLst>
                </p14:cNvPr>
                <p14:cNvContentPartPr/>
                <p14:nvPr/>
              </p14:nvContentPartPr>
              <p14:xfrm>
                <a:off x="3037120" y="3012400"/>
                <a:ext cx="193680" cy="173520"/>
              </p14:xfrm>
            </p:contentPart>
          </mc:Choice>
          <mc:Fallback>
            <p:pic>
              <p:nvPicPr>
                <p:cNvPr id="84" name="Ink 83">
                  <a:extLst>
                    <a:ext uri="{FF2B5EF4-FFF2-40B4-BE49-F238E27FC236}">
                      <a16:creationId xmlns:a16="http://schemas.microsoft.com/office/drawing/2014/main" id="{2776AEC4-4D50-8C08-0301-B67B0FCCBB7C}"/>
                    </a:ext>
                  </a:extLst>
                </p:cNvPr>
                <p:cNvPicPr/>
                <p:nvPr/>
              </p:nvPicPr>
              <p:blipFill>
                <a:blip r:embed="rId62"/>
                <a:stretch>
                  <a:fillRect/>
                </a:stretch>
              </p:blipFill>
              <p:spPr>
                <a:xfrm>
                  <a:off x="3019480" y="2994400"/>
                  <a:ext cx="229320" cy="209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3">
              <p14:nvContentPartPr>
                <p14:cNvPr id="86" name="Ink 85">
                  <a:extLst>
                    <a:ext uri="{FF2B5EF4-FFF2-40B4-BE49-F238E27FC236}">
                      <a16:creationId xmlns:a16="http://schemas.microsoft.com/office/drawing/2014/main" id="{9E57F38B-ACD5-2E29-288E-F82FFC7279F9}"/>
                    </a:ext>
                  </a:extLst>
                </p14:cNvPr>
                <p14:cNvContentPartPr/>
                <p14:nvPr/>
              </p14:nvContentPartPr>
              <p14:xfrm>
                <a:off x="3245920" y="2981440"/>
                <a:ext cx="224640" cy="155520"/>
              </p14:xfrm>
            </p:contentPart>
          </mc:Choice>
          <mc:Fallback>
            <p:pic>
              <p:nvPicPr>
                <p:cNvPr id="86" name="Ink 85">
                  <a:extLst>
                    <a:ext uri="{FF2B5EF4-FFF2-40B4-BE49-F238E27FC236}">
                      <a16:creationId xmlns:a16="http://schemas.microsoft.com/office/drawing/2014/main" id="{9E57F38B-ACD5-2E29-288E-F82FFC7279F9}"/>
                    </a:ext>
                  </a:extLst>
                </p:cNvPr>
                <p:cNvPicPr/>
                <p:nvPr/>
              </p:nvPicPr>
              <p:blipFill>
                <a:blip r:embed="rId64"/>
                <a:stretch>
                  <a:fillRect/>
                </a:stretch>
              </p:blipFill>
              <p:spPr>
                <a:xfrm>
                  <a:off x="3228280" y="2963800"/>
                  <a:ext cx="260280" cy="191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5">
              <p14:nvContentPartPr>
                <p14:cNvPr id="88" name="Ink 87">
                  <a:extLst>
                    <a:ext uri="{FF2B5EF4-FFF2-40B4-BE49-F238E27FC236}">
                      <a16:creationId xmlns:a16="http://schemas.microsoft.com/office/drawing/2014/main" id="{C20AFB0D-6F93-A1F3-03A3-21F5C0EC24E8}"/>
                    </a:ext>
                  </a:extLst>
                </p14:cNvPr>
                <p14:cNvContentPartPr/>
                <p14:nvPr/>
              </p14:nvContentPartPr>
              <p14:xfrm>
                <a:off x="3185080" y="2099440"/>
                <a:ext cx="312480" cy="826560"/>
              </p14:xfrm>
            </p:contentPart>
          </mc:Choice>
          <mc:Fallback>
            <p:pic>
              <p:nvPicPr>
                <p:cNvPr id="88" name="Ink 87">
                  <a:extLst>
                    <a:ext uri="{FF2B5EF4-FFF2-40B4-BE49-F238E27FC236}">
                      <a16:creationId xmlns:a16="http://schemas.microsoft.com/office/drawing/2014/main" id="{C20AFB0D-6F93-A1F3-03A3-21F5C0EC24E8}"/>
                    </a:ext>
                  </a:extLst>
                </p:cNvPr>
                <p:cNvPicPr/>
                <p:nvPr/>
              </p:nvPicPr>
              <p:blipFill>
                <a:blip r:embed="rId66"/>
                <a:stretch>
                  <a:fillRect/>
                </a:stretch>
              </p:blipFill>
              <p:spPr>
                <a:xfrm>
                  <a:off x="3167080" y="2081800"/>
                  <a:ext cx="348120" cy="862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7">
              <p14:nvContentPartPr>
                <p14:cNvPr id="89" name="Ink 88">
                  <a:extLst>
                    <a:ext uri="{FF2B5EF4-FFF2-40B4-BE49-F238E27FC236}">
                      <a16:creationId xmlns:a16="http://schemas.microsoft.com/office/drawing/2014/main" id="{1B66E5A4-BD04-EF2A-E68D-3F64C690EBAF}"/>
                    </a:ext>
                  </a:extLst>
                </p14:cNvPr>
                <p14:cNvContentPartPr/>
                <p14:nvPr/>
              </p14:nvContentPartPr>
              <p14:xfrm>
                <a:off x="3367960" y="2042200"/>
                <a:ext cx="247320" cy="239040"/>
              </p14:xfrm>
            </p:contentPart>
          </mc:Choice>
          <mc:Fallback>
            <p:pic>
              <p:nvPicPr>
                <p:cNvPr id="89" name="Ink 88">
                  <a:extLst>
                    <a:ext uri="{FF2B5EF4-FFF2-40B4-BE49-F238E27FC236}">
                      <a16:creationId xmlns:a16="http://schemas.microsoft.com/office/drawing/2014/main" id="{1B66E5A4-BD04-EF2A-E68D-3F64C690EBAF}"/>
                    </a:ext>
                  </a:extLst>
                </p:cNvPr>
                <p:cNvPicPr/>
                <p:nvPr/>
              </p:nvPicPr>
              <p:blipFill>
                <a:blip r:embed="rId68"/>
                <a:stretch>
                  <a:fillRect/>
                </a:stretch>
              </p:blipFill>
              <p:spPr>
                <a:xfrm>
                  <a:off x="3349960" y="2024560"/>
                  <a:ext cx="282960" cy="274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9">
              <p14:nvContentPartPr>
                <p14:cNvPr id="90" name="Ink 89">
                  <a:extLst>
                    <a:ext uri="{FF2B5EF4-FFF2-40B4-BE49-F238E27FC236}">
                      <a16:creationId xmlns:a16="http://schemas.microsoft.com/office/drawing/2014/main" id="{D351DC9C-58E5-9EDE-6CBB-949F85F6DC4C}"/>
                    </a:ext>
                  </a:extLst>
                </p14:cNvPr>
                <p14:cNvContentPartPr/>
                <p14:nvPr/>
              </p14:nvContentPartPr>
              <p14:xfrm>
                <a:off x="3845320" y="1950400"/>
                <a:ext cx="447840" cy="361440"/>
              </p14:xfrm>
            </p:contentPart>
          </mc:Choice>
          <mc:Fallback>
            <p:pic>
              <p:nvPicPr>
                <p:cNvPr id="90" name="Ink 89">
                  <a:extLst>
                    <a:ext uri="{FF2B5EF4-FFF2-40B4-BE49-F238E27FC236}">
                      <a16:creationId xmlns:a16="http://schemas.microsoft.com/office/drawing/2014/main" id="{D351DC9C-58E5-9EDE-6CBB-949F85F6DC4C}"/>
                    </a:ext>
                  </a:extLst>
                </p:cNvPr>
                <p:cNvPicPr/>
                <p:nvPr/>
              </p:nvPicPr>
              <p:blipFill>
                <a:blip r:embed="rId70"/>
                <a:stretch>
                  <a:fillRect/>
                </a:stretch>
              </p:blipFill>
              <p:spPr>
                <a:xfrm>
                  <a:off x="3827680" y="1932760"/>
                  <a:ext cx="483480" cy="397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1">
              <p14:nvContentPartPr>
                <p14:cNvPr id="91" name="Ink 90">
                  <a:extLst>
                    <a:ext uri="{FF2B5EF4-FFF2-40B4-BE49-F238E27FC236}">
                      <a16:creationId xmlns:a16="http://schemas.microsoft.com/office/drawing/2014/main" id="{6EAD73CF-66C5-7E51-4E9C-666E98C56F6F}"/>
                    </a:ext>
                  </a:extLst>
                </p14:cNvPr>
                <p14:cNvContentPartPr/>
                <p14:nvPr/>
              </p14:nvContentPartPr>
              <p14:xfrm>
                <a:off x="4357600" y="1955800"/>
                <a:ext cx="346680" cy="401400"/>
              </p14:xfrm>
            </p:contentPart>
          </mc:Choice>
          <mc:Fallback>
            <p:pic>
              <p:nvPicPr>
                <p:cNvPr id="91" name="Ink 90">
                  <a:extLst>
                    <a:ext uri="{FF2B5EF4-FFF2-40B4-BE49-F238E27FC236}">
                      <a16:creationId xmlns:a16="http://schemas.microsoft.com/office/drawing/2014/main" id="{6EAD73CF-66C5-7E51-4E9C-666E98C56F6F}"/>
                    </a:ext>
                  </a:extLst>
                </p:cNvPr>
                <p:cNvPicPr/>
                <p:nvPr/>
              </p:nvPicPr>
              <p:blipFill>
                <a:blip r:embed="rId72"/>
                <a:stretch>
                  <a:fillRect/>
                </a:stretch>
              </p:blipFill>
              <p:spPr>
                <a:xfrm>
                  <a:off x="4339600" y="1938160"/>
                  <a:ext cx="382320" cy="437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3">
              <p14:nvContentPartPr>
                <p14:cNvPr id="92" name="Ink 91">
                  <a:extLst>
                    <a:ext uri="{FF2B5EF4-FFF2-40B4-BE49-F238E27FC236}">
                      <a16:creationId xmlns:a16="http://schemas.microsoft.com/office/drawing/2014/main" id="{0069C167-94AC-0BA3-2211-222B2AADDE4B}"/>
                    </a:ext>
                  </a:extLst>
                </p14:cNvPr>
                <p14:cNvContentPartPr/>
                <p14:nvPr/>
              </p14:nvContentPartPr>
              <p14:xfrm>
                <a:off x="4871680" y="1960480"/>
                <a:ext cx="56160" cy="388800"/>
              </p14:xfrm>
            </p:contentPart>
          </mc:Choice>
          <mc:Fallback>
            <p:pic>
              <p:nvPicPr>
                <p:cNvPr id="92" name="Ink 91">
                  <a:extLst>
                    <a:ext uri="{FF2B5EF4-FFF2-40B4-BE49-F238E27FC236}">
                      <a16:creationId xmlns:a16="http://schemas.microsoft.com/office/drawing/2014/main" id="{0069C167-94AC-0BA3-2211-222B2AADDE4B}"/>
                    </a:ext>
                  </a:extLst>
                </p:cNvPr>
                <p:cNvPicPr/>
                <p:nvPr/>
              </p:nvPicPr>
              <p:blipFill>
                <a:blip r:embed="rId74"/>
                <a:stretch>
                  <a:fillRect/>
                </a:stretch>
              </p:blipFill>
              <p:spPr>
                <a:xfrm>
                  <a:off x="4854040" y="1942840"/>
                  <a:ext cx="91800" cy="424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5">
              <p14:nvContentPartPr>
                <p14:cNvPr id="94" name="Ink 93">
                  <a:extLst>
                    <a:ext uri="{FF2B5EF4-FFF2-40B4-BE49-F238E27FC236}">
                      <a16:creationId xmlns:a16="http://schemas.microsoft.com/office/drawing/2014/main" id="{8C3AE9FB-5B26-5B6F-6A91-29DFD86FBF16}"/>
                    </a:ext>
                  </a:extLst>
                </p14:cNvPr>
                <p14:cNvContentPartPr/>
                <p14:nvPr/>
              </p14:nvContentPartPr>
              <p14:xfrm>
                <a:off x="4871680" y="1965880"/>
                <a:ext cx="275040" cy="41040"/>
              </p14:xfrm>
            </p:contentPart>
          </mc:Choice>
          <mc:Fallback>
            <p:pic>
              <p:nvPicPr>
                <p:cNvPr id="94" name="Ink 93">
                  <a:extLst>
                    <a:ext uri="{FF2B5EF4-FFF2-40B4-BE49-F238E27FC236}">
                      <a16:creationId xmlns:a16="http://schemas.microsoft.com/office/drawing/2014/main" id="{8C3AE9FB-5B26-5B6F-6A91-29DFD86FBF16}"/>
                    </a:ext>
                  </a:extLst>
                </p:cNvPr>
                <p:cNvPicPr/>
                <p:nvPr/>
              </p:nvPicPr>
              <p:blipFill>
                <a:blip r:embed="rId76"/>
                <a:stretch>
                  <a:fillRect/>
                </a:stretch>
              </p:blipFill>
              <p:spPr>
                <a:xfrm>
                  <a:off x="4854040" y="1948240"/>
                  <a:ext cx="310680" cy="76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7">
              <p14:nvContentPartPr>
                <p14:cNvPr id="95" name="Ink 94">
                  <a:extLst>
                    <a:ext uri="{FF2B5EF4-FFF2-40B4-BE49-F238E27FC236}">
                      <a16:creationId xmlns:a16="http://schemas.microsoft.com/office/drawing/2014/main" id="{72C038F9-5C0F-1F24-6A43-4CF67D9C1A88}"/>
                    </a:ext>
                  </a:extLst>
                </p14:cNvPr>
                <p14:cNvContentPartPr/>
                <p14:nvPr/>
              </p14:nvContentPartPr>
              <p14:xfrm>
                <a:off x="4891840" y="2123200"/>
                <a:ext cx="242280" cy="110520"/>
              </p14:xfrm>
            </p:contentPart>
          </mc:Choice>
          <mc:Fallback>
            <p:pic>
              <p:nvPicPr>
                <p:cNvPr id="95" name="Ink 94">
                  <a:extLst>
                    <a:ext uri="{FF2B5EF4-FFF2-40B4-BE49-F238E27FC236}">
                      <a16:creationId xmlns:a16="http://schemas.microsoft.com/office/drawing/2014/main" id="{72C038F9-5C0F-1F24-6A43-4CF67D9C1A88}"/>
                    </a:ext>
                  </a:extLst>
                </p:cNvPr>
                <p:cNvPicPr/>
                <p:nvPr/>
              </p:nvPicPr>
              <p:blipFill>
                <a:blip r:embed="rId78"/>
                <a:stretch>
                  <a:fillRect/>
                </a:stretch>
              </p:blipFill>
              <p:spPr>
                <a:xfrm>
                  <a:off x="4874200" y="2105560"/>
                  <a:ext cx="277920" cy="146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9">
              <p14:nvContentPartPr>
                <p14:cNvPr id="97" name="Ink 96">
                  <a:extLst>
                    <a:ext uri="{FF2B5EF4-FFF2-40B4-BE49-F238E27FC236}">
                      <a16:creationId xmlns:a16="http://schemas.microsoft.com/office/drawing/2014/main" id="{A8F3CD3F-3D54-CDC8-34F4-9BE5579277C2}"/>
                    </a:ext>
                  </a:extLst>
                </p14:cNvPr>
                <p14:cNvContentPartPr/>
                <p14:nvPr/>
              </p14:nvContentPartPr>
              <p14:xfrm>
                <a:off x="4912000" y="2347120"/>
                <a:ext cx="246960" cy="62280"/>
              </p14:xfrm>
            </p:contentPart>
          </mc:Choice>
          <mc:Fallback>
            <p:pic>
              <p:nvPicPr>
                <p:cNvPr id="97" name="Ink 96">
                  <a:extLst>
                    <a:ext uri="{FF2B5EF4-FFF2-40B4-BE49-F238E27FC236}">
                      <a16:creationId xmlns:a16="http://schemas.microsoft.com/office/drawing/2014/main" id="{A8F3CD3F-3D54-CDC8-34F4-9BE5579277C2}"/>
                    </a:ext>
                  </a:extLst>
                </p:cNvPr>
                <p:cNvPicPr/>
                <p:nvPr/>
              </p:nvPicPr>
              <p:blipFill>
                <a:blip r:embed="rId80"/>
                <a:stretch>
                  <a:fillRect/>
                </a:stretch>
              </p:blipFill>
              <p:spPr>
                <a:xfrm>
                  <a:off x="4894360" y="2329120"/>
                  <a:ext cx="282600" cy="97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1">
              <p14:nvContentPartPr>
                <p14:cNvPr id="98" name="Ink 97">
                  <a:extLst>
                    <a:ext uri="{FF2B5EF4-FFF2-40B4-BE49-F238E27FC236}">
                      <a16:creationId xmlns:a16="http://schemas.microsoft.com/office/drawing/2014/main" id="{A2539BB7-BA28-803A-9DA6-2F33B1C3B07E}"/>
                    </a:ext>
                  </a:extLst>
                </p14:cNvPr>
                <p14:cNvContentPartPr/>
                <p14:nvPr/>
              </p14:nvContentPartPr>
              <p14:xfrm>
                <a:off x="5293240" y="2031760"/>
                <a:ext cx="87120" cy="407160"/>
              </p14:xfrm>
            </p:contentPart>
          </mc:Choice>
          <mc:Fallback>
            <p:pic>
              <p:nvPicPr>
                <p:cNvPr id="98" name="Ink 97">
                  <a:extLst>
                    <a:ext uri="{FF2B5EF4-FFF2-40B4-BE49-F238E27FC236}">
                      <a16:creationId xmlns:a16="http://schemas.microsoft.com/office/drawing/2014/main" id="{A2539BB7-BA28-803A-9DA6-2F33B1C3B07E}"/>
                    </a:ext>
                  </a:extLst>
                </p:cNvPr>
                <p:cNvPicPr/>
                <p:nvPr/>
              </p:nvPicPr>
              <p:blipFill>
                <a:blip r:embed="rId82"/>
                <a:stretch>
                  <a:fillRect/>
                </a:stretch>
              </p:blipFill>
              <p:spPr>
                <a:xfrm>
                  <a:off x="5275240" y="2013760"/>
                  <a:ext cx="122760" cy="442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3">
              <p14:nvContentPartPr>
                <p14:cNvPr id="100" name="Ink 99">
                  <a:extLst>
                    <a:ext uri="{FF2B5EF4-FFF2-40B4-BE49-F238E27FC236}">
                      <a16:creationId xmlns:a16="http://schemas.microsoft.com/office/drawing/2014/main" id="{43A1D96A-4B19-C089-077E-E0B05AEDBB30}"/>
                    </a:ext>
                  </a:extLst>
                </p14:cNvPr>
                <p14:cNvContentPartPr/>
                <p14:nvPr/>
              </p14:nvContentPartPr>
              <p14:xfrm>
                <a:off x="5313400" y="1979560"/>
                <a:ext cx="273960" cy="448920"/>
              </p14:xfrm>
            </p:contentPart>
          </mc:Choice>
          <mc:Fallback>
            <p:pic>
              <p:nvPicPr>
                <p:cNvPr id="100" name="Ink 99">
                  <a:extLst>
                    <a:ext uri="{FF2B5EF4-FFF2-40B4-BE49-F238E27FC236}">
                      <a16:creationId xmlns:a16="http://schemas.microsoft.com/office/drawing/2014/main" id="{43A1D96A-4B19-C089-077E-E0B05AEDBB30}"/>
                    </a:ext>
                  </a:extLst>
                </p:cNvPr>
                <p:cNvPicPr/>
                <p:nvPr/>
              </p:nvPicPr>
              <p:blipFill>
                <a:blip r:embed="rId84"/>
                <a:stretch>
                  <a:fillRect/>
                </a:stretch>
              </p:blipFill>
              <p:spPr>
                <a:xfrm>
                  <a:off x="5295400" y="1961920"/>
                  <a:ext cx="309600" cy="48456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85">
            <p14:nvContentPartPr>
              <p14:cNvPr id="102" name="Ink 101">
                <a:extLst>
                  <a:ext uri="{FF2B5EF4-FFF2-40B4-BE49-F238E27FC236}">
                    <a16:creationId xmlns:a16="http://schemas.microsoft.com/office/drawing/2014/main" id="{D305BB1C-E779-E455-95A0-5194F4F713AC}"/>
                  </a:ext>
                </a:extLst>
              </p14:cNvPr>
              <p14:cNvContentPartPr/>
              <p14:nvPr/>
            </p14:nvContentPartPr>
            <p14:xfrm>
              <a:off x="7030240" y="6202360"/>
              <a:ext cx="360" cy="360"/>
            </p14:xfrm>
          </p:contentPart>
        </mc:Choice>
        <mc:Fallback>
          <p:pic>
            <p:nvPicPr>
              <p:cNvPr id="102" name="Ink 101">
                <a:extLst>
                  <a:ext uri="{FF2B5EF4-FFF2-40B4-BE49-F238E27FC236}">
                    <a16:creationId xmlns:a16="http://schemas.microsoft.com/office/drawing/2014/main" id="{D305BB1C-E779-E455-95A0-5194F4F713AC}"/>
                  </a:ext>
                </a:extLst>
              </p:cNvPr>
              <p:cNvPicPr/>
              <p:nvPr/>
            </p:nvPicPr>
            <p:blipFill>
              <a:blip r:embed="rId86"/>
              <a:stretch>
                <a:fillRect/>
              </a:stretch>
            </p:blipFill>
            <p:spPr>
              <a:xfrm>
                <a:off x="7012600" y="6184720"/>
                <a:ext cx="36000" cy="36000"/>
              </a:xfrm>
              <a:prstGeom prst="rect">
                <a:avLst/>
              </a:prstGeom>
            </p:spPr>
          </p:pic>
        </mc:Fallback>
      </mc:AlternateContent>
    </p:spTree>
    <p:extLst>
      <p:ext uri="{BB962C8B-B14F-4D97-AF65-F5344CB8AC3E}">
        <p14:creationId xmlns:p14="http://schemas.microsoft.com/office/powerpoint/2010/main" val="192323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085219" y="0"/>
            <a:ext cx="8692567" cy="4953000"/>
          </a:xfrm>
        </p:spPr>
        <p:txBody>
          <a:bodyPr anchor="ctr">
            <a:noAutofit/>
          </a:bodyPr>
          <a:lstStyle/>
          <a:p>
            <a:pPr lvl="0"/>
            <a:r>
              <a:rPr lang="en-US" sz="3200" i="1" dirty="0">
                <a:solidFill>
                  <a:srgbClr val="FFFFFF"/>
                </a:solidFill>
              </a:rPr>
              <a:t>Conceptually, a repository encapsulates operations that can be performed on a Database. Repositories also support the purpose of separating, clearly and in one direction, the dependency between the work domain and the data allocation or mapping.</a:t>
            </a:r>
            <a:br>
              <a:rPr lang="en-US" sz="3200" i="1" dirty="0">
                <a:solidFill>
                  <a:srgbClr val="FFFFFF"/>
                </a:solidFill>
              </a:rPr>
            </a:br>
            <a:r>
              <a:rPr lang="en-US" sz="3200" i="1" dirty="0">
                <a:solidFill>
                  <a:srgbClr val="FFFFFF"/>
                </a:solidFill>
              </a:rPr>
              <a:t>					-  Martin Fowler</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4953000"/>
            <a:ext cx="12190459" cy="1905000"/>
          </a:xfrm>
        </p:spPr>
        <p:txBody>
          <a:bodyPr anchor="ctr">
            <a:normAutofit/>
          </a:bodyPr>
          <a:lstStyle/>
          <a:p>
            <a:pPr algn="ctr"/>
            <a:r>
              <a:rPr lang="en-US" sz="1400" dirty="0">
                <a:solidFill>
                  <a:srgbClr val="FFFFFF"/>
                </a:solidFill>
                <a:hlinkClick r:id="rId2"/>
              </a:rPr>
              <a:t>https://docs.microsoft.com/en-us/dotnet/architecture/microservices/microservice-ddd-cqrs-patterns/infrastructure-persistence-layer-design</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EBD-C6AC-4D1B-B5FD-03FD8C2EA0B5}"/>
              </a:ext>
            </a:extLst>
          </p:cNvPr>
          <p:cNvSpPr>
            <a:spLocks noGrp="1"/>
          </p:cNvSpPr>
          <p:nvPr>
            <p:ph type="title"/>
          </p:nvPr>
        </p:nvSpPr>
        <p:spPr/>
        <p:txBody>
          <a:bodyPr>
            <a:normAutofit fontScale="90000"/>
          </a:bodyPr>
          <a:lstStyle/>
          <a:p>
            <a:r>
              <a:rPr lang="en-US" dirty="0">
                <a:solidFill>
                  <a:schemeClr val="tx1"/>
                </a:solidFill>
              </a:rPr>
              <a:t>Repository vs Unit-of-Work Patterns</a:t>
            </a:r>
            <a:br>
              <a:rPr lang="en-US" dirty="0">
                <a:solidFill>
                  <a:schemeClr val="tx1"/>
                </a:solidFill>
              </a:rPr>
            </a:br>
            <a:r>
              <a:rPr lang="en-US" sz="1600" dirty="0">
                <a:hlinkClick r:id="rId2"/>
              </a:rPr>
              <a:t>https://docs.microsoft.com/en-us/aspnet/mvc/overview/older-versions/getting-started-with-ef-5-using-mvc-4/implementing-the-repository-and-unit-of-work-patterns-in-an-asp-net-mvc-application#:~:text=Dan%20Wahlin%27s%20blog.-,Note,-There%20are%20many</a:t>
            </a:r>
            <a:endParaRPr lang="en-US" dirty="0"/>
          </a:p>
        </p:txBody>
      </p:sp>
      <p:sp>
        <p:nvSpPr>
          <p:cNvPr id="3" name="Content Placeholder 2">
            <a:extLst>
              <a:ext uri="{FF2B5EF4-FFF2-40B4-BE49-F238E27FC236}">
                <a16:creationId xmlns:a16="http://schemas.microsoft.com/office/drawing/2014/main" id="{81C723EC-F652-4F90-908F-37E85FBFDEF3}"/>
              </a:ext>
            </a:extLst>
          </p:cNvPr>
          <p:cNvSpPr>
            <a:spLocks noGrp="1"/>
          </p:cNvSpPr>
          <p:nvPr>
            <p:ph idx="1"/>
          </p:nvPr>
        </p:nvSpPr>
        <p:spPr>
          <a:xfrm>
            <a:off x="1097280" y="1924259"/>
            <a:ext cx="10058400" cy="1504741"/>
          </a:xfrm>
        </p:spPr>
        <p:txBody>
          <a:bodyPr anchor="t">
            <a:normAutofit lnSpcReduction="10000"/>
          </a:bodyPr>
          <a:lstStyle/>
          <a:p>
            <a:r>
              <a:rPr lang="en-US" dirty="0">
                <a:solidFill>
                  <a:schemeClr val="tx1"/>
                </a:solidFill>
              </a:rPr>
              <a:t>There are many ways to implement the </a:t>
            </a:r>
            <a:r>
              <a:rPr lang="en-US" b="1" i="1" dirty="0">
                <a:solidFill>
                  <a:schemeClr val="tx1"/>
                </a:solidFill>
              </a:rPr>
              <a:t>Repository</a:t>
            </a:r>
            <a:r>
              <a:rPr lang="en-US" dirty="0">
                <a:solidFill>
                  <a:schemeClr val="tx1"/>
                </a:solidFill>
              </a:rPr>
              <a:t> and </a:t>
            </a:r>
            <a:r>
              <a:rPr lang="en-US" b="1" i="1" dirty="0">
                <a:solidFill>
                  <a:schemeClr val="tx1"/>
                </a:solidFill>
              </a:rPr>
              <a:t>Unit-of-Work </a:t>
            </a:r>
            <a:r>
              <a:rPr lang="en-US" dirty="0">
                <a:solidFill>
                  <a:schemeClr val="tx1"/>
                </a:solidFill>
              </a:rPr>
              <a:t>patterns. </a:t>
            </a:r>
          </a:p>
          <a:p>
            <a:pPr lvl="1">
              <a:buFont typeface="Arial" panose="020B0604020202020204" pitchFamily="34" charset="0"/>
              <a:buChar char="•"/>
            </a:pPr>
            <a:r>
              <a:rPr lang="en-US" dirty="0">
                <a:solidFill>
                  <a:schemeClr val="tx1"/>
                </a:solidFill>
              </a:rPr>
              <a:t>You can use </a:t>
            </a:r>
            <a:r>
              <a:rPr lang="en-US" b="1" i="1" dirty="0">
                <a:solidFill>
                  <a:schemeClr val="tx1"/>
                </a:solidFill>
              </a:rPr>
              <a:t>repository</a:t>
            </a:r>
            <a:r>
              <a:rPr lang="en-US" dirty="0">
                <a:solidFill>
                  <a:schemeClr val="tx1"/>
                </a:solidFill>
              </a:rPr>
              <a:t> classes with or without a </a:t>
            </a:r>
            <a:r>
              <a:rPr lang="en-US" b="1" i="1" dirty="0">
                <a:solidFill>
                  <a:schemeClr val="tx1"/>
                </a:solidFill>
              </a:rPr>
              <a:t>Unit-of-Work </a:t>
            </a:r>
            <a:r>
              <a:rPr lang="en-US" dirty="0">
                <a:solidFill>
                  <a:schemeClr val="tx1"/>
                </a:solidFill>
              </a:rPr>
              <a:t>class. </a:t>
            </a:r>
          </a:p>
          <a:p>
            <a:pPr lvl="1">
              <a:buFont typeface="Arial" panose="020B0604020202020204" pitchFamily="34" charset="0"/>
              <a:buChar char="•"/>
            </a:pPr>
            <a:r>
              <a:rPr lang="en-US" dirty="0">
                <a:solidFill>
                  <a:schemeClr val="tx1"/>
                </a:solidFill>
              </a:rPr>
              <a:t>You can implement a single repository for each entity type.</a:t>
            </a:r>
          </a:p>
          <a:p>
            <a:pPr lvl="2">
              <a:buFont typeface="Arial" panose="020B0604020202020204" pitchFamily="34" charset="0"/>
              <a:buChar char="•"/>
            </a:pPr>
            <a:r>
              <a:rPr lang="en-US" dirty="0">
                <a:solidFill>
                  <a:schemeClr val="tx1"/>
                </a:solidFill>
              </a:rPr>
              <a:t>When implementing one entity class for each type, separate classes, a generic base class with derived classes, or an abstract base class and derived classes can be used. </a:t>
            </a:r>
          </a:p>
          <a:p>
            <a:pPr lvl="1">
              <a:buFont typeface="Arial" panose="020B0604020202020204" pitchFamily="34" charset="0"/>
              <a:buChar char="•"/>
            </a:pPr>
            <a:endParaRPr lang="en-US" dirty="0">
              <a:solidFill>
                <a:schemeClr val="tx1"/>
              </a:solidFill>
            </a:endParaRPr>
          </a:p>
        </p:txBody>
      </p:sp>
      <p:pic>
        <p:nvPicPr>
          <p:cNvPr id="1026" name="Picture 2" descr="Design Patterns: Solution to Software Design Problems - Edureka">
            <a:extLst>
              <a:ext uri="{FF2B5EF4-FFF2-40B4-BE49-F238E27FC236}">
                <a16:creationId xmlns:a16="http://schemas.microsoft.com/office/drawing/2014/main" id="{0A3F9F7C-B68C-4B14-B5BE-B1F891E23C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007" t="5599" r="19245" b="9582"/>
          <a:stretch/>
        </p:blipFill>
        <p:spPr bwMode="auto">
          <a:xfrm>
            <a:off x="4903596" y="3238258"/>
            <a:ext cx="6422235" cy="3392691"/>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B7E77334-F122-479D-A03C-63FA36D2BA32}"/>
              </a:ext>
            </a:extLst>
          </p:cNvPr>
          <p:cNvSpPr txBox="1">
            <a:spLocks/>
          </p:cNvSpPr>
          <p:nvPr/>
        </p:nvSpPr>
        <p:spPr>
          <a:xfrm>
            <a:off x="1097280" y="3139997"/>
            <a:ext cx="3746025" cy="3230547"/>
          </a:xfrm>
          <a:prstGeom prst="rect">
            <a:avLst/>
          </a:prstGeom>
        </p:spPr>
        <p:txBody>
          <a:bodyPr vert="horz" lIns="0" tIns="45720" rIns="0" bIns="45720" rtlCol="0" anchor="b">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r>
              <a:rPr lang="en-US" dirty="0">
                <a:solidFill>
                  <a:schemeClr val="tx1"/>
                </a:solidFill>
              </a:rPr>
              <a:t>You can include business logic in your </a:t>
            </a:r>
            <a:r>
              <a:rPr lang="en-US" b="1" i="1" dirty="0">
                <a:solidFill>
                  <a:schemeClr val="tx1"/>
                </a:solidFill>
              </a:rPr>
              <a:t>repository</a:t>
            </a:r>
            <a:r>
              <a:rPr lang="en-US" dirty="0">
                <a:solidFill>
                  <a:schemeClr val="tx1"/>
                </a:solidFill>
              </a:rPr>
              <a:t> or restrict it to data access logic. </a:t>
            </a:r>
          </a:p>
          <a:p>
            <a:pPr lvl="1">
              <a:buFont typeface="Arial" panose="020B0604020202020204" pitchFamily="34" charset="0"/>
              <a:buChar char="•"/>
            </a:pPr>
            <a:r>
              <a:rPr lang="en-US" dirty="0">
                <a:solidFill>
                  <a:schemeClr val="tx1"/>
                </a:solidFill>
              </a:rPr>
              <a:t>You can build an abstraction layer into your database </a:t>
            </a:r>
            <a:r>
              <a:rPr lang="en-US" b="1" i="1" dirty="0">
                <a:solidFill>
                  <a:schemeClr val="tx1"/>
                </a:solidFill>
              </a:rPr>
              <a:t>context</a:t>
            </a:r>
            <a:r>
              <a:rPr lang="en-US" dirty="0">
                <a:solidFill>
                  <a:schemeClr val="tx1"/>
                </a:solidFill>
              </a:rPr>
              <a:t> class by using </a:t>
            </a:r>
            <a:r>
              <a:rPr lang="en-US" dirty="0" err="1">
                <a:solidFill>
                  <a:schemeClr val="tx1"/>
                </a:solidFill>
              </a:rPr>
              <a:t>IDbSet</a:t>
            </a:r>
            <a:r>
              <a:rPr lang="en-US" dirty="0">
                <a:solidFill>
                  <a:schemeClr val="tx1"/>
                </a:solidFill>
              </a:rPr>
              <a:t> interfaces there instead of </a:t>
            </a:r>
            <a:r>
              <a:rPr lang="en-US" dirty="0" err="1">
                <a:solidFill>
                  <a:schemeClr val="tx1"/>
                </a:solidFill>
              </a:rPr>
              <a:t>DbSet</a:t>
            </a:r>
            <a:r>
              <a:rPr lang="en-US" dirty="0">
                <a:solidFill>
                  <a:schemeClr val="tx1"/>
                </a:solidFill>
              </a:rPr>
              <a:t> types for your entity sets. </a:t>
            </a:r>
          </a:p>
          <a:p>
            <a:r>
              <a:rPr lang="en-US" dirty="0">
                <a:solidFill>
                  <a:schemeClr val="tx1"/>
                </a:solidFill>
              </a:rPr>
              <a:t>Every approach to implementing an abstraction layer is just one option to be considered when creating an application. Choose which pattern is right for your project.</a:t>
            </a:r>
          </a:p>
        </p:txBody>
      </p:sp>
    </p:spTree>
    <p:extLst>
      <p:ext uri="{BB962C8B-B14F-4D97-AF65-F5344CB8AC3E}">
        <p14:creationId xmlns:p14="http://schemas.microsoft.com/office/powerpoint/2010/main" val="572523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77D2D-78CE-488D-9F37-1BB49C76356F}"/>
              </a:ext>
            </a:extLst>
          </p:cNvPr>
          <p:cNvSpPr>
            <a:spLocks noGrp="1"/>
          </p:cNvSpPr>
          <p:nvPr>
            <p:ph type="title"/>
          </p:nvPr>
        </p:nvSpPr>
        <p:spPr/>
        <p:txBody>
          <a:bodyPr>
            <a:normAutofit/>
          </a:bodyPr>
          <a:lstStyle/>
          <a:p>
            <a:r>
              <a:rPr lang="en-US" dirty="0">
                <a:solidFill>
                  <a:schemeClr val="tx1"/>
                </a:solidFill>
              </a:rPr>
              <a:t>The Repository Pattern</a:t>
            </a:r>
            <a:br>
              <a:rPr lang="en-US" dirty="0"/>
            </a:br>
            <a:r>
              <a:rPr lang="en-US" sz="1400" dirty="0">
                <a:hlinkClick r:id="rId2"/>
              </a:rPr>
              <a:t>https://docs.microsoft.com/en-us/dotnet/architecture/microservices/microservice-ddd-cqrs-patterns/infrastructure-persistence-layer-design#the-repository-pattern</a:t>
            </a:r>
            <a:br>
              <a:rPr lang="en-US" sz="1400" dirty="0"/>
            </a:br>
            <a:r>
              <a:rPr lang="en-US" sz="1400" dirty="0">
                <a:hlinkClick r:id="rId3"/>
              </a:rPr>
              <a:t>https://docs.microsoft.com/en-us/previous-versions/msp-n-p/ff649690(v=pandp.10)?redirectedfrom=MSDN</a:t>
            </a:r>
            <a:endParaRPr lang="en-US" dirty="0"/>
          </a:p>
        </p:txBody>
      </p:sp>
      <p:sp>
        <p:nvSpPr>
          <p:cNvPr id="3" name="Content Placeholder 2">
            <a:extLst>
              <a:ext uri="{FF2B5EF4-FFF2-40B4-BE49-F238E27FC236}">
                <a16:creationId xmlns:a16="http://schemas.microsoft.com/office/drawing/2014/main" id="{C128642A-6141-4894-9908-2EED4B8BD975}"/>
              </a:ext>
            </a:extLst>
          </p:cNvPr>
          <p:cNvSpPr>
            <a:spLocks noGrp="1"/>
          </p:cNvSpPr>
          <p:nvPr>
            <p:ph idx="1"/>
          </p:nvPr>
        </p:nvSpPr>
        <p:spPr>
          <a:xfrm>
            <a:off x="1097279" y="1913467"/>
            <a:ext cx="3637830" cy="4487333"/>
          </a:xfrm>
        </p:spPr>
        <p:txBody>
          <a:bodyPr anchor="ctr">
            <a:normAutofit/>
          </a:bodyPr>
          <a:lstStyle/>
          <a:p>
            <a:r>
              <a:rPr lang="en-US" sz="2400" dirty="0">
                <a:solidFill>
                  <a:schemeClr val="tx1"/>
                </a:solidFill>
              </a:rPr>
              <a:t>Repositories are classes that encapsulate the logic required to access data sources. They provide better maintainability and decouple the infrastructure or technology used to access databases from the domain model layer</a:t>
            </a:r>
          </a:p>
        </p:txBody>
      </p:sp>
      <p:pic>
        <p:nvPicPr>
          <p:cNvPr id="1026" name="Picture 2" descr="Generic Repository Pattern in C# - Dot Net Tutorials">
            <a:extLst>
              <a:ext uri="{FF2B5EF4-FFF2-40B4-BE49-F238E27FC236}">
                <a16:creationId xmlns:a16="http://schemas.microsoft.com/office/drawing/2014/main" id="{DAE3184C-DEB8-470C-AABE-F9ED85F30A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141" y="2597953"/>
            <a:ext cx="6065430" cy="3118360"/>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2AF86B-E4D0-278B-59F6-816BAF842692}"/>
              </a:ext>
            </a:extLst>
          </p:cNvPr>
          <p:cNvSpPr txBox="1"/>
          <p:nvPr/>
        </p:nvSpPr>
        <p:spPr>
          <a:xfrm>
            <a:off x="8117541" y="3787801"/>
            <a:ext cx="1051891" cy="369332"/>
          </a:xfrm>
          <a:prstGeom prst="rect">
            <a:avLst/>
          </a:prstGeom>
          <a:noFill/>
        </p:spPr>
        <p:txBody>
          <a:bodyPr wrap="none" rtlCol="0">
            <a:spAutoFit/>
          </a:bodyPr>
          <a:lstStyle/>
          <a:p>
            <a:r>
              <a:rPr lang="en-US" dirty="0">
                <a:highlight>
                  <a:srgbClr val="FFFF00"/>
                </a:highlight>
              </a:rPr>
              <a:t>ADO.NET</a:t>
            </a:r>
          </a:p>
        </p:txBody>
      </p:sp>
    </p:spTree>
    <p:extLst>
      <p:ext uri="{BB962C8B-B14F-4D97-AF65-F5344CB8AC3E}">
        <p14:creationId xmlns:p14="http://schemas.microsoft.com/office/powerpoint/2010/main" val="171968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DC26-0C1B-471D-AA74-F9CC8BFF4DC7}"/>
              </a:ext>
            </a:extLst>
          </p:cNvPr>
          <p:cNvSpPr>
            <a:spLocks noGrp="1"/>
          </p:cNvSpPr>
          <p:nvPr>
            <p:ph type="title"/>
          </p:nvPr>
        </p:nvSpPr>
        <p:spPr/>
        <p:txBody>
          <a:bodyPr>
            <a:normAutofit/>
          </a:bodyPr>
          <a:lstStyle/>
          <a:p>
            <a:r>
              <a:rPr lang="en-US" dirty="0">
                <a:solidFill>
                  <a:schemeClr val="tx1"/>
                </a:solidFill>
              </a:rPr>
              <a:t>Repository Pattern Best Practices</a:t>
            </a:r>
            <a:br>
              <a:rPr lang="en-US" dirty="0"/>
            </a:br>
            <a:r>
              <a:rPr lang="en-US" sz="1400" dirty="0">
                <a:hlinkClick r:id="rId2"/>
              </a:rPr>
              <a:t>https://docs.microsoft.com/en-us/dotnet/architecture/microservices/microservice-ddd-cqrs-patterns/infrastructure-persistence-layer-design#define-one-repository-per-aggregate</a:t>
            </a:r>
            <a:endParaRPr lang="en-US" dirty="0"/>
          </a:p>
        </p:txBody>
      </p:sp>
      <p:sp>
        <p:nvSpPr>
          <p:cNvPr id="3" name="Content Placeholder 2">
            <a:extLst>
              <a:ext uri="{FF2B5EF4-FFF2-40B4-BE49-F238E27FC236}">
                <a16:creationId xmlns:a16="http://schemas.microsoft.com/office/drawing/2014/main" id="{67FD8C68-CFC4-42CA-9C27-5BCE144E75B8}"/>
              </a:ext>
            </a:extLst>
          </p:cNvPr>
          <p:cNvSpPr>
            <a:spLocks noGrp="1"/>
          </p:cNvSpPr>
          <p:nvPr>
            <p:ph idx="1"/>
          </p:nvPr>
        </p:nvSpPr>
        <p:spPr>
          <a:xfrm>
            <a:off x="1148416" y="1879601"/>
            <a:ext cx="4676651" cy="4538132"/>
          </a:xfrm>
        </p:spPr>
        <p:txBody>
          <a:bodyPr anchor="ctr">
            <a:noAutofit/>
          </a:bodyPr>
          <a:lstStyle/>
          <a:p>
            <a:pPr lvl="1">
              <a:buFont typeface="Arial" panose="020B0604020202020204" pitchFamily="34" charset="0"/>
              <a:buChar char="•"/>
            </a:pPr>
            <a:r>
              <a:rPr lang="en-US" dirty="0">
                <a:solidFill>
                  <a:schemeClr val="tx1"/>
                </a:solidFill>
              </a:rPr>
              <a:t>EF Core forces the use of the </a:t>
            </a:r>
            <a:r>
              <a:rPr lang="en-US" b="1" i="1" dirty="0">
                <a:solidFill>
                  <a:schemeClr val="tx1"/>
                </a:solidFill>
              </a:rPr>
              <a:t>Repository Pattern</a:t>
            </a:r>
            <a:r>
              <a:rPr lang="en-US" dirty="0">
                <a:solidFill>
                  <a:schemeClr val="tx1"/>
                </a:solidFill>
              </a:rPr>
              <a:t>.</a:t>
            </a:r>
          </a:p>
          <a:p>
            <a:pPr lvl="1">
              <a:buFont typeface="Arial" panose="020B0604020202020204" pitchFamily="34" charset="0"/>
              <a:buChar char="•"/>
            </a:pPr>
            <a:r>
              <a:rPr lang="en-US" dirty="0">
                <a:solidFill>
                  <a:schemeClr val="tx1"/>
                </a:solidFill>
              </a:rPr>
              <a:t>For each aggregate or aggregate root (a microservice or API), you should create one repository class. This is referred to as Domain-Driven Design (DDD)</a:t>
            </a:r>
          </a:p>
          <a:p>
            <a:pPr lvl="1">
              <a:buFont typeface="Arial" panose="020B0604020202020204" pitchFamily="34" charset="0"/>
              <a:buChar char="•"/>
            </a:pPr>
            <a:r>
              <a:rPr lang="en-US" dirty="0">
                <a:solidFill>
                  <a:schemeClr val="tx1"/>
                </a:solidFill>
              </a:rPr>
              <a:t>The only channel you should use to update the database should be the repositories because they have a one-to-one relationship with the aggregate root. </a:t>
            </a:r>
          </a:p>
          <a:p>
            <a:pPr lvl="1">
              <a:buFont typeface="Arial" panose="020B0604020202020204" pitchFamily="34" charset="0"/>
              <a:buChar char="•"/>
            </a:pPr>
            <a:r>
              <a:rPr lang="en-US" dirty="0">
                <a:solidFill>
                  <a:schemeClr val="tx1"/>
                </a:solidFill>
              </a:rPr>
              <a:t>It's okay to get data from the database through other channels because queries don't change the state of the database.</a:t>
            </a:r>
          </a:p>
          <a:p>
            <a:pPr lvl="1">
              <a:buFont typeface="Arial" panose="020B0604020202020204" pitchFamily="34" charset="0"/>
              <a:buChar char="•"/>
            </a:pPr>
            <a:r>
              <a:rPr lang="en-US" dirty="0">
                <a:solidFill>
                  <a:schemeClr val="tx1"/>
                </a:solidFill>
              </a:rPr>
              <a:t>The transactional area (updates) must always be controlled by the repositories.</a:t>
            </a:r>
          </a:p>
        </p:txBody>
      </p:sp>
      <p:pic>
        <p:nvPicPr>
          <p:cNvPr id="2050" name="Picture 2" descr="Diagram showing relationships of domain and other infrastructure.">
            <a:extLst>
              <a:ext uri="{FF2B5EF4-FFF2-40B4-BE49-F238E27FC236}">
                <a16:creationId xmlns:a16="http://schemas.microsoft.com/office/drawing/2014/main" id="{16AE0717-2C78-4DB7-8031-69B8E5C68A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1" y="2038364"/>
            <a:ext cx="6062134" cy="4655719"/>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15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DC26-0C1B-471D-AA74-F9CC8BFF4DC7}"/>
              </a:ext>
            </a:extLst>
          </p:cNvPr>
          <p:cNvSpPr>
            <a:spLocks noGrp="1"/>
          </p:cNvSpPr>
          <p:nvPr>
            <p:ph type="title"/>
          </p:nvPr>
        </p:nvSpPr>
        <p:spPr/>
        <p:txBody>
          <a:bodyPr>
            <a:normAutofit/>
          </a:bodyPr>
          <a:lstStyle/>
          <a:p>
            <a:r>
              <a:rPr lang="en-US" dirty="0">
                <a:solidFill>
                  <a:schemeClr val="tx1"/>
                </a:solidFill>
              </a:rPr>
              <a:t>Repository Pattern Best Practices</a:t>
            </a:r>
            <a:br>
              <a:rPr lang="en-US" dirty="0"/>
            </a:br>
            <a:r>
              <a:rPr lang="en-US" sz="1400" dirty="0">
                <a:hlinkClick r:id="rId2"/>
              </a:rPr>
              <a:t>https://docs.microsoft.com/en-us/dotnet/architecture/microservices/microservice-ddd-cqrs-patterns/infrastructure-persistence-layer-design#define-one-repository-per-aggregate</a:t>
            </a:r>
            <a:endParaRPr lang="en-US" dirty="0"/>
          </a:p>
        </p:txBody>
      </p:sp>
      <p:sp>
        <p:nvSpPr>
          <p:cNvPr id="3" name="Content Placeholder 2">
            <a:extLst>
              <a:ext uri="{FF2B5EF4-FFF2-40B4-BE49-F238E27FC236}">
                <a16:creationId xmlns:a16="http://schemas.microsoft.com/office/drawing/2014/main" id="{67FD8C68-CFC4-42CA-9C27-5BCE144E75B8}"/>
              </a:ext>
            </a:extLst>
          </p:cNvPr>
          <p:cNvSpPr>
            <a:spLocks noGrp="1"/>
          </p:cNvSpPr>
          <p:nvPr>
            <p:ph idx="1"/>
          </p:nvPr>
        </p:nvSpPr>
        <p:spPr>
          <a:xfrm>
            <a:off x="1144082" y="1879601"/>
            <a:ext cx="4647117" cy="4538132"/>
          </a:xfrm>
        </p:spPr>
        <p:txBody>
          <a:bodyPr anchor="ctr">
            <a:normAutofit fontScale="92500" lnSpcReduction="10000"/>
          </a:bodyPr>
          <a:lstStyle/>
          <a:p>
            <a:pPr lvl="1">
              <a:buFont typeface="Arial" panose="020B0604020202020204" pitchFamily="34" charset="0"/>
              <a:buChar char="•"/>
            </a:pPr>
            <a:r>
              <a:rPr lang="en-US" dirty="0">
                <a:solidFill>
                  <a:schemeClr val="tx1"/>
                </a:solidFill>
              </a:rPr>
              <a:t>A </a:t>
            </a:r>
            <a:r>
              <a:rPr lang="en-US" b="1" i="1" dirty="0">
                <a:solidFill>
                  <a:schemeClr val="tx1"/>
                </a:solidFill>
              </a:rPr>
              <a:t>repository</a:t>
            </a:r>
            <a:r>
              <a:rPr lang="en-US" dirty="0">
                <a:solidFill>
                  <a:schemeClr val="tx1"/>
                </a:solidFill>
              </a:rPr>
              <a:t> allows you to populate data in memory that comes from the database in the form of the domain </a:t>
            </a:r>
            <a:r>
              <a:rPr lang="en-US" b="1" i="1" dirty="0">
                <a:solidFill>
                  <a:schemeClr val="tx1"/>
                </a:solidFill>
              </a:rPr>
              <a:t>entities</a:t>
            </a:r>
            <a:r>
              <a:rPr lang="en-US" dirty="0">
                <a:solidFill>
                  <a:schemeClr val="tx1"/>
                </a:solidFill>
              </a:rPr>
              <a:t>. Once the </a:t>
            </a:r>
            <a:r>
              <a:rPr lang="en-US" b="1" i="1" dirty="0">
                <a:solidFill>
                  <a:schemeClr val="tx1"/>
                </a:solidFill>
              </a:rPr>
              <a:t>entities</a:t>
            </a:r>
            <a:r>
              <a:rPr lang="en-US" dirty="0">
                <a:solidFill>
                  <a:schemeClr val="tx1"/>
                </a:solidFill>
              </a:rPr>
              <a:t> are in memory, they can be changed and then persisted back to the database through </a:t>
            </a:r>
            <a:r>
              <a:rPr lang="en-US" b="1" i="1" dirty="0">
                <a:solidFill>
                  <a:schemeClr val="tx1"/>
                </a:solidFill>
              </a:rPr>
              <a:t>transactions</a:t>
            </a:r>
            <a:r>
              <a:rPr lang="en-US" dirty="0">
                <a:solidFill>
                  <a:schemeClr val="tx1"/>
                </a:solidFill>
              </a:rPr>
              <a:t>.</a:t>
            </a:r>
          </a:p>
          <a:p>
            <a:pPr lvl="1">
              <a:buFont typeface="Arial" panose="020B0604020202020204" pitchFamily="34" charset="0"/>
              <a:buChar char="•"/>
            </a:pPr>
            <a:r>
              <a:rPr lang="en-US" dirty="0">
                <a:solidFill>
                  <a:schemeClr val="tx1"/>
                </a:solidFill>
              </a:rPr>
              <a:t>Data to be updated comes from the client app or presentation layer to the application layer (a </a:t>
            </a:r>
            <a:r>
              <a:rPr lang="en-US" dirty="0" err="1">
                <a:solidFill>
                  <a:schemeClr val="tx1"/>
                </a:solidFill>
              </a:rPr>
              <a:t>WebAPI</a:t>
            </a:r>
            <a:r>
              <a:rPr lang="en-US" dirty="0">
                <a:solidFill>
                  <a:schemeClr val="tx1"/>
                </a:solidFill>
              </a:rPr>
              <a:t>).</a:t>
            </a:r>
          </a:p>
          <a:p>
            <a:pPr lvl="1">
              <a:buFont typeface="Arial" panose="020B0604020202020204" pitchFamily="34" charset="0"/>
              <a:buChar char="•"/>
            </a:pPr>
            <a:r>
              <a:rPr lang="en-US" dirty="0">
                <a:solidFill>
                  <a:schemeClr val="tx1"/>
                </a:solidFill>
              </a:rPr>
              <a:t>Use </a:t>
            </a:r>
            <a:r>
              <a:rPr lang="en-US" b="1" i="1" dirty="0">
                <a:solidFill>
                  <a:schemeClr val="tx1"/>
                </a:solidFill>
              </a:rPr>
              <a:t>repositories</a:t>
            </a:r>
            <a:r>
              <a:rPr lang="en-US" dirty="0">
                <a:solidFill>
                  <a:schemeClr val="tx1"/>
                </a:solidFill>
              </a:rPr>
              <a:t> to get the data you want to update from the database. Update it in memory with the data passed with the commands, and then add or update the data (domain entities) in the database through a transaction.</a:t>
            </a:r>
          </a:p>
          <a:p>
            <a:pPr lvl="1">
              <a:buFont typeface="Arial" panose="020B0604020202020204" pitchFamily="34" charset="0"/>
              <a:buChar char="•"/>
            </a:pPr>
            <a:r>
              <a:rPr lang="en-US" dirty="0">
                <a:solidFill>
                  <a:schemeClr val="tx1"/>
                </a:solidFill>
              </a:rPr>
              <a:t>Only define one </a:t>
            </a:r>
            <a:r>
              <a:rPr lang="en-US" b="1" i="1" dirty="0">
                <a:solidFill>
                  <a:schemeClr val="tx1"/>
                </a:solidFill>
              </a:rPr>
              <a:t>repository</a:t>
            </a:r>
            <a:r>
              <a:rPr lang="en-US" dirty="0">
                <a:solidFill>
                  <a:schemeClr val="tx1"/>
                </a:solidFill>
              </a:rPr>
              <a:t> for each aggregate. To maintain transactional consistency between all the objects within the aggregate, never create a </a:t>
            </a:r>
            <a:r>
              <a:rPr lang="en-US" b="1" i="1" dirty="0">
                <a:solidFill>
                  <a:schemeClr val="tx1"/>
                </a:solidFill>
              </a:rPr>
              <a:t>repository</a:t>
            </a:r>
            <a:r>
              <a:rPr lang="en-US" dirty="0">
                <a:solidFill>
                  <a:schemeClr val="tx1"/>
                </a:solidFill>
              </a:rPr>
              <a:t> for each table in the database.</a:t>
            </a:r>
          </a:p>
        </p:txBody>
      </p:sp>
      <p:pic>
        <p:nvPicPr>
          <p:cNvPr id="6" name="Picture 2" descr="Diagram showing relationships of domain and other infrastructure.">
            <a:extLst>
              <a:ext uri="{FF2B5EF4-FFF2-40B4-BE49-F238E27FC236}">
                <a16:creationId xmlns:a16="http://schemas.microsoft.com/office/drawing/2014/main" id="{8B8578C4-34E8-443C-853A-3CC911F49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1" y="2038364"/>
            <a:ext cx="6062134" cy="4655719"/>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51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07526-77E6-4DAF-B39C-8249B00B8ED9}"/>
              </a:ext>
            </a:extLst>
          </p:cNvPr>
          <p:cNvSpPr>
            <a:spLocks noGrp="1"/>
          </p:cNvSpPr>
          <p:nvPr>
            <p:ph type="title"/>
          </p:nvPr>
        </p:nvSpPr>
        <p:spPr/>
        <p:txBody>
          <a:bodyPr>
            <a:normAutofit/>
          </a:bodyPr>
          <a:lstStyle/>
          <a:p>
            <a:r>
              <a:rPr lang="en-US" dirty="0">
                <a:solidFill>
                  <a:schemeClr val="tx1"/>
                </a:solidFill>
              </a:rPr>
              <a:t>Repository Pattern Benefits</a:t>
            </a:r>
            <a:br>
              <a:rPr lang="en-US" dirty="0"/>
            </a:br>
            <a:r>
              <a:rPr lang="en-US" sz="1400" dirty="0">
                <a:hlinkClick r:id="rId2"/>
              </a:rPr>
              <a:t>https://docs.microsoft.com/en-us/dotnet/architecture/microservices/microservice-ddd-cqrs-patterns/infrastructure-persistence-layer-design#the-repository-pattern-makes-it-easier-to-test-your-application-logic</a:t>
            </a:r>
            <a:endParaRPr lang="en-US" dirty="0"/>
          </a:p>
        </p:txBody>
      </p:sp>
      <p:sp>
        <p:nvSpPr>
          <p:cNvPr id="3" name="Content Placeholder 2">
            <a:extLst>
              <a:ext uri="{FF2B5EF4-FFF2-40B4-BE49-F238E27FC236}">
                <a16:creationId xmlns:a16="http://schemas.microsoft.com/office/drawing/2014/main" id="{49DE0677-7474-4265-801D-07669D6C8A0E}"/>
              </a:ext>
            </a:extLst>
          </p:cNvPr>
          <p:cNvSpPr>
            <a:spLocks noGrp="1"/>
          </p:cNvSpPr>
          <p:nvPr>
            <p:ph idx="1"/>
          </p:nvPr>
        </p:nvSpPr>
        <p:spPr>
          <a:xfrm>
            <a:off x="1097281" y="1879601"/>
            <a:ext cx="5269652" cy="4555066"/>
          </a:xfrm>
        </p:spPr>
        <p:txBody>
          <a:bodyPr anchor="ctr">
            <a:normAutofit/>
          </a:bodyPr>
          <a:lstStyle/>
          <a:p>
            <a:pPr lvl="1">
              <a:lnSpc>
                <a:spcPct val="110000"/>
              </a:lnSpc>
              <a:buFont typeface="Arial" panose="020B0604020202020204" pitchFamily="34" charset="0"/>
              <a:buChar char="•"/>
            </a:pPr>
            <a:r>
              <a:rPr lang="en-US" sz="1800" dirty="0">
                <a:solidFill>
                  <a:schemeClr val="tx1"/>
                </a:solidFill>
              </a:rPr>
              <a:t>Unit tests only test code, not infrastructure, so the repository abstractions make it easier to achieve that goal.</a:t>
            </a:r>
          </a:p>
          <a:p>
            <a:pPr lvl="1">
              <a:lnSpc>
                <a:spcPct val="110000"/>
              </a:lnSpc>
              <a:buFont typeface="Arial" panose="020B0604020202020204" pitchFamily="34" charset="0"/>
              <a:buChar char="•"/>
            </a:pPr>
            <a:r>
              <a:rPr lang="en-US" sz="1800" dirty="0">
                <a:solidFill>
                  <a:schemeClr val="tx1"/>
                </a:solidFill>
              </a:rPr>
              <a:t>When repository interfaces are defined and placed in the domain model layer, the application layer (API service), doesn't depend directly on the infrastructure layer.</a:t>
            </a:r>
          </a:p>
          <a:p>
            <a:pPr lvl="1">
              <a:lnSpc>
                <a:spcPct val="110000"/>
              </a:lnSpc>
              <a:buFont typeface="Arial" panose="020B0604020202020204" pitchFamily="34" charset="0"/>
              <a:buChar char="•"/>
            </a:pPr>
            <a:r>
              <a:rPr lang="en-US" sz="1800" b="1" i="1" dirty="0">
                <a:solidFill>
                  <a:schemeClr val="tx1"/>
                </a:solidFill>
              </a:rPr>
              <a:t>Dependency Injection </a:t>
            </a:r>
            <a:r>
              <a:rPr lang="en-US" sz="1800" dirty="0">
                <a:solidFill>
                  <a:schemeClr val="tx1"/>
                </a:solidFill>
              </a:rPr>
              <a:t>in the </a:t>
            </a:r>
            <a:r>
              <a:rPr lang="en-US" sz="1800" b="1" i="1" dirty="0">
                <a:solidFill>
                  <a:schemeClr val="tx1"/>
                </a:solidFill>
              </a:rPr>
              <a:t>Controller</a:t>
            </a:r>
            <a:r>
              <a:rPr lang="en-US" sz="1800" dirty="0">
                <a:solidFill>
                  <a:schemeClr val="tx1"/>
                </a:solidFill>
              </a:rPr>
              <a:t> of a Web API allows mock </a:t>
            </a:r>
            <a:r>
              <a:rPr lang="en-US" sz="1800" b="1" i="1" dirty="0">
                <a:solidFill>
                  <a:schemeClr val="tx1"/>
                </a:solidFill>
              </a:rPr>
              <a:t>repositories</a:t>
            </a:r>
            <a:r>
              <a:rPr lang="en-US" sz="1800" dirty="0">
                <a:solidFill>
                  <a:schemeClr val="tx1"/>
                </a:solidFill>
              </a:rPr>
              <a:t> to return mocked (staged) data instead of data from the database. </a:t>
            </a:r>
          </a:p>
          <a:p>
            <a:pPr lvl="1">
              <a:lnSpc>
                <a:spcPct val="110000"/>
              </a:lnSpc>
              <a:buFont typeface="Arial" panose="020B0604020202020204" pitchFamily="34" charset="0"/>
              <a:buChar char="•"/>
            </a:pPr>
            <a:r>
              <a:rPr lang="en-US" sz="1800" b="1" i="1" dirty="0">
                <a:solidFill>
                  <a:schemeClr val="tx1"/>
                </a:solidFill>
              </a:rPr>
              <a:t>Dependency Injection</a:t>
            </a:r>
            <a:r>
              <a:rPr lang="en-US" sz="1800" dirty="0">
                <a:solidFill>
                  <a:schemeClr val="tx1"/>
                </a:solidFill>
              </a:rPr>
              <a:t> in </a:t>
            </a:r>
            <a:r>
              <a:rPr lang="en-US" sz="1800" b="1" i="1" dirty="0">
                <a:solidFill>
                  <a:schemeClr val="tx1"/>
                </a:solidFill>
              </a:rPr>
              <a:t>Controllers</a:t>
            </a:r>
            <a:r>
              <a:rPr lang="en-US" sz="1800" dirty="0">
                <a:solidFill>
                  <a:schemeClr val="tx1"/>
                </a:solidFill>
              </a:rPr>
              <a:t> decouples the layers and allows unit tests that focus on the logic of an application without requiring connectivity to a database.</a:t>
            </a:r>
            <a:endParaRPr lang="en-US" sz="1400" dirty="0">
              <a:solidFill>
                <a:schemeClr val="tx1"/>
              </a:solidFill>
            </a:endParaRPr>
          </a:p>
        </p:txBody>
      </p:sp>
      <p:pic>
        <p:nvPicPr>
          <p:cNvPr id="3074" name="Picture 2" descr="Using the Repository and Unit Of Work Pattern in .net core | Gary Woodfine">
            <a:extLst>
              <a:ext uri="{FF2B5EF4-FFF2-40B4-BE49-F238E27FC236}">
                <a16:creationId xmlns:a16="http://schemas.microsoft.com/office/drawing/2014/main" id="{CAB2D840-F3F6-417E-BADC-F7F48ACF7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2533" y="2091310"/>
            <a:ext cx="5097463" cy="4628577"/>
          </a:xfrm>
          <a:prstGeom prst="rect">
            <a:avLst/>
          </a:prstGeom>
          <a:solidFill>
            <a:schemeClr val="bg1"/>
          </a:solidFill>
          <a:ln w="25400">
            <a:solidFill>
              <a:schemeClr val="accent2"/>
            </a:solidFill>
          </a:ln>
        </p:spPr>
      </p:pic>
    </p:spTree>
    <p:extLst>
      <p:ext uri="{BB962C8B-B14F-4D97-AF65-F5344CB8AC3E}">
        <p14:creationId xmlns:p14="http://schemas.microsoft.com/office/powerpoint/2010/main" val="3398746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0102-BC08-44F0-AC60-AA29EEF6EEFD}"/>
              </a:ext>
            </a:extLst>
          </p:cNvPr>
          <p:cNvSpPr>
            <a:spLocks noGrp="1"/>
          </p:cNvSpPr>
          <p:nvPr>
            <p:ph type="title"/>
          </p:nvPr>
        </p:nvSpPr>
        <p:spPr>
          <a:xfrm>
            <a:off x="1191190" y="2013803"/>
            <a:ext cx="3313077" cy="2219530"/>
          </a:xfrm>
        </p:spPr>
        <p:txBody>
          <a:bodyPr>
            <a:normAutofit fontScale="90000"/>
          </a:bodyPr>
          <a:lstStyle/>
          <a:p>
            <a:r>
              <a:rPr lang="en-US" dirty="0">
                <a:solidFill>
                  <a:schemeClr val="tx1"/>
                </a:solidFill>
              </a:rPr>
              <a:t>Repository Pattern Structure</a:t>
            </a:r>
            <a:br>
              <a:rPr lang="en-US" dirty="0"/>
            </a:br>
            <a:r>
              <a:rPr lang="en-US" sz="1600" dirty="0">
                <a:hlinkClick r:id="rId2"/>
              </a:rPr>
              <a:t>https://garywoodfine.com/generic-repository-pattern-net-core/</a:t>
            </a:r>
            <a:endParaRPr lang="en-US" dirty="0"/>
          </a:p>
        </p:txBody>
      </p:sp>
      <p:pic>
        <p:nvPicPr>
          <p:cNvPr id="5" name="Picture 2" descr="Using the Repository and Unit Of Work Pattern in .net core | Gary Woodfine">
            <a:extLst>
              <a:ext uri="{FF2B5EF4-FFF2-40B4-BE49-F238E27FC236}">
                <a16:creationId xmlns:a16="http://schemas.microsoft.com/office/drawing/2014/main" id="{3B231261-41AC-433C-BCDB-EBE597979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420" y="551824"/>
            <a:ext cx="6458090" cy="5864050"/>
          </a:xfrm>
          <a:prstGeom prst="rect">
            <a:avLst/>
          </a:prstGeom>
          <a:solidFill>
            <a:schemeClr val="bg1"/>
          </a:solidFill>
          <a:ln w="25400">
            <a:solidFill>
              <a:schemeClr val="accent2"/>
            </a:solidFill>
          </a:ln>
        </p:spPr>
      </p:pic>
      <p:sp>
        <p:nvSpPr>
          <p:cNvPr id="6" name="TextBox 5">
            <a:extLst>
              <a:ext uri="{FF2B5EF4-FFF2-40B4-BE49-F238E27FC236}">
                <a16:creationId xmlns:a16="http://schemas.microsoft.com/office/drawing/2014/main" id="{BD6A8CE7-8C82-4B4F-8C6B-D35D23643449}"/>
              </a:ext>
            </a:extLst>
          </p:cNvPr>
          <p:cNvSpPr txBox="1"/>
          <p:nvPr/>
        </p:nvSpPr>
        <p:spPr>
          <a:xfrm>
            <a:off x="5145106" y="1644067"/>
            <a:ext cx="1690454" cy="369332"/>
          </a:xfrm>
          <a:prstGeom prst="rect">
            <a:avLst/>
          </a:prstGeom>
          <a:solidFill>
            <a:schemeClr val="bg1"/>
          </a:solidFill>
          <a:ln w="25400">
            <a:solidFill>
              <a:schemeClr val="accent2"/>
            </a:solidFill>
          </a:ln>
        </p:spPr>
        <p:txBody>
          <a:bodyPr wrap="square" rtlCol="0" anchor="ctr">
            <a:spAutoFit/>
          </a:bodyPr>
          <a:lstStyle/>
          <a:p>
            <a:pPr algn="ctr"/>
            <a:r>
              <a:rPr lang="en-US" dirty="0"/>
              <a:t>Business Class</a:t>
            </a:r>
          </a:p>
        </p:txBody>
      </p:sp>
      <p:sp>
        <p:nvSpPr>
          <p:cNvPr id="8" name="TextBox 7">
            <a:extLst>
              <a:ext uri="{FF2B5EF4-FFF2-40B4-BE49-F238E27FC236}">
                <a16:creationId xmlns:a16="http://schemas.microsoft.com/office/drawing/2014/main" id="{AEF89680-B2C3-465D-87B2-23E78C496659}"/>
              </a:ext>
            </a:extLst>
          </p:cNvPr>
          <p:cNvSpPr txBox="1"/>
          <p:nvPr/>
        </p:nvSpPr>
        <p:spPr>
          <a:xfrm>
            <a:off x="5162522" y="867418"/>
            <a:ext cx="2048533" cy="369332"/>
          </a:xfrm>
          <a:prstGeom prst="rect">
            <a:avLst/>
          </a:prstGeom>
          <a:solidFill>
            <a:schemeClr val="bg1"/>
          </a:solidFill>
          <a:ln w="25400">
            <a:solidFill>
              <a:schemeClr val="accent2"/>
            </a:solidFill>
          </a:ln>
        </p:spPr>
        <p:txBody>
          <a:bodyPr wrap="square" rtlCol="0" anchor="ctr">
            <a:spAutoFit/>
          </a:bodyPr>
          <a:lstStyle/>
          <a:p>
            <a:pPr algn="ctr"/>
            <a:r>
              <a:rPr lang="en-US" dirty="0"/>
              <a:t>Controllers/Actions</a:t>
            </a:r>
          </a:p>
        </p:txBody>
      </p:sp>
      <p:sp>
        <p:nvSpPr>
          <p:cNvPr id="10" name="TextBox 9">
            <a:extLst>
              <a:ext uri="{FF2B5EF4-FFF2-40B4-BE49-F238E27FC236}">
                <a16:creationId xmlns:a16="http://schemas.microsoft.com/office/drawing/2014/main" id="{E1DF8CA2-2087-47B6-B04F-729027ECB2A3}"/>
              </a:ext>
            </a:extLst>
          </p:cNvPr>
          <p:cNvSpPr txBox="1"/>
          <p:nvPr/>
        </p:nvSpPr>
        <p:spPr>
          <a:xfrm>
            <a:off x="5162522" y="2420716"/>
            <a:ext cx="1827973" cy="369332"/>
          </a:xfrm>
          <a:prstGeom prst="rect">
            <a:avLst/>
          </a:prstGeom>
          <a:solidFill>
            <a:schemeClr val="bg1"/>
          </a:solidFill>
          <a:ln w="25400">
            <a:solidFill>
              <a:schemeClr val="accent2"/>
            </a:solidFill>
          </a:ln>
        </p:spPr>
        <p:txBody>
          <a:bodyPr wrap="square" rtlCol="0" anchor="ctr">
            <a:spAutoFit/>
          </a:bodyPr>
          <a:lstStyle/>
          <a:p>
            <a:pPr algn="ctr"/>
            <a:r>
              <a:rPr lang="en-US" dirty="0"/>
              <a:t>Repository Class</a:t>
            </a:r>
          </a:p>
        </p:txBody>
      </p:sp>
      <p:sp>
        <p:nvSpPr>
          <p:cNvPr id="12" name="TextBox 11">
            <a:extLst>
              <a:ext uri="{FF2B5EF4-FFF2-40B4-BE49-F238E27FC236}">
                <a16:creationId xmlns:a16="http://schemas.microsoft.com/office/drawing/2014/main" id="{C39E963F-F355-4BD7-B225-CEEA42078AFE}"/>
              </a:ext>
            </a:extLst>
          </p:cNvPr>
          <p:cNvSpPr txBox="1"/>
          <p:nvPr/>
        </p:nvSpPr>
        <p:spPr>
          <a:xfrm>
            <a:off x="5170024" y="3241535"/>
            <a:ext cx="1820471" cy="523220"/>
          </a:xfrm>
          <a:prstGeom prst="rect">
            <a:avLst/>
          </a:prstGeom>
          <a:solidFill>
            <a:schemeClr val="bg1"/>
          </a:solidFill>
          <a:ln w="25400">
            <a:solidFill>
              <a:schemeClr val="accent2"/>
            </a:solidFill>
          </a:ln>
        </p:spPr>
        <p:txBody>
          <a:bodyPr wrap="square" rtlCol="0" anchor="ctr">
            <a:spAutoFit/>
          </a:bodyPr>
          <a:lstStyle/>
          <a:p>
            <a:pPr algn="ctr"/>
            <a:r>
              <a:rPr lang="en-US" sz="1400" dirty="0"/>
              <a:t>Entity Framework</a:t>
            </a:r>
          </a:p>
          <a:p>
            <a:pPr algn="ctr"/>
            <a:r>
              <a:rPr lang="en-US" sz="1400" dirty="0"/>
              <a:t>ADO.NET</a:t>
            </a:r>
          </a:p>
        </p:txBody>
      </p:sp>
      <p:sp>
        <p:nvSpPr>
          <p:cNvPr id="14" name="TextBox 13">
            <a:extLst>
              <a:ext uri="{FF2B5EF4-FFF2-40B4-BE49-F238E27FC236}">
                <a16:creationId xmlns:a16="http://schemas.microsoft.com/office/drawing/2014/main" id="{885E7A73-FF4A-4CDF-A959-7E4945BF2538}"/>
              </a:ext>
            </a:extLst>
          </p:cNvPr>
          <p:cNvSpPr txBox="1"/>
          <p:nvPr/>
        </p:nvSpPr>
        <p:spPr>
          <a:xfrm>
            <a:off x="6909161" y="5465371"/>
            <a:ext cx="2590607" cy="769441"/>
          </a:xfrm>
          <a:prstGeom prst="rect">
            <a:avLst/>
          </a:prstGeom>
          <a:solidFill>
            <a:schemeClr val="bg1"/>
          </a:solidFill>
          <a:ln w="25400">
            <a:solidFill>
              <a:schemeClr val="accent2"/>
            </a:solidFill>
          </a:ln>
        </p:spPr>
        <p:txBody>
          <a:bodyPr wrap="square" rtlCol="0" anchor="ctr">
            <a:spAutoFit/>
          </a:bodyPr>
          <a:lstStyle/>
          <a:p>
            <a:pPr algn="ctr"/>
            <a:r>
              <a:rPr lang="en-US" sz="4400" dirty="0"/>
              <a:t>Database</a:t>
            </a:r>
          </a:p>
        </p:txBody>
      </p:sp>
      <p:sp>
        <p:nvSpPr>
          <p:cNvPr id="9" name="TextBox 8">
            <a:extLst>
              <a:ext uri="{FF2B5EF4-FFF2-40B4-BE49-F238E27FC236}">
                <a16:creationId xmlns:a16="http://schemas.microsoft.com/office/drawing/2014/main" id="{F2B7DFF6-4078-4A3B-AC18-23047086745D}"/>
              </a:ext>
            </a:extLst>
          </p:cNvPr>
          <p:cNvSpPr txBox="1"/>
          <p:nvPr/>
        </p:nvSpPr>
        <p:spPr>
          <a:xfrm>
            <a:off x="7582127" y="107128"/>
            <a:ext cx="1244676" cy="36933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25400">
            <a:solidFill>
              <a:schemeClr val="accent2"/>
            </a:solidFill>
          </a:ln>
        </p:spPr>
        <p:txBody>
          <a:bodyPr wrap="square">
            <a:spAutoFit/>
          </a:bodyPr>
          <a:lstStyle/>
          <a:p>
            <a:r>
              <a:rPr lang="en-US" dirty="0">
                <a:solidFill>
                  <a:schemeClr val="tx1"/>
                </a:solidFill>
              </a:rPr>
              <a:t>HTTP Call</a:t>
            </a:r>
            <a:endParaRPr lang="en-US" dirty="0"/>
          </a:p>
        </p:txBody>
      </p:sp>
      <p:cxnSp>
        <p:nvCxnSpPr>
          <p:cNvPr id="4" name="Connector: Curved 3">
            <a:extLst>
              <a:ext uri="{FF2B5EF4-FFF2-40B4-BE49-F238E27FC236}">
                <a16:creationId xmlns:a16="http://schemas.microsoft.com/office/drawing/2014/main" id="{B506C0C5-7CFB-4EE4-B860-008793FE002B}"/>
              </a:ext>
            </a:extLst>
          </p:cNvPr>
          <p:cNvCxnSpPr>
            <a:cxnSpLocks/>
            <a:stCxn id="9" idx="1"/>
            <a:endCxn id="8" idx="0"/>
          </p:cNvCxnSpPr>
          <p:nvPr/>
        </p:nvCxnSpPr>
        <p:spPr>
          <a:xfrm rot="10800000" flipV="1">
            <a:off x="6186789" y="291794"/>
            <a:ext cx="1395338" cy="575624"/>
          </a:xfrm>
          <a:prstGeom prst="curvedConnector2">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32945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5032-DC4C-4286-8DD0-71C317A25132}"/>
              </a:ext>
            </a:extLst>
          </p:cNvPr>
          <p:cNvSpPr>
            <a:spLocks noGrp="1"/>
          </p:cNvSpPr>
          <p:nvPr>
            <p:ph type="title"/>
          </p:nvPr>
        </p:nvSpPr>
        <p:spPr/>
        <p:txBody>
          <a:bodyPr>
            <a:normAutofit/>
          </a:bodyPr>
          <a:lstStyle/>
          <a:p>
            <a:r>
              <a:rPr lang="en-US" dirty="0">
                <a:solidFill>
                  <a:schemeClr val="tx1"/>
                </a:solidFill>
              </a:rPr>
              <a:t>Unit of Work Design Pattern</a:t>
            </a:r>
            <a:br>
              <a:rPr lang="en-US" dirty="0">
                <a:solidFill>
                  <a:schemeClr val="tx1"/>
                </a:solidFill>
              </a:rPr>
            </a:br>
            <a:r>
              <a:rPr lang="en-US" sz="1400" dirty="0">
                <a:solidFill>
                  <a:schemeClr val="tx1"/>
                </a:solidFill>
                <a:hlinkClick r:id="rId2"/>
              </a:rPr>
              <a:t>https://docs.microsoft.com/en-us/aspnet/mvc/overview/older-versions/getting-started-with-ef-5-using-mvc-4/implementing-the-repository-and-unit-of-work-patterns-in-an-asp-net-mvc-application</a:t>
            </a:r>
            <a:endParaRPr lang="en-US" sz="1600" dirty="0">
              <a:solidFill>
                <a:schemeClr val="tx1"/>
              </a:solidFill>
            </a:endParaRPr>
          </a:p>
        </p:txBody>
      </p:sp>
      <p:sp>
        <p:nvSpPr>
          <p:cNvPr id="3" name="Content Placeholder 2">
            <a:extLst>
              <a:ext uri="{FF2B5EF4-FFF2-40B4-BE49-F238E27FC236}">
                <a16:creationId xmlns:a16="http://schemas.microsoft.com/office/drawing/2014/main" id="{F4D94D9F-9CFF-4003-9F6C-EEFE8AF7257C}"/>
              </a:ext>
            </a:extLst>
          </p:cNvPr>
          <p:cNvSpPr>
            <a:spLocks noGrp="1"/>
          </p:cNvSpPr>
          <p:nvPr>
            <p:ph idx="1"/>
          </p:nvPr>
        </p:nvSpPr>
        <p:spPr>
          <a:xfrm>
            <a:off x="1097281" y="1886857"/>
            <a:ext cx="5429310" cy="4542972"/>
          </a:xfrm>
        </p:spPr>
        <p:txBody>
          <a:bodyPr anchor="ctr">
            <a:normAutofit/>
          </a:bodyPr>
          <a:lstStyle/>
          <a:p>
            <a:r>
              <a:rPr lang="en-US" dirty="0">
                <a:solidFill>
                  <a:schemeClr val="tx1"/>
                </a:solidFill>
              </a:rPr>
              <a:t>The </a:t>
            </a:r>
            <a:r>
              <a:rPr lang="en-US" b="1" i="1" dirty="0">
                <a:solidFill>
                  <a:schemeClr val="tx1"/>
                </a:solidFill>
              </a:rPr>
              <a:t>Unit-of-Work</a:t>
            </a:r>
            <a:r>
              <a:rPr lang="en-US" dirty="0">
                <a:solidFill>
                  <a:schemeClr val="tx1"/>
                </a:solidFill>
              </a:rPr>
              <a:t> Design Pattern helps to minimize redundant code and ensures that all repositories use the same database </a:t>
            </a:r>
            <a:r>
              <a:rPr lang="en-US" b="1" i="1" dirty="0">
                <a:solidFill>
                  <a:schemeClr val="tx1"/>
                </a:solidFill>
              </a:rPr>
              <a:t>context. </a:t>
            </a:r>
            <a:r>
              <a:rPr lang="en-US" dirty="0">
                <a:solidFill>
                  <a:schemeClr val="tx1"/>
                </a:solidFill>
              </a:rPr>
              <a:t>The </a:t>
            </a:r>
            <a:r>
              <a:rPr lang="en-US" b="1" i="1" dirty="0">
                <a:solidFill>
                  <a:schemeClr val="tx1"/>
                </a:solidFill>
              </a:rPr>
              <a:t>Unit-of-Work</a:t>
            </a:r>
            <a:r>
              <a:rPr lang="en-US" i="1" dirty="0">
                <a:solidFill>
                  <a:schemeClr val="tx1"/>
                </a:solidFill>
              </a:rPr>
              <a:t> Design Pattern </a:t>
            </a:r>
            <a:r>
              <a:rPr lang="en-US" dirty="0">
                <a:solidFill>
                  <a:schemeClr val="tx1"/>
                </a:solidFill>
              </a:rPr>
              <a:t>uses a </a:t>
            </a:r>
            <a:r>
              <a:rPr lang="en-US" b="1" i="1" dirty="0">
                <a:solidFill>
                  <a:schemeClr val="tx1"/>
                </a:solidFill>
              </a:rPr>
              <a:t>Unit-of-Work </a:t>
            </a:r>
            <a:r>
              <a:rPr lang="en-US" dirty="0">
                <a:solidFill>
                  <a:schemeClr val="tx1"/>
                </a:solidFill>
              </a:rPr>
              <a:t>class along with a </a:t>
            </a:r>
            <a:r>
              <a:rPr lang="en-US" b="1" i="1" dirty="0">
                <a:solidFill>
                  <a:schemeClr val="tx1"/>
                </a:solidFill>
              </a:rPr>
              <a:t>generic</a:t>
            </a:r>
            <a:r>
              <a:rPr lang="en-US" dirty="0">
                <a:solidFill>
                  <a:schemeClr val="tx1"/>
                </a:solidFill>
              </a:rPr>
              <a:t> repository. The </a:t>
            </a:r>
            <a:r>
              <a:rPr lang="en-US" b="1" i="1" dirty="0">
                <a:solidFill>
                  <a:schemeClr val="tx1"/>
                </a:solidFill>
              </a:rPr>
              <a:t>Unit-of-Work </a:t>
            </a:r>
            <a:r>
              <a:rPr lang="en-US" dirty="0">
                <a:solidFill>
                  <a:schemeClr val="tx1"/>
                </a:solidFill>
              </a:rPr>
              <a:t>class instantiates the generic repository multiple times with different </a:t>
            </a:r>
            <a:r>
              <a:rPr lang="en-US" b="1" i="1" dirty="0">
                <a:solidFill>
                  <a:schemeClr val="tx1"/>
                </a:solidFill>
              </a:rPr>
              <a:t>entities </a:t>
            </a:r>
            <a:r>
              <a:rPr lang="en-US" dirty="0">
                <a:solidFill>
                  <a:schemeClr val="tx1"/>
                </a:solidFill>
              </a:rPr>
              <a:t>to perform the actions needed in one work action (unit of work).</a:t>
            </a:r>
          </a:p>
          <a:p>
            <a:r>
              <a:rPr lang="en-US" dirty="0">
                <a:solidFill>
                  <a:schemeClr val="tx1"/>
                </a:solidFill>
              </a:rPr>
              <a:t>The </a:t>
            </a:r>
            <a:r>
              <a:rPr lang="en-US" b="1" i="1" dirty="0">
                <a:solidFill>
                  <a:schemeClr val="tx1"/>
                </a:solidFill>
              </a:rPr>
              <a:t>Unit-of-Work</a:t>
            </a:r>
            <a:r>
              <a:rPr lang="en-US" dirty="0">
                <a:solidFill>
                  <a:schemeClr val="tx1"/>
                </a:solidFill>
              </a:rPr>
              <a:t> class coordinates the work of multiple repositories by first creating a single database </a:t>
            </a:r>
            <a:r>
              <a:rPr lang="en-US" b="1" i="1" dirty="0">
                <a:solidFill>
                  <a:schemeClr val="tx1"/>
                </a:solidFill>
              </a:rPr>
              <a:t>context</a:t>
            </a:r>
            <a:r>
              <a:rPr lang="en-US" dirty="0">
                <a:solidFill>
                  <a:schemeClr val="tx1"/>
                </a:solidFill>
              </a:rPr>
              <a:t> class. Then it instantiates the generic repo classes shared by all of them. </a:t>
            </a:r>
          </a:p>
        </p:txBody>
      </p:sp>
      <p:sp>
        <p:nvSpPr>
          <p:cNvPr id="5" name="Oval 4">
            <a:extLst>
              <a:ext uri="{FF2B5EF4-FFF2-40B4-BE49-F238E27FC236}">
                <a16:creationId xmlns:a16="http://schemas.microsoft.com/office/drawing/2014/main" id="{E5444CB9-020D-4AA8-BE0E-199BAA4FB9B7}"/>
              </a:ext>
            </a:extLst>
          </p:cNvPr>
          <p:cNvSpPr/>
          <p:nvPr/>
        </p:nvSpPr>
        <p:spPr>
          <a:xfrm>
            <a:off x="7404123" y="3192300"/>
            <a:ext cx="2974908" cy="234883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FFFF00"/>
                </a:solidFill>
                <a:highlight>
                  <a:srgbClr val="000000"/>
                </a:highlight>
              </a:rPr>
              <a:t>Unit-of-Work Class</a:t>
            </a:r>
          </a:p>
        </p:txBody>
      </p:sp>
      <p:sp>
        <p:nvSpPr>
          <p:cNvPr id="6" name="Rectangle 5">
            <a:extLst>
              <a:ext uri="{FF2B5EF4-FFF2-40B4-BE49-F238E27FC236}">
                <a16:creationId xmlns:a16="http://schemas.microsoft.com/office/drawing/2014/main" id="{8865761D-9EA0-4AF1-88B8-A00D69C17C67}"/>
              </a:ext>
            </a:extLst>
          </p:cNvPr>
          <p:cNvSpPr/>
          <p:nvPr/>
        </p:nvSpPr>
        <p:spPr>
          <a:xfrm>
            <a:off x="10206681" y="3689085"/>
            <a:ext cx="1146706" cy="10187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a:solidFill>
                  <a:srgbClr val="FF0000"/>
                </a:solidFill>
                <a:highlight>
                  <a:srgbClr val="000000"/>
                </a:highlight>
              </a:rPr>
              <a:t>DataBase</a:t>
            </a:r>
            <a:r>
              <a:rPr lang="en-US" dirty="0">
                <a:solidFill>
                  <a:srgbClr val="FF0000"/>
                </a:solidFill>
                <a:highlight>
                  <a:srgbClr val="000000"/>
                </a:highlight>
              </a:rPr>
              <a:t> Context Class</a:t>
            </a:r>
          </a:p>
        </p:txBody>
      </p:sp>
      <p:sp>
        <p:nvSpPr>
          <p:cNvPr id="7" name="Rectangle 6">
            <a:extLst>
              <a:ext uri="{FF2B5EF4-FFF2-40B4-BE49-F238E27FC236}">
                <a16:creationId xmlns:a16="http://schemas.microsoft.com/office/drawing/2014/main" id="{1482FDC7-927A-4145-9E7E-D8286C247999}"/>
              </a:ext>
            </a:extLst>
          </p:cNvPr>
          <p:cNvSpPr/>
          <p:nvPr/>
        </p:nvSpPr>
        <p:spPr>
          <a:xfrm>
            <a:off x="9385304" y="5188429"/>
            <a:ext cx="869627" cy="10187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FF0000"/>
                </a:solidFill>
                <a:highlight>
                  <a:srgbClr val="000000"/>
                </a:highlight>
              </a:rPr>
              <a:t>Round Class</a:t>
            </a:r>
          </a:p>
        </p:txBody>
      </p:sp>
      <p:sp>
        <p:nvSpPr>
          <p:cNvPr id="8" name="Rectangle 7">
            <a:extLst>
              <a:ext uri="{FF2B5EF4-FFF2-40B4-BE49-F238E27FC236}">
                <a16:creationId xmlns:a16="http://schemas.microsoft.com/office/drawing/2014/main" id="{1600102E-5887-4920-BCF8-7CB9CDAABD6A}"/>
              </a:ext>
            </a:extLst>
          </p:cNvPr>
          <p:cNvSpPr/>
          <p:nvPr/>
        </p:nvSpPr>
        <p:spPr>
          <a:xfrm>
            <a:off x="8400580" y="5188430"/>
            <a:ext cx="812618" cy="10187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FF0000"/>
                </a:solidFill>
                <a:highlight>
                  <a:srgbClr val="000000"/>
                </a:highlight>
              </a:rPr>
              <a:t>Game Class</a:t>
            </a:r>
          </a:p>
        </p:txBody>
      </p:sp>
      <p:sp>
        <p:nvSpPr>
          <p:cNvPr id="9" name="Rectangle 8">
            <a:extLst>
              <a:ext uri="{FF2B5EF4-FFF2-40B4-BE49-F238E27FC236}">
                <a16:creationId xmlns:a16="http://schemas.microsoft.com/office/drawing/2014/main" id="{A386719C-B3EF-4695-8A81-DDD62E80D69F}"/>
              </a:ext>
            </a:extLst>
          </p:cNvPr>
          <p:cNvSpPr/>
          <p:nvPr/>
        </p:nvSpPr>
        <p:spPr>
          <a:xfrm>
            <a:off x="7426224" y="5188430"/>
            <a:ext cx="802250" cy="10187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FF0000"/>
                </a:solidFill>
                <a:highlight>
                  <a:srgbClr val="000000"/>
                </a:highlight>
              </a:rPr>
              <a:t>Player Class</a:t>
            </a:r>
          </a:p>
        </p:txBody>
      </p:sp>
      <p:sp>
        <p:nvSpPr>
          <p:cNvPr id="4" name="Isosceles Triangle 3">
            <a:extLst>
              <a:ext uri="{FF2B5EF4-FFF2-40B4-BE49-F238E27FC236}">
                <a16:creationId xmlns:a16="http://schemas.microsoft.com/office/drawing/2014/main" id="{6F9BB44C-A9B5-430B-91C4-67CB87CDB86F}"/>
              </a:ext>
            </a:extLst>
          </p:cNvPr>
          <p:cNvSpPr/>
          <p:nvPr/>
        </p:nvSpPr>
        <p:spPr>
          <a:xfrm>
            <a:off x="7224292" y="2479982"/>
            <a:ext cx="3414818" cy="105245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00B050"/>
                </a:solidFill>
                <a:highlight>
                  <a:srgbClr val="000000"/>
                </a:highlight>
              </a:rPr>
              <a:t>Controller Class</a:t>
            </a:r>
          </a:p>
        </p:txBody>
      </p:sp>
      <p:sp>
        <p:nvSpPr>
          <p:cNvPr id="11" name="TextBox 10">
            <a:extLst>
              <a:ext uri="{FF2B5EF4-FFF2-40B4-BE49-F238E27FC236}">
                <a16:creationId xmlns:a16="http://schemas.microsoft.com/office/drawing/2014/main" id="{26513C34-43C9-457F-8C86-F191CAD7FDB3}"/>
              </a:ext>
            </a:extLst>
          </p:cNvPr>
          <p:cNvSpPr txBox="1"/>
          <p:nvPr/>
        </p:nvSpPr>
        <p:spPr>
          <a:xfrm>
            <a:off x="7160101" y="2014713"/>
            <a:ext cx="1129999" cy="36933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25400">
            <a:solidFill>
              <a:schemeClr val="accent2"/>
            </a:solidFill>
          </a:ln>
        </p:spPr>
        <p:txBody>
          <a:bodyPr wrap="square">
            <a:spAutoFit/>
          </a:bodyPr>
          <a:lstStyle/>
          <a:p>
            <a:r>
              <a:rPr lang="en-US" dirty="0">
                <a:solidFill>
                  <a:schemeClr val="tx1"/>
                </a:solidFill>
              </a:rPr>
              <a:t>HTTP Call</a:t>
            </a:r>
            <a:endParaRPr lang="en-US" dirty="0"/>
          </a:p>
        </p:txBody>
      </p:sp>
      <p:cxnSp>
        <p:nvCxnSpPr>
          <p:cNvPr id="16" name="Connector: Curved 15">
            <a:extLst>
              <a:ext uri="{FF2B5EF4-FFF2-40B4-BE49-F238E27FC236}">
                <a16:creationId xmlns:a16="http://schemas.microsoft.com/office/drawing/2014/main" id="{8E3F0F7B-7B96-44A7-96A4-30728F7BC61F}"/>
              </a:ext>
            </a:extLst>
          </p:cNvPr>
          <p:cNvCxnSpPr>
            <a:cxnSpLocks/>
            <a:stCxn id="6" idx="1"/>
            <a:endCxn id="7" idx="0"/>
          </p:cNvCxnSpPr>
          <p:nvPr/>
        </p:nvCxnSpPr>
        <p:spPr>
          <a:xfrm rot="10800000" flipV="1">
            <a:off x="9820119" y="4198445"/>
            <a:ext cx="386563" cy="989984"/>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Connector: Curved 19">
            <a:extLst>
              <a:ext uri="{FF2B5EF4-FFF2-40B4-BE49-F238E27FC236}">
                <a16:creationId xmlns:a16="http://schemas.microsoft.com/office/drawing/2014/main" id="{8D91DAFC-977E-469E-9F95-DBE0A5A67F39}"/>
              </a:ext>
            </a:extLst>
          </p:cNvPr>
          <p:cNvCxnSpPr>
            <a:cxnSpLocks/>
            <a:stCxn id="6" idx="1"/>
            <a:endCxn id="8" idx="0"/>
          </p:cNvCxnSpPr>
          <p:nvPr/>
        </p:nvCxnSpPr>
        <p:spPr>
          <a:xfrm rot="10800000" flipV="1">
            <a:off x="8806889" y="4198444"/>
            <a:ext cx="1399792" cy="989985"/>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Connector: Curved 18">
            <a:extLst>
              <a:ext uri="{FF2B5EF4-FFF2-40B4-BE49-F238E27FC236}">
                <a16:creationId xmlns:a16="http://schemas.microsoft.com/office/drawing/2014/main" id="{A4604DD5-25DF-4362-B4BA-258168F622EC}"/>
              </a:ext>
            </a:extLst>
          </p:cNvPr>
          <p:cNvCxnSpPr>
            <a:cxnSpLocks/>
            <a:stCxn id="6" idx="1"/>
            <a:endCxn id="9" idx="0"/>
          </p:cNvCxnSpPr>
          <p:nvPr/>
        </p:nvCxnSpPr>
        <p:spPr>
          <a:xfrm rot="10800000" flipV="1">
            <a:off x="7827349" y="4198444"/>
            <a:ext cx="2379332" cy="989985"/>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Connector: Curved 33">
            <a:extLst>
              <a:ext uri="{FF2B5EF4-FFF2-40B4-BE49-F238E27FC236}">
                <a16:creationId xmlns:a16="http://schemas.microsoft.com/office/drawing/2014/main" id="{FC80E223-CF06-4171-92C1-7C6AEF333E40}"/>
              </a:ext>
            </a:extLst>
          </p:cNvPr>
          <p:cNvCxnSpPr>
            <a:cxnSpLocks/>
            <a:stCxn id="11" idx="3"/>
            <a:endCxn id="4" idx="0"/>
          </p:cNvCxnSpPr>
          <p:nvPr/>
        </p:nvCxnSpPr>
        <p:spPr>
          <a:xfrm>
            <a:off x="8290100" y="2199379"/>
            <a:ext cx="641601" cy="280603"/>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2640352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{28372BCA-E5AB-4026-91DA-33CE62754163}tf56160789_win32</Template>
  <TotalTime>4687</TotalTime>
  <Words>1321</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Calibri</vt:lpstr>
      <vt:lpstr>Franklin Gothic Book</vt:lpstr>
      <vt:lpstr>1_RetrospectVTI</vt:lpstr>
      <vt:lpstr>Design Patterns</vt:lpstr>
      <vt:lpstr>Conceptually, a repository encapsulates operations that can be performed on a Database. Repositories also support the purpose of separating, clearly and in one direction, the dependency between the work domain and the data allocation or mapping.      -  Martin Fowler</vt:lpstr>
      <vt:lpstr>Repository vs Unit-of-Work Patterns https://docs.microsoft.com/en-us/aspnet/mvc/overview/older-versions/getting-started-with-ef-5-using-mvc-4/implementing-the-repository-and-unit-of-work-patterns-in-an-asp-net-mvc-application#:~:text=Dan%20Wahlin%27s%20blog.-,Note,-There%20are%20many</vt:lpstr>
      <vt:lpstr>The Repository Pattern https://docs.microsoft.com/en-us/dotnet/architecture/microservices/microservice-ddd-cqrs-patterns/infrastructure-persistence-layer-design#the-repository-pattern https://docs.microsoft.com/en-us/previous-versions/msp-n-p/ff649690(v=pandp.10)?redirectedfrom=MSDN</vt:lpstr>
      <vt:lpstr>Repository Pattern Best Practices https://docs.microsoft.com/en-us/dotnet/architecture/microservices/microservice-ddd-cqrs-patterns/infrastructure-persistence-layer-design#define-one-repository-per-aggregate</vt:lpstr>
      <vt:lpstr>Repository Pattern Best Practices https://docs.microsoft.com/en-us/dotnet/architecture/microservices/microservice-ddd-cqrs-patterns/infrastructure-persistence-layer-design#define-one-repository-per-aggregate</vt:lpstr>
      <vt:lpstr>Repository Pattern Benefits https://docs.microsoft.com/en-us/dotnet/architecture/microservices/microservice-ddd-cqrs-patterns/infrastructure-persistence-layer-design#the-repository-pattern-makes-it-easier-to-test-your-application-logic</vt:lpstr>
      <vt:lpstr>Repository Pattern Structure https://garywoodfine.com/generic-repository-pattern-net-core/</vt:lpstr>
      <vt:lpstr>Unit of Work Design Pattern https://docs.microsoft.com/en-us/aspnet/mvc/overview/older-versions/getting-started-with-ef-5-using-mvc-4/implementing-the-repository-and-unit-of-work-patterns-in-an-asp-net-mvc-application</vt:lpstr>
      <vt:lpstr>Unit of Work Design Pattern https://docs.microsoft.com/en-us/aspnet/mvc/overview/older-versions/getting-started-with-ef-5-using-mvc-4/implementing-the-repository-and-unit-of-work-patterns-in-an-asp-net-mvc-application</vt:lpstr>
      <vt:lpstr>Factory Design Pattern</vt:lpstr>
      <vt:lpstr>Factory Design Pattern</vt:lpstr>
      <vt:lpstr>Singleton Design Pattern https://en.wikipedia.org/wiki/Singleton_pattern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Repository Pattern</dc:title>
  <dc:creator>Mark Moore</dc:creator>
  <cp:lastModifiedBy>Mark Moore</cp:lastModifiedBy>
  <cp:revision>32</cp:revision>
  <dcterms:created xsi:type="dcterms:W3CDTF">2020-09-18T17:19:04Z</dcterms:created>
  <dcterms:modified xsi:type="dcterms:W3CDTF">2022-07-08T21:14:05Z</dcterms:modified>
</cp:coreProperties>
</file>