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 id="2147483660" r:id="rId3"/>
    <p:sldMasterId id="2147483670" r:id="rId4"/>
    <p:sldMasterId id="2147483672"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8"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8CC2CA-349F-46FD-837B-819F3AE71A31}" v="1" dt="2025-05-09T01:44:09.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 thanu" userId="e76a8f45c4075499" providerId="LiveId" clId="{828CC2CA-349F-46FD-837B-819F3AE71A31}"/>
    <pc:docChg chg="undo custSel addSld delSld modSld delMainMaster">
      <pc:chgData name="siva thanu" userId="e76a8f45c4075499" providerId="LiveId" clId="{828CC2CA-349F-46FD-837B-819F3AE71A31}" dt="2025-05-09T01:53:08.544" v="152" actId="14100"/>
      <pc:docMkLst>
        <pc:docMk/>
      </pc:docMkLst>
      <pc:sldChg chg="modSp mod">
        <pc:chgData name="siva thanu" userId="e76a8f45c4075499" providerId="LiveId" clId="{828CC2CA-349F-46FD-837B-819F3AE71A31}" dt="2025-05-09T01:44:09.197" v="5" actId="27636"/>
        <pc:sldMkLst>
          <pc:docMk/>
          <pc:sldMk cId="0" sldId="258"/>
        </pc:sldMkLst>
        <pc:spChg chg="mod">
          <ac:chgData name="siva thanu" userId="e76a8f45c4075499" providerId="LiveId" clId="{828CC2CA-349F-46FD-837B-819F3AE71A31}" dt="2025-05-09T01:44:09.197" v="5" actId="27636"/>
          <ac:spMkLst>
            <pc:docMk/>
            <pc:sldMk cId="0" sldId="258"/>
            <ac:spMk id="64" creationId="{00000000-0000-0000-0000-000000000000}"/>
          </ac:spMkLst>
        </pc:spChg>
      </pc:sldChg>
      <pc:sldChg chg="modSp mod">
        <pc:chgData name="siva thanu" userId="e76a8f45c4075499" providerId="LiveId" clId="{828CC2CA-349F-46FD-837B-819F3AE71A31}" dt="2025-05-09T01:44:09.213" v="6" actId="27636"/>
        <pc:sldMkLst>
          <pc:docMk/>
          <pc:sldMk cId="0" sldId="262"/>
        </pc:sldMkLst>
        <pc:spChg chg="mod">
          <ac:chgData name="siva thanu" userId="e76a8f45c4075499" providerId="LiveId" clId="{828CC2CA-349F-46FD-837B-819F3AE71A31}" dt="2025-05-09T01:44:09.213" v="6" actId="27636"/>
          <ac:spMkLst>
            <pc:docMk/>
            <pc:sldMk cId="0" sldId="262"/>
            <ac:spMk id="80" creationId="{00000000-0000-0000-0000-000000000000}"/>
          </ac:spMkLst>
        </pc:spChg>
      </pc:sldChg>
      <pc:sldChg chg="addSp delSp modSp mod">
        <pc:chgData name="siva thanu" userId="e76a8f45c4075499" providerId="LiveId" clId="{828CC2CA-349F-46FD-837B-819F3AE71A31}" dt="2025-05-09T01:50:26.498" v="106" actId="14100"/>
        <pc:sldMkLst>
          <pc:docMk/>
          <pc:sldMk cId="0" sldId="264"/>
        </pc:sldMkLst>
        <pc:spChg chg="add del">
          <ac:chgData name="siva thanu" userId="e76a8f45c4075499" providerId="LiveId" clId="{828CC2CA-349F-46FD-837B-819F3AE71A31}" dt="2025-05-09T01:49:09.548" v="92" actId="11529"/>
          <ac:spMkLst>
            <pc:docMk/>
            <pc:sldMk cId="0" sldId="264"/>
            <ac:spMk id="2" creationId="{6E073822-9D32-C2A0-2FA1-36FB674F7884}"/>
          </ac:spMkLst>
        </pc:spChg>
        <pc:spChg chg="add">
          <ac:chgData name="siva thanu" userId="e76a8f45c4075499" providerId="LiveId" clId="{828CC2CA-349F-46FD-837B-819F3AE71A31}" dt="2025-05-09T01:49:55.702" v="100" actId="11529"/>
          <ac:spMkLst>
            <pc:docMk/>
            <pc:sldMk cId="0" sldId="264"/>
            <ac:spMk id="3" creationId="{0F155943-F21E-CD62-E00A-38F984838A2F}"/>
          </ac:spMkLst>
        </pc:spChg>
        <pc:spChg chg="mod">
          <ac:chgData name="siva thanu" userId="e76a8f45c4075499" providerId="LiveId" clId="{828CC2CA-349F-46FD-837B-819F3AE71A31}" dt="2025-05-09T01:49:44.217" v="99" actId="1035"/>
          <ac:spMkLst>
            <pc:docMk/>
            <pc:sldMk cId="0" sldId="264"/>
            <ac:spMk id="87" creationId="{00000000-0000-0000-0000-000000000000}"/>
          </ac:spMkLst>
        </pc:spChg>
        <pc:picChg chg="add mod">
          <ac:chgData name="siva thanu" userId="e76a8f45c4075499" providerId="LiveId" clId="{828CC2CA-349F-46FD-837B-819F3AE71A31}" dt="2025-05-09T01:50:26.498" v="106" actId="14100"/>
          <ac:picMkLst>
            <pc:docMk/>
            <pc:sldMk cId="0" sldId="264"/>
            <ac:picMk id="5" creationId="{E8167B13-B277-12AE-436D-BD5BAA4AB152}"/>
          </ac:picMkLst>
        </pc:picChg>
      </pc:sldChg>
      <pc:sldChg chg="addSp delSp modSp mod">
        <pc:chgData name="siva thanu" userId="e76a8f45c4075499" providerId="LiveId" clId="{828CC2CA-349F-46FD-837B-819F3AE71A31}" dt="2025-05-09T01:44:36.356" v="13" actId="1076"/>
        <pc:sldMkLst>
          <pc:docMk/>
          <pc:sldMk cId="0" sldId="265"/>
        </pc:sldMkLst>
        <pc:picChg chg="add del mod">
          <ac:chgData name="siva thanu" userId="e76a8f45c4075499" providerId="LiveId" clId="{828CC2CA-349F-46FD-837B-819F3AE71A31}" dt="2025-05-09T01:44:21.313" v="8" actId="478"/>
          <ac:picMkLst>
            <pc:docMk/>
            <pc:sldMk cId="0" sldId="265"/>
            <ac:picMk id="2" creationId="{00000000-0000-0000-0000-000000000000}"/>
          </ac:picMkLst>
        </pc:picChg>
        <pc:picChg chg="add mod">
          <ac:chgData name="siva thanu" userId="e76a8f45c4075499" providerId="LiveId" clId="{828CC2CA-349F-46FD-837B-819F3AE71A31}" dt="2025-05-09T01:44:36.356" v="13" actId="1076"/>
          <ac:picMkLst>
            <pc:docMk/>
            <pc:sldMk cId="0" sldId="265"/>
            <ac:picMk id="4" creationId="{C4AD4B1C-C65C-B213-C35F-577674643CE1}"/>
          </ac:picMkLst>
        </pc:picChg>
        <pc:picChg chg="del">
          <ac:chgData name="siva thanu" userId="e76a8f45c4075499" providerId="LiveId" clId="{828CC2CA-349F-46FD-837B-819F3AE71A31}" dt="2025-05-09T01:44:07.782" v="0" actId="21"/>
          <ac:picMkLst>
            <pc:docMk/>
            <pc:sldMk cId="0" sldId="265"/>
            <ac:picMk id="92" creationId="{00000000-0000-0000-0000-000000000000}"/>
          </ac:picMkLst>
        </pc:picChg>
      </pc:sldChg>
      <pc:sldChg chg="modSp del mod">
        <pc:chgData name="siva thanu" userId="e76a8f45c4075499" providerId="LiveId" clId="{828CC2CA-349F-46FD-837B-819F3AE71A31}" dt="2025-05-09T01:45:49.567" v="15" actId="2696"/>
        <pc:sldMkLst>
          <pc:docMk/>
          <pc:sldMk cId="0" sldId="267"/>
        </pc:sldMkLst>
        <pc:spChg chg="mod">
          <ac:chgData name="siva thanu" userId="e76a8f45c4075499" providerId="LiveId" clId="{828CC2CA-349F-46FD-837B-819F3AE71A31}" dt="2025-05-09T01:44:09.172" v="2" actId="27636"/>
          <ac:spMkLst>
            <pc:docMk/>
            <pc:sldMk cId="0" sldId="267"/>
            <ac:spMk id="96" creationId="{00000000-0000-0000-0000-000000000000}"/>
          </ac:spMkLst>
        </pc:spChg>
        <pc:spChg chg="mod">
          <ac:chgData name="siva thanu" userId="e76a8f45c4075499" providerId="LiveId" clId="{828CC2CA-349F-46FD-837B-819F3AE71A31}" dt="2025-05-09T01:44:09.180" v="3" actId="27636"/>
          <ac:spMkLst>
            <pc:docMk/>
            <pc:sldMk cId="0" sldId="267"/>
            <ac:spMk id="98" creationId="{00000000-0000-0000-0000-000000000000}"/>
          </ac:spMkLst>
        </pc:spChg>
        <pc:spChg chg="mod">
          <ac:chgData name="siva thanu" userId="e76a8f45c4075499" providerId="LiveId" clId="{828CC2CA-349F-46FD-837B-819F3AE71A31}" dt="2025-05-09T01:44:09.189" v="4" actId="27636"/>
          <ac:spMkLst>
            <pc:docMk/>
            <pc:sldMk cId="0" sldId="267"/>
            <ac:spMk id="99" creationId="{00000000-0000-0000-0000-000000000000}"/>
          </ac:spMkLst>
        </pc:spChg>
      </pc:sldChg>
      <pc:sldChg chg="addSp delSp modSp add mod">
        <pc:chgData name="siva thanu" userId="e76a8f45c4075499" providerId="LiveId" clId="{828CC2CA-349F-46FD-837B-819F3AE71A31}" dt="2025-05-09T01:53:08.544" v="152" actId="14100"/>
        <pc:sldMkLst>
          <pc:docMk/>
          <pc:sldMk cId="1107242442" sldId="268"/>
        </pc:sldMkLst>
        <pc:spChg chg="add mod">
          <ac:chgData name="siva thanu" userId="e76a8f45c4075499" providerId="LiveId" clId="{828CC2CA-349F-46FD-837B-819F3AE71A31}" dt="2025-05-09T01:53:08.544" v="152" actId="14100"/>
          <ac:spMkLst>
            <pc:docMk/>
            <pc:sldMk cId="1107242442" sldId="268"/>
            <ac:spMk id="2" creationId="{240FDA1F-FC60-92C7-2B5D-DF9725432B96}"/>
          </ac:spMkLst>
        </pc:spChg>
        <pc:spChg chg="add del">
          <ac:chgData name="siva thanu" userId="e76a8f45c4075499" providerId="LiveId" clId="{828CC2CA-349F-46FD-837B-819F3AE71A31}" dt="2025-05-09T01:51:43.316" v="111" actId="478"/>
          <ac:spMkLst>
            <pc:docMk/>
            <pc:sldMk cId="1107242442" sldId="268"/>
            <ac:spMk id="3" creationId="{8FFB5278-2BF1-E3BF-1A3A-AE9C50F389DB}"/>
          </ac:spMkLst>
        </pc:spChg>
        <pc:spChg chg="del">
          <ac:chgData name="siva thanu" userId="e76a8f45c4075499" providerId="LiveId" clId="{828CC2CA-349F-46FD-837B-819F3AE71A31}" dt="2025-05-09T01:51:24.920" v="109" actId="478"/>
          <ac:spMkLst>
            <pc:docMk/>
            <pc:sldMk cId="1107242442" sldId="268"/>
            <ac:spMk id="109" creationId="{1F6FB38A-2F55-4370-85C2-1BC034DE133C}"/>
          </ac:spMkLst>
        </pc:spChg>
        <pc:grpChg chg="del">
          <ac:chgData name="siva thanu" userId="e76a8f45c4075499" providerId="LiveId" clId="{828CC2CA-349F-46FD-837B-819F3AE71A31}" dt="2025-05-09T01:51:22.831" v="108" actId="478"/>
          <ac:grpSpMkLst>
            <pc:docMk/>
            <pc:sldMk cId="1107242442" sldId="268"/>
            <ac:grpSpMk id="101" creationId="{68E2A49C-863D-B5C7-E77B-079BCA30397C}"/>
          </ac:grpSpMkLst>
        </pc:grpChg>
        <pc:grpChg chg="del">
          <ac:chgData name="siva thanu" userId="e76a8f45c4075499" providerId="LiveId" clId="{828CC2CA-349F-46FD-837B-819F3AE71A31}" dt="2025-05-09T01:51:20.694" v="107" actId="478"/>
          <ac:grpSpMkLst>
            <pc:docMk/>
            <pc:sldMk cId="1107242442" sldId="268"/>
            <ac:grpSpMk id="105" creationId="{14FBA6BC-1E1C-075D-D4B5-F3B34179D5FC}"/>
          </ac:grpSpMkLst>
        </pc:grpChg>
      </pc:sldChg>
      <pc:sldMasterChg chg="del delSldLayout">
        <pc:chgData name="siva thanu" userId="e76a8f45c4075499" providerId="LiveId" clId="{828CC2CA-349F-46FD-837B-819F3AE71A31}" dt="2025-05-09T01:44:18.876" v="7"/>
        <pc:sldMasterMkLst>
          <pc:docMk/>
          <pc:sldMasterMk cId="0" sldId="2147483650"/>
        </pc:sldMasterMkLst>
        <pc:sldLayoutChg chg="del">
          <pc:chgData name="siva thanu" userId="e76a8f45c4075499" providerId="LiveId" clId="{828CC2CA-349F-46FD-837B-819F3AE71A31}" dt="2025-05-09T01:44:18.876" v="7"/>
          <pc:sldLayoutMkLst>
            <pc:docMk/>
            <pc:sldMasterMk cId="0" sldId="2147483650"/>
            <pc:sldLayoutMk cId="0" sldId="2147483651"/>
          </pc:sldLayoutMkLst>
        </pc:sldLayoutChg>
      </pc:sldMasterChg>
      <pc:sldMasterChg chg="del delSldLayout">
        <pc:chgData name="siva thanu" userId="e76a8f45c4075499" providerId="LiveId" clId="{828CC2CA-349F-46FD-837B-819F3AE71A31}" dt="2025-05-09T01:44:18.876" v="7"/>
        <pc:sldMasterMkLst>
          <pc:docMk/>
          <pc:sldMasterMk cId="0" sldId="2147483652"/>
        </pc:sldMasterMkLst>
        <pc:sldLayoutChg chg="del">
          <pc:chgData name="siva thanu" userId="e76a8f45c4075499" providerId="LiveId" clId="{828CC2CA-349F-46FD-837B-819F3AE71A31}" dt="2025-05-09T01:44:18.876" v="7"/>
          <pc:sldLayoutMkLst>
            <pc:docMk/>
            <pc:sldMasterMk cId="0" sldId="2147483652"/>
            <pc:sldLayoutMk cId="0" sldId="2147483653"/>
          </pc:sldLayoutMkLst>
        </pc:sldLayoutChg>
      </pc:sldMasterChg>
      <pc:sldMasterChg chg="del delSldLayout">
        <pc:chgData name="siva thanu" userId="e76a8f45c4075499" providerId="LiveId" clId="{828CC2CA-349F-46FD-837B-819F3AE71A31}" dt="2025-05-09T01:44:18.876" v="7"/>
        <pc:sldMasterMkLst>
          <pc:docMk/>
          <pc:sldMasterMk cId="0" sldId="2147483654"/>
        </pc:sldMasterMkLst>
        <pc:sldLayoutChg chg="del">
          <pc:chgData name="siva thanu" userId="e76a8f45c4075499" providerId="LiveId" clId="{828CC2CA-349F-46FD-837B-819F3AE71A31}" dt="2025-05-09T01:44:18.876" v="7"/>
          <pc:sldLayoutMkLst>
            <pc:docMk/>
            <pc:sldMasterMk cId="0" sldId="2147483654"/>
            <pc:sldLayoutMk cId="0" sldId="2147483655"/>
          </pc:sldLayoutMkLst>
        </pc:sldLayoutChg>
      </pc:sldMasterChg>
      <pc:sldMasterChg chg="del delSldLayout">
        <pc:chgData name="siva thanu" userId="e76a8f45c4075499" providerId="LiveId" clId="{828CC2CA-349F-46FD-837B-819F3AE71A31}" dt="2025-05-09T01:44:18.876" v="7"/>
        <pc:sldMasterMkLst>
          <pc:docMk/>
          <pc:sldMasterMk cId="0" sldId="2147483656"/>
        </pc:sldMasterMkLst>
        <pc:sldLayoutChg chg="del">
          <pc:chgData name="siva thanu" userId="e76a8f45c4075499" providerId="LiveId" clId="{828CC2CA-349F-46FD-837B-819F3AE71A31}" dt="2025-05-09T01:44:18.876" v="7"/>
          <pc:sldLayoutMkLst>
            <pc:docMk/>
            <pc:sldMasterMk cId="0" sldId="2147483656"/>
            <pc:sldLayoutMk cId="0" sldId="2147483657"/>
          </pc:sldLayoutMkLst>
        </pc:sldLayoutChg>
      </pc:sldMasterChg>
      <pc:sldMasterChg chg="del delSldLayout">
        <pc:chgData name="siva thanu" userId="e76a8f45c4075499" providerId="LiveId" clId="{828CC2CA-349F-46FD-837B-819F3AE71A31}" dt="2025-05-09T01:44:18.876" v="7"/>
        <pc:sldMasterMkLst>
          <pc:docMk/>
          <pc:sldMasterMk cId="0" sldId="2147483662"/>
        </pc:sldMasterMkLst>
        <pc:sldLayoutChg chg="del">
          <pc:chgData name="siva thanu" userId="e76a8f45c4075499" providerId="LiveId" clId="{828CC2CA-349F-46FD-837B-819F3AE71A31}" dt="2025-05-09T01:44:18.876" v="7"/>
          <pc:sldLayoutMkLst>
            <pc:docMk/>
            <pc:sldMasterMk cId="0" sldId="2147483662"/>
            <pc:sldLayoutMk cId="0" sldId="2147483663"/>
          </pc:sldLayoutMkLst>
        </pc:sldLayoutChg>
      </pc:sldMasterChg>
      <pc:sldMasterChg chg="del delSldLayout">
        <pc:chgData name="siva thanu" userId="e76a8f45c4075499" providerId="LiveId" clId="{828CC2CA-349F-46FD-837B-819F3AE71A31}" dt="2025-05-09T01:44:18.876" v="7"/>
        <pc:sldMasterMkLst>
          <pc:docMk/>
          <pc:sldMasterMk cId="0" sldId="2147483664"/>
        </pc:sldMasterMkLst>
        <pc:sldLayoutChg chg="del">
          <pc:chgData name="siva thanu" userId="e76a8f45c4075499" providerId="LiveId" clId="{828CC2CA-349F-46FD-837B-819F3AE71A31}" dt="2025-05-09T01:44:18.876" v="7"/>
          <pc:sldLayoutMkLst>
            <pc:docMk/>
            <pc:sldMasterMk cId="0" sldId="2147483664"/>
            <pc:sldLayoutMk cId="0" sldId="2147483665"/>
          </pc:sldLayoutMkLst>
        </pc:sldLayoutChg>
      </pc:sldMasterChg>
      <pc:sldMasterChg chg="del delSldLayout">
        <pc:chgData name="siva thanu" userId="e76a8f45c4075499" providerId="LiveId" clId="{828CC2CA-349F-46FD-837B-819F3AE71A31}" dt="2025-05-09T01:44:18.876" v="7"/>
        <pc:sldMasterMkLst>
          <pc:docMk/>
          <pc:sldMasterMk cId="0" sldId="2147483666"/>
        </pc:sldMasterMkLst>
        <pc:sldLayoutChg chg="del">
          <pc:chgData name="siva thanu" userId="e76a8f45c4075499" providerId="LiveId" clId="{828CC2CA-349F-46FD-837B-819F3AE71A31}" dt="2025-05-09T01:44:18.876" v="7"/>
          <pc:sldLayoutMkLst>
            <pc:docMk/>
            <pc:sldMasterMk cId="0" sldId="2147483666"/>
            <pc:sldLayoutMk cId="0" sldId="2147483667"/>
          </pc:sldLayoutMkLst>
        </pc:sldLayoutChg>
      </pc:sldMasterChg>
      <pc:sldMasterChg chg="del delSldLayout">
        <pc:chgData name="siva thanu" userId="e76a8f45c4075499" providerId="LiveId" clId="{828CC2CA-349F-46FD-837B-819F3AE71A31}" dt="2025-05-09T01:44:18.876" v="7"/>
        <pc:sldMasterMkLst>
          <pc:docMk/>
          <pc:sldMasterMk cId="0" sldId="2147483668"/>
        </pc:sldMasterMkLst>
        <pc:sldLayoutChg chg="del">
          <pc:chgData name="siva thanu" userId="e76a8f45c4075499" providerId="LiveId" clId="{828CC2CA-349F-46FD-837B-819F3AE71A31}" dt="2025-05-09T01:44:18.876" v="7"/>
          <pc:sldLayoutMkLst>
            <pc:docMk/>
            <pc:sldMasterMk cId="0" sldId="2147483668"/>
            <pc:sldLayoutMk cId="0" sldId="2147483669"/>
          </pc:sldLayoutMkLst>
        </pc:sldLayoutChg>
      </pc:sldMasterChg>
      <pc:sldMasterChg chg="del delSldLayout">
        <pc:chgData name="siva thanu" userId="e76a8f45c4075499" providerId="LiveId" clId="{828CC2CA-349F-46FD-837B-819F3AE71A31}" dt="2025-05-09T01:44:18.876" v="7"/>
        <pc:sldMasterMkLst>
          <pc:docMk/>
          <pc:sldMasterMk cId="0" sldId="2147483674"/>
        </pc:sldMasterMkLst>
        <pc:sldLayoutChg chg="del">
          <pc:chgData name="siva thanu" userId="e76a8f45c4075499" providerId="LiveId" clId="{828CC2CA-349F-46FD-837B-819F3AE71A31}" dt="2025-05-09T01:44:18.876" v="7"/>
          <pc:sldLayoutMkLst>
            <pc:docMk/>
            <pc:sldMasterMk cId="0" sldId="2147483674"/>
            <pc:sldLayoutMk cId="0" sldId="2147483675"/>
          </pc:sldLayoutMkLst>
        </pc:sldLayoutChg>
      </pc:sldMasterChg>
      <pc:sldMasterChg chg="del delSldLayout">
        <pc:chgData name="siva thanu" userId="e76a8f45c4075499" providerId="LiveId" clId="{828CC2CA-349F-46FD-837B-819F3AE71A31}" dt="2025-05-09T01:44:18.876" v="7"/>
        <pc:sldMasterMkLst>
          <pc:docMk/>
          <pc:sldMasterMk cId="0" sldId="2147483676"/>
        </pc:sldMasterMkLst>
        <pc:sldLayoutChg chg="del">
          <pc:chgData name="siva thanu" userId="e76a8f45c4075499" providerId="LiveId" clId="{828CC2CA-349F-46FD-837B-819F3AE71A31}" dt="2025-05-09T01:44:18.876" v="7"/>
          <pc:sldLayoutMkLst>
            <pc:docMk/>
            <pc:sldMasterMk cId="0" sldId="2147483676"/>
            <pc:sldLayoutMk cId="0" sldId="2147483677"/>
          </pc:sldLayoutMkLst>
        </pc:sldLayoutChg>
      </pc:sldMasterChg>
      <pc:sldMasterChg chg="del delSldLayout">
        <pc:chgData name="siva thanu" userId="e76a8f45c4075499" providerId="LiveId" clId="{828CC2CA-349F-46FD-837B-819F3AE71A31}" dt="2025-05-09T01:44:18.876" v="7"/>
        <pc:sldMasterMkLst>
          <pc:docMk/>
          <pc:sldMasterMk cId="0" sldId="2147483678"/>
        </pc:sldMasterMkLst>
        <pc:sldLayoutChg chg="del">
          <pc:chgData name="siva thanu" userId="e76a8f45c4075499" providerId="LiveId" clId="{828CC2CA-349F-46FD-837B-819F3AE71A31}" dt="2025-05-09T01:44:18.876" v="7"/>
          <pc:sldLayoutMkLst>
            <pc:docMk/>
            <pc:sldMasterMk cId="0" sldId="2147483678"/>
            <pc:sldLayoutMk cId="0" sldId="2147483679"/>
          </pc:sldLayoutMkLst>
        </pc:sldLayoutChg>
      </pc:sldMasterChg>
      <pc:sldMasterChg chg="del delSldLayout">
        <pc:chgData name="siva thanu" userId="e76a8f45c4075499" providerId="LiveId" clId="{828CC2CA-349F-46FD-837B-819F3AE71A31}" dt="2025-05-09T01:44:18.876" v="7"/>
        <pc:sldMasterMkLst>
          <pc:docMk/>
          <pc:sldMasterMk cId="0" sldId="2147483680"/>
        </pc:sldMasterMkLst>
        <pc:sldLayoutChg chg="del">
          <pc:chgData name="siva thanu" userId="e76a8f45c4075499" providerId="LiveId" clId="{828CC2CA-349F-46FD-837B-819F3AE71A31}" dt="2025-05-09T01:44:18.876" v="7"/>
          <pc:sldLayoutMkLst>
            <pc:docMk/>
            <pc:sldMasterMk cId="0" sldId="2147483680"/>
            <pc:sldLayoutMk cId="0" sldId="2147483681"/>
          </pc:sldLayoutMkLst>
        </pc:sldLayoutChg>
      </pc:sldMasterChg>
      <pc:sldMasterChg chg="del delSldLayout">
        <pc:chgData name="siva thanu" userId="e76a8f45c4075499" providerId="LiveId" clId="{828CC2CA-349F-46FD-837B-819F3AE71A31}" dt="2025-05-09T01:44:18.876" v="7"/>
        <pc:sldMasterMkLst>
          <pc:docMk/>
          <pc:sldMasterMk cId="0" sldId="2147483682"/>
        </pc:sldMasterMkLst>
        <pc:sldLayoutChg chg="del">
          <pc:chgData name="siva thanu" userId="e76a8f45c4075499" providerId="LiveId" clId="{828CC2CA-349F-46FD-837B-819F3AE71A31}" dt="2025-05-09T01:44:18.876" v="7"/>
          <pc:sldLayoutMkLst>
            <pc:docMk/>
            <pc:sldMasterMk cId="0" sldId="2147483682"/>
            <pc:sldLayoutMk cId="0" sldId="2147483683"/>
          </pc:sldLayoutMkLst>
        </pc:sldLayoutChg>
      </pc:sldMasterChg>
      <pc:sldMasterChg chg="del delSldLayout">
        <pc:chgData name="siva thanu" userId="e76a8f45c4075499" providerId="LiveId" clId="{828CC2CA-349F-46FD-837B-819F3AE71A31}" dt="2025-05-09T01:44:18.876" v="7"/>
        <pc:sldMasterMkLst>
          <pc:docMk/>
          <pc:sldMasterMk cId="0" sldId="2147483684"/>
        </pc:sldMasterMkLst>
        <pc:sldLayoutChg chg="del">
          <pc:chgData name="siva thanu" userId="e76a8f45c4075499" providerId="LiveId" clId="{828CC2CA-349F-46FD-837B-819F3AE71A31}" dt="2025-05-09T01:44:18.876" v="7"/>
          <pc:sldLayoutMkLst>
            <pc:docMk/>
            <pc:sldMasterMk cId="0" sldId="2147483684"/>
            <pc:sldLayoutMk cId="0" sldId="2147483685"/>
          </pc:sldLayoutMkLst>
        </pc:sldLayoutChg>
      </pc:sldMasterChg>
      <pc:sldMasterChg chg="del delSldLayout">
        <pc:chgData name="siva thanu" userId="e76a8f45c4075499" providerId="LiveId" clId="{828CC2CA-349F-46FD-837B-819F3AE71A31}" dt="2025-05-09T01:44:18.876" v="7"/>
        <pc:sldMasterMkLst>
          <pc:docMk/>
          <pc:sldMasterMk cId="0" sldId="2147483686"/>
        </pc:sldMasterMkLst>
        <pc:sldLayoutChg chg="del">
          <pc:chgData name="siva thanu" userId="e76a8f45c4075499" providerId="LiveId" clId="{828CC2CA-349F-46FD-837B-819F3AE71A31}" dt="2025-05-09T01:44:18.876" v="7"/>
          <pc:sldLayoutMkLst>
            <pc:docMk/>
            <pc:sldMasterMk cId="0" sldId="2147483686"/>
            <pc:sldLayoutMk cId="0" sldId="2147483687"/>
          </pc:sldLayoutMkLst>
        </pc:sldLayoutChg>
      </pc:sldMasterChg>
      <pc:sldMasterChg chg="del delSldLayout">
        <pc:chgData name="siva thanu" userId="e76a8f45c4075499" providerId="LiveId" clId="{828CC2CA-349F-46FD-837B-819F3AE71A31}" dt="2025-05-09T01:44:18.876" v="7"/>
        <pc:sldMasterMkLst>
          <pc:docMk/>
          <pc:sldMasterMk cId="0" sldId="2147483688"/>
        </pc:sldMasterMkLst>
        <pc:sldLayoutChg chg="del">
          <pc:chgData name="siva thanu" userId="e76a8f45c4075499" providerId="LiveId" clId="{828CC2CA-349F-46FD-837B-819F3AE71A31}" dt="2025-05-09T01:44:18.876" v="7"/>
          <pc:sldLayoutMkLst>
            <pc:docMk/>
            <pc:sldMasterMk cId="0" sldId="2147483688"/>
            <pc:sldLayoutMk cId="0" sldId="2147483689"/>
          </pc:sldLayoutMkLst>
        </pc:sldLayoutChg>
      </pc:sldMasterChg>
      <pc:sldMasterChg chg="del delSldLayout">
        <pc:chgData name="siva thanu" userId="e76a8f45c4075499" providerId="LiveId" clId="{828CC2CA-349F-46FD-837B-819F3AE71A31}" dt="2025-05-09T01:44:18.876" v="7"/>
        <pc:sldMasterMkLst>
          <pc:docMk/>
          <pc:sldMasterMk cId="0" sldId="2147483690"/>
        </pc:sldMasterMkLst>
        <pc:sldLayoutChg chg="del">
          <pc:chgData name="siva thanu" userId="e76a8f45c4075499" providerId="LiveId" clId="{828CC2CA-349F-46FD-837B-819F3AE71A31}" dt="2025-05-09T01:44:18.876" v="7"/>
          <pc:sldLayoutMkLst>
            <pc:docMk/>
            <pc:sldMasterMk cId="0" sldId="2147483690"/>
            <pc:sldLayoutMk cId="0" sldId="2147483691"/>
          </pc:sldLayoutMkLst>
        </pc:sldLayoutChg>
      </pc:sldMasterChg>
      <pc:sldMasterChg chg="del delSldLayout">
        <pc:chgData name="siva thanu" userId="e76a8f45c4075499" providerId="LiveId" clId="{828CC2CA-349F-46FD-837B-819F3AE71A31}" dt="2025-05-09T01:44:18.876" v="7"/>
        <pc:sldMasterMkLst>
          <pc:docMk/>
          <pc:sldMasterMk cId="0" sldId="2147483692"/>
        </pc:sldMasterMkLst>
        <pc:sldLayoutChg chg="del">
          <pc:chgData name="siva thanu" userId="e76a8f45c4075499" providerId="LiveId" clId="{828CC2CA-349F-46FD-837B-819F3AE71A31}" dt="2025-05-09T01:44:18.876" v="7"/>
          <pc:sldLayoutMkLst>
            <pc:docMk/>
            <pc:sldMasterMk cId="0" sldId="2147483692"/>
            <pc:sldLayoutMk cId="0" sldId="2147483693"/>
          </pc:sldLayoutMkLst>
        </pc:sldLayoutChg>
      </pc:sldMasterChg>
      <pc:sldMasterChg chg="del delSldLayout">
        <pc:chgData name="siva thanu" userId="e76a8f45c4075499" providerId="LiveId" clId="{828CC2CA-349F-46FD-837B-819F3AE71A31}" dt="2025-05-09T01:44:18.876" v="7"/>
        <pc:sldMasterMkLst>
          <pc:docMk/>
          <pc:sldMasterMk cId="0" sldId="2147483694"/>
        </pc:sldMasterMkLst>
        <pc:sldLayoutChg chg="del">
          <pc:chgData name="siva thanu" userId="e76a8f45c4075499" providerId="LiveId" clId="{828CC2CA-349F-46FD-837B-819F3AE71A31}" dt="2025-05-09T01:44:18.876" v="7"/>
          <pc:sldLayoutMkLst>
            <pc:docMk/>
            <pc:sldMasterMk cId="0" sldId="2147483694"/>
            <pc:sldLayoutMk cId="0" sldId="2147483695"/>
          </pc:sldLayoutMkLst>
        </pc:sldLayoutChg>
      </pc:sldMasterChg>
      <pc:sldMasterChg chg="del delSldLayout">
        <pc:chgData name="siva thanu" userId="e76a8f45c4075499" providerId="LiveId" clId="{828CC2CA-349F-46FD-837B-819F3AE71A31}" dt="2025-05-09T01:44:18.876" v="7"/>
        <pc:sldMasterMkLst>
          <pc:docMk/>
          <pc:sldMasterMk cId="0" sldId="2147483696"/>
        </pc:sldMasterMkLst>
        <pc:sldLayoutChg chg="del">
          <pc:chgData name="siva thanu" userId="e76a8f45c4075499" providerId="LiveId" clId="{828CC2CA-349F-46FD-837B-819F3AE71A31}" dt="2025-05-09T01:44:18.876" v="7"/>
          <pc:sldLayoutMkLst>
            <pc:docMk/>
            <pc:sldMasterMk cId="0" sldId="2147483696"/>
            <pc:sldLayoutMk cId="0" sldId="214748369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327600" y="240480"/>
            <a:ext cx="553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hyperlink" Target="http://bit.ly/2TtBDfr"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327600" y="200880"/>
            <a:ext cx="4593600" cy="3173040"/>
          </a:xfrm>
          <a:prstGeom prst="rect">
            <a:avLst/>
          </a:prstGeom>
          <a:noFill/>
          <a:ln w="0">
            <a:noFill/>
          </a:ln>
        </p:spPr>
        <p:txBody>
          <a:bodyPr lIns="91440" tIns="91440" rIns="91440" bIns="91440" anchor="t">
            <a:noAutofit/>
          </a:bodyPr>
          <a:lstStyle/>
          <a:p>
            <a:pPr indent="0">
              <a:buNone/>
            </a:pPr>
            <a:r>
              <a:rPr lang="fr-FR" sz="4500" b="0" strike="noStrike" spc="-1">
                <a:solidFill>
                  <a:schemeClr val="dk1"/>
                </a:solidFill>
                <a:latin typeface="Arial"/>
              </a:rPr>
              <a:t>Click to edit the title text format</a:t>
            </a:r>
          </a:p>
        </p:txBody>
      </p:sp>
      <p:sp>
        <p:nvSpPr>
          <p:cNvPr id="3" name="PlaceHolder 2"/>
          <p:cNvSpPr>
            <a:spLocks noGrp="1"/>
          </p:cNvSpPr>
          <p:nvPr>
            <p:ph type="body"/>
          </p:nvPr>
        </p:nvSpPr>
        <p:spPr>
          <a:xfrm>
            <a:off x="5363640" y="0"/>
            <a:ext cx="378036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1026000" y="1046160"/>
            <a:ext cx="7674840" cy="92628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27600" y="209160"/>
            <a:ext cx="4669560" cy="102744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sp>
        <p:nvSpPr>
          <p:cNvPr id="14" name="PlaceHolder 2"/>
          <p:cNvSpPr>
            <a:spLocks noGrp="1"/>
          </p:cNvSpPr>
          <p:nvPr>
            <p:ph type="body"/>
          </p:nvPr>
        </p:nvSpPr>
        <p:spPr>
          <a:xfrm>
            <a:off x="5230800" y="0"/>
            <a:ext cx="3912840" cy="515088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7" name="PlaceHolder 1"/>
          <p:cNvSpPr>
            <a:spLocks noGrp="1"/>
          </p:cNvSpPr>
          <p:nvPr>
            <p:ph type="body"/>
          </p:nvPr>
        </p:nvSpPr>
        <p:spPr>
          <a:xfrm>
            <a:off x="0" y="0"/>
            <a:ext cx="34930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8" name="PlaceHolder 2"/>
          <p:cNvSpPr>
            <a:spLocks noGrp="1"/>
          </p:cNvSpPr>
          <p:nvPr>
            <p:ph type="title"/>
          </p:nvPr>
        </p:nvSpPr>
        <p:spPr>
          <a:xfrm>
            <a:off x="3636000" y="2769120"/>
            <a:ext cx="4794480" cy="183456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9" name="PlaceHolder 3"/>
          <p:cNvSpPr>
            <a:spLocks noGrp="1"/>
          </p:cNvSpPr>
          <p:nvPr>
            <p:ph type="title"/>
          </p:nvPr>
        </p:nvSpPr>
        <p:spPr>
          <a:xfrm>
            <a:off x="3636000" y="290520"/>
            <a:ext cx="1366920" cy="633240"/>
          </a:xfrm>
          <a:prstGeom prst="rect">
            <a:avLst/>
          </a:prstGeom>
          <a:noFill/>
          <a:ln w="0">
            <a:noFill/>
          </a:ln>
        </p:spPr>
        <p:txBody>
          <a:bodyPr lIns="91440" tIns="91440" rIns="91440" bIns="91440" anchor="ctr">
            <a:noAutofit/>
          </a:bodyPr>
          <a:lstStyle/>
          <a:p>
            <a:pPr indent="0">
              <a:lnSpc>
                <a:spcPct val="100000"/>
              </a:lnSpc>
              <a:buNone/>
            </a:pPr>
            <a:r>
              <a:rPr lang="fr-FR" sz="6000" b="0" strike="noStrike" spc="-1">
                <a:solidFill>
                  <a:schemeClr val="lt1"/>
                </a:solidFill>
                <a:latin typeface="Carattere"/>
                <a:ea typeface="Carattere"/>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327600" y="240480"/>
            <a:ext cx="5539320" cy="1058400"/>
          </a:xfrm>
          <a:prstGeom prst="rect">
            <a:avLst/>
          </a:prstGeom>
          <a:noFill/>
          <a:ln w="0">
            <a:noFill/>
          </a:ln>
        </p:spPr>
        <p:txBody>
          <a:bodyPr lIns="91440" tIns="91440" rIns="91440" bIns="91440" anchor="b">
            <a:noAutofit/>
          </a:bodyPr>
          <a:lstStyle/>
          <a:p>
            <a:pPr indent="0">
              <a:buNone/>
            </a:pPr>
            <a:r>
              <a:rPr lang="fr-FR" sz="5800" b="0" strike="noStrike" spc="-1">
                <a:solidFill>
                  <a:schemeClr val="dk1"/>
                </a:solidFill>
                <a:latin typeface="Arial"/>
              </a:rPr>
              <a:t>Click to edit the title text format</a:t>
            </a:r>
          </a:p>
        </p:txBody>
      </p:sp>
      <p:sp>
        <p:nvSpPr>
          <p:cNvPr id="31" name="Google Shape;104;p21"/>
          <p:cNvSpPr/>
          <p:nvPr/>
        </p:nvSpPr>
        <p:spPr>
          <a:xfrm>
            <a:off x="4447440" y="3757680"/>
            <a:ext cx="3998880" cy="437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r" defTabSz="914400">
              <a:lnSpc>
                <a:spcPct val="100000"/>
              </a:lnSpc>
              <a:spcBef>
                <a:spcPts val="300"/>
              </a:spcBef>
              <a:tabLst>
                <a:tab pos="0" algn="l"/>
              </a:tabLst>
            </a:pPr>
            <a:r>
              <a:rPr lang="en" sz="1000" b="1" strike="noStrike" spc="-1">
                <a:solidFill>
                  <a:schemeClr val="lt1"/>
                </a:solidFill>
                <a:latin typeface="Open Sans"/>
                <a:ea typeface="Open Sans"/>
              </a:rPr>
              <a:t>CREDITS:</a:t>
            </a:r>
            <a:r>
              <a:rPr lang="en" sz="1000" b="0" strike="noStrike" spc="-1">
                <a:solidFill>
                  <a:schemeClr val="lt1"/>
                </a:solidFill>
                <a:latin typeface="Open Sans"/>
                <a:ea typeface="Open Sans"/>
              </a:rPr>
              <a:t> This presentation template was created by </a:t>
            </a:r>
            <a:r>
              <a:rPr lang="en" sz="1000" b="1" u="sng" strike="noStrike" spc="-1">
                <a:solidFill>
                  <a:schemeClr val="lt1"/>
                </a:solidFill>
                <a:uFillTx/>
                <a:latin typeface="Open Sans"/>
                <a:ea typeface="Open Sans"/>
                <a:hlinkClick r:id="rId3"/>
              </a:rPr>
              <a:t>Slidesgo</a:t>
            </a:r>
            <a:r>
              <a:rPr lang="en" sz="1000" b="0" strike="noStrike" spc="-1">
                <a:solidFill>
                  <a:schemeClr val="lt1"/>
                </a:solidFill>
                <a:latin typeface="Open Sans"/>
                <a:ea typeface="Open Sans"/>
              </a:rPr>
              <a:t>, and includes icons, infographics &amp; images by </a:t>
            </a:r>
            <a:r>
              <a:rPr lang="en" sz="1000" b="1" u="sng" strike="noStrike" spc="-1">
                <a:solidFill>
                  <a:schemeClr val="lt1"/>
                </a:solidFill>
                <a:uFillTx/>
                <a:latin typeface="Open Sans"/>
                <a:ea typeface="Open Sans"/>
                <a:hlinkClick r:id="rId4"/>
              </a:rPr>
              <a:t>Freepik</a:t>
            </a:r>
            <a:r>
              <a:rPr lang="en" sz="1000" b="0" u="sng" strike="noStrike" spc="-1">
                <a:solidFill>
                  <a:schemeClr val="lt1"/>
                </a:solidFill>
                <a:uFillTx/>
                <a:latin typeface="Open Sans"/>
                <a:ea typeface="Open Sans"/>
              </a:rPr>
              <a:t> </a:t>
            </a:r>
            <a:endParaRPr lang="en-US" sz="1000" b="0" strike="noStrike" spc="-1">
              <a:solidFill>
                <a:srgbClr val="FFFFFF"/>
              </a:solidFill>
              <a:latin typeface="OpenSymbol"/>
            </a:endParaRPr>
          </a:p>
        </p:txBody>
      </p:sp>
      <p:sp>
        <p:nvSpPr>
          <p:cNvPr id="3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Google Shape;122;p28"/>
          <p:cNvCxnSpPr/>
          <p:nvPr/>
        </p:nvCxnSpPr>
        <p:spPr>
          <a:xfrm>
            <a:off x="-5040" y="4126680"/>
            <a:ext cx="9182160" cy="360"/>
          </a:xfrm>
          <a:prstGeom prst="straightConnector1">
            <a:avLst/>
          </a:prstGeom>
          <a:ln w="9525">
            <a:solidFill>
              <a:srgbClr val="2B3D2D"/>
            </a:solidFill>
            <a:round/>
          </a:ln>
        </p:spPr>
      </p:cxnSp>
      <p:pic>
        <p:nvPicPr>
          <p:cNvPr id="55" name="Google Shape;123;p28"/>
          <p:cNvPicPr/>
          <p:nvPr/>
        </p:nvPicPr>
        <p:blipFill>
          <a:blip r:embed="rId2"/>
          <a:srcRect l="13313" r="37692"/>
          <a:stretch/>
        </p:blipFill>
        <p:spPr>
          <a:xfrm>
            <a:off x="5363640" y="0"/>
            <a:ext cx="3780360" cy="5143320"/>
          </a:xfrm>
          <a:prstGeom prst="rect">
            <a:avLst/>
          </a:prstGeom>
          <a:ln w="0">
            <a:noFill/>
          </a:ln>
        </p:spPr>
      </p:pic>
      <p:sp>
        <p:nvSpPr>
          <p:cNvPr id="56" name="PlaceHolder 1"/>
          <p:cNvSpPr>
            <a:spLocks noGrp="1"/>
          </p:cNvSpPr>
          <p:nvPr>
            <p:ph type="title"/>
          </p:nvPr>
        </p:nvSpPr>
        <p:spPr>
          <a:xfrm>
            <a:off x="324000" y="200160"/>
            <a:ext cx="4590720" cy="3171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500" b="0" strike="noStrike" spc="-1">
                <a:solidFill>
                  <a:schemeClr val="dk1"/>
                </a:solidFill>
                <a:latin typeface="Manrope"/>
                <a:ea typeface="Manrope"/>
              </a:rPr>
              <a:t>Rainfall Prediction</a:t>
            </a:r>
            <a:endParaRPr lang="fr-FR" sz="4500" b="0" strike="noStrike" spc="-1">
              <a:solidFill>
                <a:schemeClr val="dk1"/>
              </a:solidFill>
              <a:latin typeface="Arial"/>
            </a:endParaRPr>
          </a:p>
        </p:txBody>
      </p:sp>
      <p:sp>
        <p:nvSpPr>
          <p:cNvPr id="57" name="PlaceHolder 2"/>
          <p:cNvSpPr>
            <a:spLocks noGrp="1"/>
          </p:cNvSpPr>
          <p:nvPr>
            <p:ph type="subTitle"/>
          </p:nvPr>
        </p:nvSpPr>
        <p:spPr>
          <a:xfrm>
            <a:off x="324000" y="4210200"/>
            <a:ext cx="4590720" cy="514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Utilizing Random Forest Algorithm for Accurate Forecasting</a:t>
            </a:r>
            <a:endParaRPr lang="en-US" sz="1200" b="0" strike="noStrike" spc="-1">
              <a:solidFill>
                <a:srgbClr val="000000"/>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9" name="Google Shape;157;p31"/>
          <p:cNvCxnSpPr/>
          <p:nvPr/>
        </p:nvCxnSpPr>
        <p:spPr>
          <a:xfrm>
            <a:off x="-5040" y="1311120"/>
            <a:ext cx="9182160" cy="360"/>
          </a:xfrm>
          <a:prstGeom prst="straightConnector1">
            <a:avLst/>
          </a:prstGeom>
          <a:ln w="9525">
            <a:solidFill>
              <a:srgbClr val="2B3D2D"/>
            </a:solidFill>
            <a:round/>
          </a:ln>
        </p:spPr>
      </p:cxnSp>
      <p:sp>
        <p:nvSpPr>
          <p:cNvPr id="90" name="PlaceHolder 1"/>
          <p:cNvSpPr>
            <a:spLocks noGrp="1"/>
          </p:cNvSpPr>
          <p:nvPr>
            <p:ph type="title"/>
          </p:nvPr>
        </p:nvSpPr>
        <p:spPr>
          <a:xfrm>
            <a:off x="324000" y="209520"/>
            <a:ext cx="46670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600" b="0" strike="noStrike" spc="-1">
                <a:solidFill>
                  <a:schemeClr val="dk1"/>
                </a:solidFill>
                <a:latin typeface="Manrope"/>
                <a:ea typeface="Manrope"/>
              </a:rPr>
              <a:t>Output Generation</a:t>
            </a:r>
            <a:endParaRPr lang="fr-FR" sz="2600" b="0" strike="noStrike" spc="-1">
              <a:solidFill>
                <a:schemeClr val="dk1"/>
              </a:solidFill>
              <a:latin typeface="Arial"/>
            </a:endParaRPr>
          </a:p>
        </p:txBody>
      </p:sp>
      <p:sp>
        <p:nvSpPr>
          <p:cNvPr id="91" name="PlaceHolder 2"/>
          <p:cNvSpPr>
            <a:spLocks noGrp="1"/>
          </p:cNvSpPr>
          <p:nvPr>
            <p:ph type="subTitle"/>
          </p:nvPr>
        </p:nvSpPr>
        <p:spPr>
          <a:xfrm>
            <a:off x="790560" y="1428840"/>
            <a:ext cx="4209840" cy="3009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The final output of the model consists of predicted rainfall probabilities, which can be visualized through graphs and charts. This output facilitates easier interpretation and planning for stakeholders, ensuring actionable insights based on predictive analytics.</a:t>
            </a:r>
            <a:endParaRPr lang="en-US" sz="1200" b="0" strike="noStrike" spc="-1">
              <a:solidFill>
                <a:srgbClr val="000000"/>
              </a:solidFill>
              <a:latin typeface="OpenSymbol"/>
            </a:endParaRPr>
          </a:p>
        </p:txBody>
      </p:sp>
      <p:pic>
        <p:nvPicPr>
          <p:cNvPr id="4" name="Picture 3">
            <a:extLst>
              <a:ext uri="{FF2B5EF4-FFF2-40B4-BE49-F238E27FC236}">
                <a16:creationId xmlns:a16="http://schemas.microsoft.com/office/drawing/2014/main" id="{C4AD4B1C-C65C-B213-C35F-577674643CE1}"/>
              </a:ext>
            </a:extLst>
          </p:cNvPr>
          <p:cNvPicPr>
            <a:picLocks noChangeAspect="1"/>
          </p:cNvPicPr>
          <p:nvPr/>
        </p:nvPicPr>
        <p:blipFill>
          <a:blip r:embed="rId2"/>
          <a:stretch>
            <a:fillRect/>
          </a:stretch>
        </p:blipFill>
        <p:spPr>
          <a:xfrm>
            <a:off x="4934160" y="104078"/>
            <a:ext cx="420984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028880" y="1047600"/>
            <a:ext cx="7676640" cy="92340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3000" b="0" strike="noStrike" spc="-1">
                <a:solidFill>
                  <a:schemeClr val="dk1"/>
                </a:solidFill>
                <a:latin typeface="Manrope"/>
                <a:ea typeface="Manrope"/>
              </a:rPr>
              <a:t>Conclusions</a:t>
            </a:r>
            <a:endParaRPr lang="fr-FR" sz="3000" b="0" strike="noStrike" spc="-1">
              <a:solidFill>
                <a:schemeClr val="dk1"/>
              </a:solidFill>
              <a:latin typeface="Arial"/>
            </a:endParaRPr>
          </a:p>
        </p:txBody>
      </p:sp>
      <p:sp>
        <p:nvSpPr>
          <p:cNvPr id="94" name="PlaceHolder 2"/>
          <p:cNvSpPr>
            <a:spLocks noGrp="1"/>
          </p:cNvSpPr>
          <p:nvPr>
            <p:ph type="subTitle"/>
          </p:nvPr>
        </p:nvSpPr>
        <p:spPr>
          <a:xfrm>
            <a:off x="1028880" y="2295360"/>
            <a:ext cx="5143320" cy="2190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This presentation highlighted the successful implementation of a Rainfall Prediction model using the Random Forest algorithm, achieving 86.5% accuracy. The findings reinforce the algorithm's suitability for complex forecasting tasks, providing a valuable tool for decision-makers in various sectors.</a:t>
            </a:r>
            <a:endParaRPr lang="en-US" sz="1200" b="0" strike="noStrike" spc="-1">
              <a:solidFill>
                <a:srgbClr val="000000"/>
              </a:solidFill>
              <a:latin typeface="OpenSymbol"/>
            </a:endParaRPr>
          </a:p>
        </p:txBody>
      </p:sp>
      <p:cxnSp>
        <p:nvCxnSpPr>
          <p:cNvPr id="95" name="Google Shape;177;p33"/>
          <p:cNvCxnSpPr/>
          <p:nvPr/>
        </p:nvCxnSpPr>
        <p:spPr>
          <a:xfrm>
            <a:off x="-5040" y="2017440"/>
            <a:ext cx="9182160" cy="360"/>
          </a:xfrm>
          <a:prstGeom prst="straightConnector1">
            <a:avLst/>
          </a:prstGeom>
          <a:ln w="9525">
            <a:solidFill>
              <a:srgbClr val="2B3D2D"/>
            </a:solidFill>
            <a:roun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A6B70-7351-8619-D051-662A46A270E3}"/>
            </a:ext>
          </a:extLst>
        </p:cNvPr>
        <p:cNvGrpSpPr/>
        <p:nvPr/>
      </p:nvGrpSpPr>
      <p:grpSpPr>
        <a:xfrm>
          <a:off x="0" y="0"/>
          <a:ext cx="0" cy="0"/>
          <a:chOff x="0" y="0"/>
          <a:chExt cx="0" cy="0"/>
        </a:xfrm>
      </p:grpSpPr>
      <p:sp>
        <p:nvSpPr>
          <p:cNvPr id="96" name="PlaceHolder 1">
            <a:extLst>
              <a:ext uri="{FF2B5EF4-FFF2-40B4-BE49-F238E27FC236}">
                <a16:creationId xmlns:a16="http://schemas.microsoft.com/office/drawing/2014/main" id="{FEF35E92-CA3F-20E2-A423-BCBDDC5F62D4}"/>
              </a:ext>
            </a:extLst>
          </p:cNvPr>
          <p:cNvSpPr>
            <a:spLocks noGrp="1"/>
          </p:cNvSpPr>
          <p:nvPr>
            <p:ph type="title"/>
          </p:nvPr>
        </p:nvSpPr>
        <p:spPr>
          <a:xfrm>
            <a:off x="324000" y="237960"/>
            <a:ext cx="554328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800" b="0" strike="noStrike" spc="-1" dirty="0">
                <a:solidFill>
                  <a:schemeClr val="lt1"/>
                </a:solidFill>
                <a:latin typeface="Manrope"/>
                <a:ea typeface="Manrope"/>
              </a:rPr>
              <a:t>Thank you!</a:t>
            </a:r>
            <a:endParaRPr lang="fr-FR" sz="5800" b="0" strike="noStrike" spc="-1" dirty="0">
              <a:solidFill>
                <a:schemeClr val="dk1"/>
              </a:solidFill>
              <a:latin typeface="Arial"/>
            </a:endParaRPr>
          </a:p>
        </p:txBody>
      </p:sp>
      <p:sp>
        <p:nvSpPr>
          <p:cNvPr id="97" name="PlaceHolder 2">
            <a:extLst>
              <a:ext uri="{FF2B5EF4-FFF2-40B4-BE49-F238E27FC236}">
                <a16:creationId xmlns:a16="http://schemas.microsoft.com/office/drawing/2014/main" id="{DDD19A80-1C69-8EF4-75EE-3AB4B56CADB7}"/>
              </a:ext>
            </a:extLst>
          </p:cNvPr>
          <p:cNvSpPr>
            <a:spLocks noGrp="1"/>
          </p:cNvSpPr>
          <p:nvPr>
            <p:ph type="subTitle"/>
          </p:nvPr>
        </p:nvSpPr>
        <p:spPr>
          <a:xfrm>
            <a:off x="4000680" y="2038320"/>
            <a:ext cx="4447800" cy="105696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1200" b="1" strike="noStrike" spc="-1" dirty="0">
                <a:solidFill>
                  <a:schemeClr val="dk1"/>
                </a:solidFill>
                <a:latin typeface="Open Sans"/>
                <a:ea typeface="Open Sans"/>
              </a:rPr>
              <a:t>Do you have any questions?</a:t>
            </a:r>
            <a:endParaRPr lang="en-US" sz="1200" b="0" strike="noStrike" spc="-1" dirty="0">
              <a:solidFill>
                <a:srgbClr val="FFFFFF"/>
              </a:solidFill>
              <a:latin typeface="OpenSymbol"/>
            </a:endParaRPr>
          </a:p>
        </p:txBody>
      </p:sp>
      <p:sp>
        <p:nvSpPr>
          <p:cNvPr id="98" name="Google Shape;310;p41">
            <a:extLst>
              <a:ext uri="{FF2B5EF4-FFF2-40B4-BE49-F238E27FC236}">
                <a16:creationId xmlns:a16="http://schemas.microsoft.com/office/drawing/2014/main" id="{AB975125-A10B-DC20-7E44-6A327AC543B7}"/>
              </a:ext>
            </a:extLst>
          </p:cNvPr>
          <p:cNvSpPr/>
          <p:nvPr/>
        </p:nvSpPr>
        <p:spPr>
          <a:xfrm>
            <a:off x="6648480" y="790560"/>
            <a:ext cx="437760" cy="437760"/>
          </a:xfrm>
          <a:prstGeom prst="rect">
            <a:avLst/>
          </a:prstGeom>
          <a:noFill/>
          <a:ln w="0">
            <a:noFill/>
          </a:ln>
        </p:spPr>
        <p:style>
          <a:lnRef idx="0">
            <a:scrgbClr r="0" g="0" b="0"/>
          </a:lnRef>
          <a:fillRef idx="0">
            <a:scrgbClr r="0" g="0" b="0"/>
          </a:fillRef>
          <a:effectRef idx="0">
            <a:scrgbClr r="0" g="0" b="0"/>
          </a:effectRef>
          <a:fontRef idx="minor"/>
        </p:style>
        <p:txBody>
          <a:bodyPr lIns="870823080" tIns="218880" rIns="870823080" bIns="218880" anchor="t">
            <a:normAutofit fontScale="25000" lnSpcReduction="20000"/>
          </a:bodyPr>
          <a:lstStyle/>
          <a:p>
            <a:pPr defTabSz="914400">
              <a:lnSpc>
                <a:spcPct val="100000"/>
              </a:lnSpc>
              <a:tabLst>
                <a:tab pos="0" algn="l"/>
              </a:tabLst>
            </a:pPr>
            <a:endParaRPr lang="fr-FR" sz="1800" b="0" strike="noStrike" spc="-1">
              <a:solidFill>
                <a:schemeClr val="dk1"/>
              </a:solidFill>
              <a:latin typeface="Arial"/>
            </a:endParaRPr>
          </a:p>
        </p:txBody>
      </p:sp>
      <p:sp>
        <p:nvSpPr>
          <p:cNvPr id="99" name="Google Shape;311;p41">
            <a:extLst>
              <a:ext uri="{FF2B5EF4-FFF2-40B4-BE49-F238E27FC236}">
                <a16:creationId xmlns:a16="http://schemas.microsoft.com/office/drawing/2014/main" id="{842F4F5A-04AB-5B8F-8C1D-E059E336665E}"/>
              </a:ext>
            </a:extLst>
          </p:cNvPr>
          <p:cNvSpPr/>
          <p:nvPr/>
        </p:nvSpPr>
        <p:spPr>
          <a:xfrm>
            <a:off x="7286760" y="790560"/>
            <a:ext cx="437760" cy="437760"/>
          </a:xfrm>
          <a:prstGeom prst="rect">
            <a:avLst/>
          </a:prstGeom>
          <a:noFill/>
          <a:ln w="0">
            <a:noFill/>
          </a:ln>
        </p:spPr>
        <p:style>
          <a:lnRef idx="0">
            <a:scrgbClr r="0" g="0" b="0"/>
          </a:lnRef>
          <a:fillRef idx="0">
            <a:scrgbClr r="0" g="0" b="0"/>
          </a:fillRef>
          <a:effectRef idx="0">
            <a:scrgbClr r="0" g="0" b="0"/>
          </a:effectRef>
          <a:fontRef idx="minor"/>
        </p:style>
        <p:txBody>
          <a:bodyPr lIns="870823080" tIns="218880" rIns="870823080" bIns="218880" anchor="t">
            <a:normAutofit fontScale="25000" lnSpcReduction="20000"/>
          </a:bodyPr>
          <a:lstStyle/>
          <a:p>
            <a:pPr defTabSz="914400">
              <a:lnSpc>
                <a:spcPct val="100000"/>
              </a:lnSpc>
              <a:tabLst>
                <a:tab pos="0" algn="l"/>
              </a:tabLst>
            </a:pPr>
            <a:endParaRPr lang="fr-FR" sz="1800" b="0" strike="noStrike" spc="-1">
              <a:solidFill>
                <a:schemeClr val="dk1"/>
              </a:solidFill>
              <a:latin typeface="Arial"/>
            </a:endParaRPr>
          </a:p>
        </p:txBody>
      </p:sp>
      <p:sp>
        <p:nvSpPr>
          <p:cNvPr id="100" name="Google Shape;312;p41">
            <a:extLst>
              <a:ext uri="{FF2B5EF4-FFF2-40B4-BE49-F238E27FC236}">
                <a16:creationId xmlns:a16="http://schemas.microsoft.com/office/drawing/2014/main" id="{C124EC2B-B511-D65E-04B2-9259FFFE2C3A}"/>
              </a:ext>
            </a:extLst>
          </p:cNvPr>
          <p:cNvSpPr/>
          <p:nvPr/>
        </p:nvSpPr>
        <p:spPr>
          <a:xfrm>
            <a:off x="8010360" y="790560"/>
            <a:ext cx="437760" cy="437760"/>
          </a:xfrm>
          <a:prstGeom prst="rect">
            <a:avLst/>
          </a:prstGeom>
          <a:noFill/>
          <a:ln w="0">
            <a:noFill/>
          </a:ln>
        </p:spPr>
        <p:style>
          <a:lnRef idx="0">
            <a:scrgbClr r="0" g="0" b="0"/>
          </a:lnRef>
          <a:fillRef idx="0">
            <a:scrgbClr r="0" g="0" b="0"/>
          </a:fillRef>
          <a:effectRef idx="0">
            <a:scrgbClr r="0" g="0" b="0"/>
          </a:effectRef>
          <a:fontRef idx="minor"/>
        </p:style>
        <p:txBody>
          <a:bodyPr lIns="870823080" tIns="218880" rIns="870823080" bIns="218880" anchor="t">
            <a:spAutoFit/>
          </a:bodyPr>
          <a:lstStyle/>
          <a:p>
            <a:pPr defTabSz="914400">
              <a:lnSpc>
                <a:spcPct val="100000"/>
              </a:lnSpc>
              <a:tabLst>
                <a:tab pos="0" algn="l"/>
              </a:tabLst>
            </a:pPr>
            <a:endParaRPr lang="fr-FR" sz="1800" b="0" strike="noStrike" spc="-1">
              <a:solidFill>
                <a:schemeClr val="dk1"/>
              </a:solidFill>
              <a:latin typeface="Arial"/>
            </a:endParaRPr>
          </a:p>
        </p:txBody>
      </p:sp>
      <p:sp>
        <p:nvSpPr>
          <p:cNvPr id="110" name="Google Shape;322;p41">
            <a:extLst>
              <a:ext uri="{FF2B5EF4-FFF2-40B4-BE49-F238E27FC236}">
                <a16:creationId xmlns:a16="http://schemas.microsoft.com/office/drawing/2014/main" id="{5527163F-EF01-13F0-7AF4-EFDA16F3A013}"/>
              </a:ext>
            </a:extLst>
          </p:cNvPr>
          <p:cNvSpPr/>
          <p:nvPr/>
        </p:nvSpPr>
        <p:spPr>
          <a:xfrm>
            <a:off x="4295880" y="4362480"/>
            <a:ext cx="4152600" cy="11601000"/>
          </a:xfrm>
          <a:prstGeom prst="rect">
            <a:avLst/>
          </a:prstGeom>
          <a:noFill/>
          <a:ln w="0">
            <a:noFill/>
          </a:ln>
        </p:spPr>
        <p:style>
          <a:lnRef idx="0">
            <a:scrgbClr r="0" g="0" b="0"/>
          </a:lnRef>
          <a:fillRef idx="0">
            <a:scrgbClr r="0" g="0" b="0"/>
          </a:fillRef>
          <a:effectRef idx="0">
            <a:scrgbClr r="0" g="0" b="0"/>
          </a:effectRef>
          <a:fontRef idx="minor"/>
        </p:style>
        <p:txBody>
          <a:bodyPr lIns="870823080" tIns="2900520" rIns="870823080" bIns="2900520" anchor="t">
            <a:spAutoFit/>
          </a:bodyPr>
          <a:lstStyle/>
          <a:p>
            <a:pPr algn="r" defTabSz="914400">
              <a:lnSpc>
                <a:spcPct val="100000"/>
              </a:lnSpc>
              <a:tabLst>
                <a:tab pos="0" algn="l"/>
              </a:tabLst>
            </a:pPr>
            <a:r>
              <a:rPr lang="en" sz="1000" b="0" strike="noStrike" spc="-1">
                <a:solidFill>
                  <a:schemeClr val="dk1"/>
                </a:solidFill>
                <a:latin typeface="Arial"/>
              </a:rPr>
              <a:t>Please keep this slide for attribution</a:t>
            </a:r>
            <a:endParaRPr lang="en-US" sz="1000" b="0" strike="noStrike" spc="-1">
              <a:solidFill>
                <a:srgbClr val="FFFFFF"/>
              </a:solidFill>
              <a:latin typeface="OpenSymbol"/>
            </a:endParaRPr>
          </a:p>
        </p:txBody>
      </p:sp>
      <p:cxnSp>
        <p:nvCxnSpPr>
          <p:cNvPr id="111" name="Google Shape;323;p41">
            <a:extLst>
              <a:ext uri="{FF2B5EF4-FFF2-40B4-BE49-F238E27FC236}">
                <a16:creationId xmlns:a16="http://schemas.microsoft.com/office/drawing/2014/main" id="{2325FCF3-5B34-A5C6-6136-93917599E503}"/>
              </a:ext>
            </a:extLst>
          </p:cNvPr>
          <p:cNvCxnSpPr/>
          <p:nvPr/>
        </p:nvCxnSpPr>
        <p:spPr>
          <a:xfrm>
            <a:off x="-5040" y="1595520"/>
            <a:ext cx="9182160" cy="360"/>
          </a:xfrm>
          <a:prstGeom prst="straightConnector1">
            <a:avLst/>
          </a:prstGeom>
          <a:ln w="9525">
            <a:solidFill>
              <a:srgbClr val="EBE8DE"/>
            </a:solidFill>
            <a:round/>
          </a:ln>
        </p:spPr>
      </p:cxnSp>
      <p:cxnSp>
        <p:nvCxnSpPr>
          <p:cNvPr id="112" name="Google Shape;324;p41">
            <a:extLst>
              <a:ext uri="{FF2B5EF4-FFF2-40B4-BE49-F238E27FC236}">
                <a16:creationId xmlns:a16="http://schemas.microsoft.com/office/drawing/2014/main" id="{5623F7F6-B457-ACA7-52A7-33A211EF43D2}"/>
              </a:ext>
            </a:extLst>
          </p:cNvPr>
          <p:cNvCxnSpPr/>
          <p:nvPr/>
        </p:nvCxnSpPr>
        <p:spPr>
          <a:xfrm>
            <a:off x="-5040" y="3412440"/>
            <a:ext cx="9182160" cy="360"/>
          </a:xfrm>
          <a:prstGeom prst="straightConnector1">
            <a:avLst/>
          </a:prstGeom>
          <a:ln w="9525">
            <a:solidFill>
              <a:srgbClr val="EBE8DE"/>
            </a:solidFill>
            <a:round/>
          </a:ln>
        </p:spPr>
      </p:cxnSp>
      <p:sp>
        <p:nvSpPr>
          <p:cNvPr id="2" name="Rectangle 1">
            <a:extLst>
              <a:ext uri="{FF2B5EF4-FFF2-40B4-BE49-F238E27FC236}">
                <a16:creationId xmlns:a16="http://schemas.microsoft.com/office/drawing/2014/main" id="{240FDA1F-FC60-92C7-2B5D-DF9725432B96}"/>
              </a:ext>
            </a:extLst>
          </p:cNvPr>
          <p:cNvSpPr/>
          <p:nvPr/>
        </p:nvSpPr>
        <p:spPr>
          <a:xfrm>
            <a:off x="-5040" y="1228320"/>
            <a:ext cx="9149039" cy="313308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SIVATHANU K P(220701280)</a:t>
            </a:r>
          </a:p>
          <a:p>
            <a:pPr algn="ctr"/>
            <a:r>
              <a:rPr lang="en-US" dirty="0"/>
              <a:t>SASIKUMAR S(220701525)</a:t>
            </a:r>
          </a:p>
          <a:p>
            <a:pPr algn="ctr"/>
            <a:r>
              <a:rPr lang="en-US" dirty="0"/>
              <a:t>VENKATA HEMA KUMAR A(220701315)</a:t>
            </a:r>
            <a:endParaRPr lang="en-IN" dirty="0"/>
          </a:p>
        </p:txBody>
      </p:sp>
    </p:spTree>
    <p:extLst>
      <p:ext uri="{BB962C8B-B14F-4D97-AF65-F5344CB8AC3E}">
        <p14:creationId xmlns:p14="http://schemas.microsoft.com/office/powerpoint/2010/main" val="110724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1028880" y="1047600"/>
            <a:ext cx="7676640" cy="92340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3000" b="0" strike="noStrike" spc="-1">
                <a:solidFill>
                  <a:schemeClr val="dk1"/>
                </a:solidFill>
                <a:latin typeface="Manrope"/>
                <a:ea typeface="Manrope"/>
              </a:rPr>
              <a:t>Introduction</a:t>
            </a:r>
            <a:endParaRPr lang="fr-FR" sz="3000" b="0" strike="noStrike" spc="-1">
              <a:solidFill>
                <a:schemeClr val="dk1"/>
              </a:solidFill>
              <a:latin typeface="Arial"/>
            </a:endParaRPr>
          </a:p>
        </p:txBody>
      </p:sp>
      <p:sp>
        <p:nvSpPr>
          <p:cNvPr id="59" name="PlaceHolder 2"/>
          <p:cNvSpPr>
            <a:spLocks noGrp="1"/>
          </p:cNvSpPr>
          <p:nvPr>
            <p:ph type="subTitle"/>
          </p:nvPr>
        </p:nvSpPr>
        <p:spPr>
          <a:xfrm>
            <a:off x="1028880" y="2295360"/>
            <a:ext cx="5143320" cy="2190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This presentation discusses the implementation of a Rainfall Prediction model using the Random Forest algorithm, achieving a model accuracy of 86.5%.</a:t>
            </a:r>
            <a:endParaRPr lang="en-US" sz="1200" b="0" strike="noStrike" spc="-1">
              <a:solidFill>
                <a:srgbClr val="000000"/>
              </a:solidFill>
              <a:latin typeface="OpenSymbol"/>
            </a:endParaRPr>
          </a:p>
        </p:txBody>
      </p:sp>
      <p:cxnSp>
        <p:nvCxnSpPr>
          <p:cNvPr id="60" name="Google Shape;177;p33"/>
          <p:cNvCxnSpPr/>
          <p:nvPr/>
        </p:nvCxnSpPr>
        <p:spPr>
          <a:xfrm>
            <a:off x="-5040" y="2017440"/>
            <a:ext cx="9182160" cy="360"/>
          </a:xfrm>
          <a:prstGeom prst="straightConnector1">
            <a:avLst/>
          </a:prstGeom>
          <a:ln w="9525">
            <a:solidFill>
              <a:srgbClr val="2B3D2D"/>
            </a:solidFill>
            <a:roun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Google Shape;165;p32"/>
          <p:cNvCxnSpPr/>
          <p:nvPr/>
        </p:nvCxnSpPr>
        <p:spPr>
          <a:xfrm>
            <a:off x="-5040" y="2723760"/>
            <a:ext cx="9182160" cy="360"/>
          </a:xfrm>
          <a:prstGeom prst="straightConnector1">
            <a:avLst/>
          </a:prstGeom>
          <a:ln w="9525">
            <a:solidFill>
              <a:srgbClr val="EBE8DE"/>
            </a:solidFill>
            <a:round/>
          </a:ln>
        </p:spPr>
      </p:cxnSp>
      <p:pic>
        <p:nvPicPr>
          <p:cNvPr id="62" name="Google Shape;166;p32"/>
          <p:cNvPicPr/>
          <p:nvPr/>
        </p:nvPicPr>
        <p:blipFill>
          <a:blip r:embed="rId2"/>
          <a:srcRect t="930" b="930"/>
          <a:stretch/>
        </p:blipFill>
        <p:spPr>
          <a:xfrm>
            <a:off x="0" y="0"/>
            <a:ext cx="3493080" cy="5143320"/>
          </a:xfrm>
          <a:prstGeom prst="rect">
            <a:avLst/>
          </a:prstGeom>
          <a:ln w="0">
            <a:noFill/>
          </a:ln>
        </p:spPr>
      </p:pic>
      <p:sp>
        <p:nvSpPr>
          <p:cNvPr id="63" name="PlaceHolder 1"/>
          <p:cNvSpPr>
            <a:spLocks noGrp="1"/>
          </p:cNvSpPr>
          <p:nvPr>
            <p:ph type="title"/>
          </p:nvPr>
        </p:nvSpPr>
        <p:spPr>
          <a:xfrm>
            <a:off x="3638520" y="2771640"/>
            <a:ext cx="4790880" cy="18378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4000" b="0" strike="noStrike" spc="-1">
                <a:solidFill>
                  <a:schemeClr val="lt1"/>
                </a:solidFill>
                <a:latin typeface="Manrope"/>
                <a:ea typeface="Manrope"/>
              </a:rPr>
              <a:t>Project Overview</a:t>
            </a:r>
            <a:endParaRPr lang="fr-FR" sz="4000" b="0" strike="noStrike" spc="-1">
              <a:solidFill>
                <a:schemeClr val="dk1"/>
              </a:solidFill>
              <a:latin typeface="Arial"/>
            </a:endParaRPr>
          </a:p>
        </p:txBody>
      </p:sp>
      <p:sp>
        <p:nvSpPr>
          <p:cNvPr id="64" name="PlaceHolder 2"/>
          <p:cNvSpPr>
            <a:spLocks noGrp="1"/>
          </p:cNvSpPr>
          <p:nvPr>
            <p:ph type="title"/>
          </p:nvPr>
        </p:nvSpPr>
        <p:spPr>
          <a:xfrm>
            <a:off x="3638520" y="295200"/>
            <a:ext cx="1371240" cy="6379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strike="noStrike" spc="-1">
                <a:solidFill>
                  <a:schemeClr val="lt1"/>
                </a:solidFill>
                <a:latin typeface="Carattere"/>
                <a:ea typeface="Carattere"/>
              </a:rPr>
              <a:t>01</a:t>
            </a:r>
            <a:endParaRPr lang="fr-FR" sz="6000" b="0" strike="noStrike" spc="-1">
              <a:solidFill>
                <a:schemeClr val="dk1"/>
              </a:solidFill>
              <a:latin typeface="Arial"/>
            </a:endParaRPr>
          </a:p>
        </p:txBody>
      </p:sp>
      <p:cxnSp>
        <p:nvCxnSpPr>
          <p:cNvPr id="65" name="Google Shape;169;p32"/>
          <p:cNvCxnSpPr/>
          <p:nvPr/>
        </p:nvCxnSpPr>
        <p:spPr>
          <a:xfrm>
            <a:off x="-5040" y="1036440"/>
            <a:ext cx="9182160" cy="360"/>
          </a:xfrm>
          <a:prstGeom prst="straightConnector1">
            <a:avLst/>
          </a:prstGeom>
          <a:ln w="9525">
            <a:solidFill>
              <a:srgbClr val="EBE8DE"/>
            </a:solidFill>
            <a:round/>
          </a:ln>
        </p:spPr>
      </p:cxnSp>
      <p:cxnSp>
        <p:nvCxnSpPr>
          <p:cNvPr id="66" name="Google Shape;170;p32"/>
          <p:cNvCxnSpPr/>
          <p:nvPr/>
        </p:nvCxnSpPr>
        <p:spPr>
          <a:xfrm>
            <a:off x="-5040" y="1036440"/>
            <a:ext cx="3427200" cy="360"/>
          </a:xfrm>
          <a:prstGeom prst="straightConnector1">
            <a:avLst/>
          </a:prstGeom>
          <a:ln w="9525">
            <a:solidFill>
              <a:srgbClr val="EBE8DE"/>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1028880" y="1047600"/>
            <a:ext cx="7676640" cy="92340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3000" b="0" strike="noStrike" spc="-1">
                <a:solidFill>
                  <a:schemeClr val="dk1"/>
                </a:solidFill>
                <a:latin typeface="Manrope"/>
                <a:ea typeface="Manrope"/>
              </a:rPr>
              <a:t>Objective and Goals</a:t>
            </a:r>
            <a:endParaRPr lang="fr-FR" sz="3000" b="0" strike="noStrike" spc="-1">
              <a:solidFill>
                <a:schemeClr val="dk1"/>
              </a:solidFill>
              <a:latin typeface="Arial"/>
            </a:endParaRPr>
          </a:p>
        </p:txBody>
      </p:sp>
      <p:sp>
        <p:nvSpPr>
          <p:cNvPr id="68" name="PlaceHolder 2"/>
          <p:cNvSpPr>
            <a:spLocks noGrp="1"/>
          </p:cNvSpPr>
          <p:nvPr>
            <p:ph type="subTitle"/>
          </p:nvPr>
        </p:nvSpPr>
        <p:spPr>
          <a:xfrm>
            <a:off x="1028880" y="2295360"/>
            <a:ext cx="5143320" cy="2190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The primary objective of this project is to develop a machine learning model that accurately predicts rainfall. The goals include achieving high accuracy, minimizing errors, and effectively utilizing available meteorological data.</a:t>
            </a:r>
            <a:endParaRPr lang="en-US" sz="1200" b="0" strike="noStrike" spc="-1">
              <a:solidFill>
                <a:srgbClr val="000000"/>
              </a:solidFill>
              <a:latin typeface="OpenSymbol"/>
            </a:endParaRPr>
          </a:p>
        </p:txBody>
      </p:sp>
      <p:cxnSp>
        <p:nvCxnSpPr>
          <p:cNvPr id="69" name="Google Shape;177;p33"/>
          <p:cNvCxnSpPr/>
          <p:nvPr/>
        </p:nvCxnSpPr>
        <p:spPr>
          <a:xfrm>
            <a:off x="-5040" y="2017440"/>
            <a:ext cx="9182160" cy="360"/>
          </a:xfrm>
          <a:prstGeom prst="straightConnector1">
            <a:avLst/>
          </a:prstGeom>
          <a:ln w="9525">
            <a:solidFill>
              <a:srgbClr val="2B3D2D"/>
            </a:solidFill>
            <a:roun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1028880" y="1047600"/>
            <a:ext cx="7676640" cy="92340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3000" b="0" strike="noStrike" spc="-1">
                <a:solidFill>
                  <a:schemeClr val="dk1"/>
                </a:solidFill>
                <a:latin typeface="Manrope"/>
                <a:ea typeface="Manrope"/>
              </a:rPr>
              <a:t>Machine Learning Approach</a:t>
            </a:r>
            <a:endParaRPr lang="fr-FR" sz="3000" b="0" strike="noStrike" spc="-1">
              <a:solidFill>
                <a:schemeClr val="dk1"/>
              </a:solidFill>
              <a:latin typeface="Arial"/>
            </a:endParaRPr>
          </a:p>
        </p:txBody>
      </p:sp>
      <p:sp>
        <p:nvSpPr>
          <p:cNvPr id="71" name="PlaceHolder 2"/>
          <p:cNvSpPr>
            <a:spLocks noGrp="1"/>
          </p:cNvSpPr>
          <p:nvPr>
            <p:ph type="subTitle"/>
          </p:nvPr>
        </p:nvSpPr>
        <p:spPr>
          <a:xfrm>
            <a:off x="1028880" y="2295360"/>
            <a:ext cx="5143320" cy="2190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This project employs the Random Forest algorithm, a popular method for classification and regression tasks. It aggregates predictions from multiple decision trees to improve accuracy and control overfitting.</a:t>
            </a:r>
            <a:endParaRPr lang="en-US" sz="1200" b="0" strike="noStrike" spc="-1">
              <a:solidFill>
                <a:srgbClr val="000000"/>
              </a:solidFill>
              <a:latin typeface="OpenSymbol"/>
            </a:endParaRPr>
          </a:p>
        </p:txBody>
      </p:sp>
      <p:cxnSp>
        <p:nvCxnSpPr>
          <p:cNvPr id="72" name="Google Shape;177;p33"/>
          <p:cNvCxnSpPr/>
          <p:nvPr/>
        </p:nvCxnSpPr>
        <p:spPr>
          <a:xfrm>
            <a:off x="-5040" y="2017440"/>
            <a:ext cx="9182160" cy="360"/>
          </a:xfrm>
          <a:prstGeom prst="straightConnector1">
            <a:avLst/>
          </a:prstGeom>
          <a:ln w="9525">
            <a:solidFill>
              <a:srgbClr val="2B3D2D"/>
            </a:solidFill>
            <a:roun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Google Shape;157;p31"/>
          <p:cNvCxnSpPr/>
          <p:nvPr/>
        </p:nvCxnSpPr>
        <p:spPr>
          <a:xfrm>
            <a:off x="-5040" y="1311120"/>
            <a:ext cx="9182160" cy="360"/>
          </a:xfrm>
          <a:prstGeom prst="straightConnector1">
            <a:avLst/>
          </a:prstGeom>
          <a:ln w="9525">
            <a:solidFill>
              <a:srgbClr val="2B3D2D"/>
            </a:solidFill>
            <a:round/>
          </a:ln>
        </p:spPr>
      </p:cxnSp>
      <p:sp>
        <p:nvSpPr>
          <p:cNvPr id="74" name="PlaceHolder 1"/>
          <p:cNvSpPr>
            <a:spLocks noGrp="1"/>
          </p:cNvSpPr>
          <p:nvPr>
            <p:ph type="title"/>
          </p:nvPr>
        </p:nvSpPr>
        <p:spPr>
          <a:xfrm>
            <a:off x="324000" y="209520"/>
            <a:ext cx="46670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600" b="0" strike="noStrike" spc="-1">
                <a:solidFill>
                  <a:schemeClr val="dk1"/>
                </a:solidFill>
                <a:latin typeface="Manrope"/>
                <a:ea typeface="Manrope"/>
              </a:rPr>
              <a:t>Random Forest Algorithm</a:t>
            </a:r>
            <a:endParaRPr lang="fr-FR" sz="2600" b="0" strike="noStrike" spc="-1">
              <a:solidFill>
                <a:schemeClr val="dk1"/>
              </a:solidFill>
              <a:latin typeface="Arial"/>
            </a:endParaRPr>
          </a:p>
        </p:txBody>
      </p:sp>
      <p:sp>
        <p:nvSpPr>
          <p:cNvPr id="75" name="PlaceHolder 2"/>
          <p:cNvSpPr>
            <a:spLocks noGrp="1"/>
          </p:cNvSpPr>
          <p:nvPr>
            <p:ph type="subTitle"/>
          </p:nvPr>
        </p:nvSpPr>
        <p:spPr>
          <a:xfrm>
            <a:off x="790560" y="1428840"/>
            <a:ext cx="4209840" cy="3009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The Random Forest algorithm is an ensemble learning method that builds multiple decision trees and merges them to get a more accurate and stable prediction. It works by randomly selecting subsets of data and features to train different trees, enhancing model performance while reducing the risk of overfitting.</a:t>
            </a:r>
            <a:endParaRPr lang="en-US" sz="1200" b="0" strike="noStrike" spc="-1">
              <a:solidFill>
                <a:srgbClr val="000000"/>
              </a:solidFill>
              <a:latin typeface="OpenSymbol"/>
            </a:endParaRPr>
          </a:p>
        </p:txBody>
      </p:sp>
      <p:pic>
        <p:nvPicPr>
          <p:cNvPr id="76" name="Google Shape;160;p31"/>
          <p:cNvPicPr/>
          <p:nvPr/>
        </p:nvPicPr>
        <p:blipFill>
          <a:blip r:embed="rId2"/>
          <a:srcRect l="38342" r="11029"/>
          <a:stretch/>
        </p:blipFill>
        <p:spPr>
          <a:xfrm>
            <a:off x="5230800" y="0"/>
            <a:ext cx="3912840" cy="515088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7" name="Google Shape;165;p32"/>
          <p:cNvCxnSpPr/>
          <p:nvPr/>
        </p:nvCxnSpPr>
        <p:spPr>
          <a:xfrm>
            <a:off x="-5040" y="2723760"/>
            <a:ext cx="9182160" cy="360"/>
          </a:xfrm>
          <a:prstGeom prst="straightConnector1">
            <a:avLst/>
          </a:prstGeom>
          <a:ln w="9525">
            <a:solidFill>
              <a:srgbClr val="EBE8DE"/>
            </a:solidFill>
            <a:round/>
          </a:ln>
        </p:spPr>
      </p:cxnSp>
      <p:pic>
        <p:nvPicPr>
          <p:cNvPr id="78" name="Google Shape;166;p32"/>
          <p:cNvPicPr/>
          <p:nvPr/>
        </p:nvPicPr>
        <p:blipFill>
          <a:blip r:embed="rId2"/>
          <a:srcRect t="930" b="930"/>
          <a:stretch/>
        </p:blipFill>
        <p:spPr>
          <a:xfrm>
            <a:off x="0" y="0"/>
            <a:ext cx="3493080" cy="5143320"/>
          </a:xfrm>
          <a:prstGeom prst="rect">
            <a:avLst/>
          </a:prstGeom>
          <a:ln w="0">
            <a:noFill/>
          </a:ln>
        </p:spPr>
      </p:pic>
      <p:sp>
        <p:nvSpPr>
          <p:cNvPr id="79" name="PlaceHolder 1"/>
          <p:cNvSpPr>
            <a:spLocks noGrp="1"/>
          </p:cNvSpPr>
          <p:nvPr>
            <p:ph type="title"/>
          </p:nvPr>
        </p:nvSpPr>
        <p:spPr>
          <a:xfrm>
            <a:off x="3638520" y="2771640"/>
            <a:ext cx="4790880" cy="18378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4000" b="0" strike="noStrike" spc="-1">
                <a:solidFill>
                  <a:schemeClr val="lt1"/>
                </a:solidFill>
                <a:latin typeface="Manrope"/>
                <a:ea typeface="Manrope"/>
              </a:rPr>
              <a:t>Results and Evaluation</a:t>
            </a:r>
            <a:endParaRPr lang="fr-FR" sz="4000" b="0" strike="noStrike" spc="-1">
              <a:solidFill>
                <a:schemeClr val="dk1"/>
              </a:solidFill>
              <a:latin typeface="Arial"/>
            </a:endParaRPr>
          </a:p>
        </p:txBody>
      </p:sp>
      <p:sp>
        <p:nvSpPr>
          <p:cNvPr id="80" name="PlaceHolder 2"/>
          <p:cNvSpPr>
            <a:spLocks noGrp="1"/>
          </p:cNvSpPr>
          <p:nvPr>
            <p:ph type="title"/>
          </p:nvPr>
        </p:nvSpPr>
        <p:spPr>
          <a:xfrm>
            <a:off x="3638520" y="295200"/>
            <a:ext cx="1371240" cy="6379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0" strike="noStrike" spc="-1">
                <a:solidFill>
                  <a:schemeClr val="lt1"/>
                </a:solidFill>
                <a:latin typeface="Carattere"/>
                <a:ea typeface="Carattere"/>
              </a:rPr>
              <a:t>02</a:t>
            </a:r>
            <a:endParaRPr lang="fr-FR" sz="6000" b="0" strike="noStrike" spc="-1">
              <a:solidFill>
                <a:schemeClr val="dk1"/>
              </a:solidFill>
              <a:latin typeface="Arial"/>
            </a:endParaRPr>
          </a:p>
        </p:txBody>
      </p:sp>
      <p:cxnSp>
        <p:nvCxnSpPr>
          <p:cNvPr id="81" name="Google Shape;169;p32"/>
          <p:cNvCxnSpPr/>
          <p:nvPr/>
        </p:nvCxnSpPr>
        <p:spPr>
          <a:xfrm>
            <a:off x="-5040" y="1036440"/>
            <a:ext cx="9182160" cy="360"/>
          </a:xfrm>
          <a:prstGeom prst="straightConnector1">
            <a:avLst/>
          </a:prstGeom>
          <a:ln w="9525">
            <a:solidFill>
              <a:srgbClr val="EBE8DE"/>
            </a:solidFill>
            <a:round/>
          </a:ln>
        </p:spPr>
      </p:cxnSp>
      <p:cxnSp>
        <p:nvCxnSpPr>
          <p:cNvPr id="82" name="Google Shape;170;p32"/>
          <p:cNvCxnSpPr/>
          <p:nvPr/>
        </p:nvCxnSpPr>
        <p:spPr>
          <a:xfrm>
            <a:off x="-5040" y="1036440"/>
            <a:ext cx="3427200" cy="360"/>
          </a:xfrm>
          <a:prstGeom prst="straightConnector1">
            <a:avLst/>
          </a:prstGeom>
          <a:ln w="9525">
            <a:solidFill>
              <a:srgbClr val="EBE8DE"/>
            </a:solidFill>
            <a:rou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1028880" y="1047600"/>
            <a:ext cx="7676640" cy="92340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3000" b="0" strike="noStrike" spc="-1">
                <a:solidFill>
                  <a:schemeClr val="dk1"/>
                </a:solidFill>
                <a:latin typeface="Manrope"/>
                <a:ea typeface="Manrope"/>
              </a:rPr>
              <a:t>Model Accuracy</a:t>
            </a:r>
            <a:endParaRPr lang="fr-FR" sz="3000" b="0" strike="noStrike" spc="-1">
              <a:solidFill>
                <a:schemeClr val="dk1"/>
              </a:solidFill>
              <a:latin typeface="Arial"/>
            </a:endParaRPr>
          </a:p>
        </p:txBody>
      </p:sp>
      <p:sp>
        <p:nvSpPr>
          <p:cNvPr id="84" name="PlaceHolder 2"/>
          <p:cNvSpPr>
            <a:spLocks noGrp="1"/>
          </p:cNvSpPr>
          <p:nvPr>
            <p:ph type="subTitle"/>
          </p:nvPr>
        </p:nvSpPr>
        <p:spPr>
          <a:xfrm>
            <a:off x="1028880" y="2295360"/>
            <a:ext cx="5143320" cy="2190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Open Sans"/>
                <a:ea typeface="Open Sans"/>
              </a:rPr>
              <a:t>The implemented Random Forest model achieved an impressive accuracy of 86.5%, demonstrating its effectiveness in predicting rainfall. This level of accuracy ensures reliable forecasts, which are crucial for various applications such as agriculture, disaster management, and resource planning.</a:t>
            </a:r>
            <a:endParaRPr lang="en-US" sz="1200" b="0" strike="noStrike" spc="-1">
              <a:solidFill>
                <a:srgbClr val="000000"/>
              </a:solidFill>
              <a:latin typeface="OpenSymbol"/>
            </a:endParaRPr>
          </a:p>
        </p:txBody>
      </p:sp>
      <p:cxnSp>
        <p:nvCxnSpPr>
          <p:cNvPr id="85" name="Google Shape;177;p33"/>
          <p:cNvCxnSpPr/>
          <p:nvPr/>
        </p:nvCxnSpPr>
        <p:spPr>
          <a:xfrm>
            <a:off x="-5040" y="2017440"/>
            <a:ext cx="9182160" cy="360"/>
          </a:xfrm>
          <a:prstGeom prst="straightConnector1">
            <a:avLst/>
          </a:prstGeom>
          <a:ln w="9525">
            <a:solidFill>
              <a:srgbClr val="2B3D2D"/>
            </a:solidFill>
            <a:roun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1028880" y="1047600"/>
            <a:ext cx="7676640" cy="92340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3000" b="0" strike="noStrike" spc="-1">
                <a:solidFill>
                  <a:schemeClr val="dk1"/>
                </a:solidFill>
                <a:latin typeface="Manrope"/>
                <a:ea typeface="Manrope"/>
              </a:rPr>
              <a:t>Performance Metrics</a:t>
            </a:r>
            <a:endParaRPr lang="fr-FR" sz="3000" b="0" strike="noStrike" spc="-1">
              <a:solidFill>
                <a:schemeClr val="dk1"/>
              </a:solidFill>
              <a:latin typeface="Arial"/>
            </a:endParaRPr>
          </a:p>
        </p:txBody>
      </p:sp>
      <p:sp>
        <p:nvSpPr>
          <p:cNvPr id="87" name="PlaceHolder 2"/>
          <p:cNvSpPr>
            <a:spLocks noGrp="1"/>
          </p:cNvSpPr>
          <p:nvPr>
            <p:ph type="subTitle"/>
          </p:nvPr>
        </p:nvSpPr>
        <p:spPr>
          <a:xfrm>
            <a:off x="1028880" y="2280492"/>
            <a:ext cx="2643588" cy="2551343"/>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Open Sans"/>
                <a:ea typeface="Open Sans"/>
              </a:rPr>
              <a:t>In evaluating the model, metrics such as precision, recall, F1-score, and the confusion matrix were utilized. These metrics provided insights into the model's strengths and weaknesses, allowing for further refinements and validation of its predictive capabilities.</a:t>
            </a:r>
            <a:endParaRPr lang="en-US" sz="1200" b="0" strike="noStrike" spc="-1" dirty="0">
              <a:solidFill>
                <a:srgbClr val="000000"/>
              </a:solidFill>
              <a:latin typeface="OpenSymbol"/>
            </a:endParaRPr>
          </a:p>
        </p:txBody>
      </p:sp>
      <p:cxnSp>
        <p:nvCxnSpPr>
          <p:cNvPr id="88" name="Google Shape;177;p33"/>
          <p:cNvCxnSpPr/>
          <p:nvPr/>
        </p:nvCxnSpPr>
        <p:spPr>
          <a:xfrm>
            <a:off x="-5040" y="2017440"/>
            <a:ext cx="9182160" cy="360"/>
          </a:xfrm>
          <a:prstGeom prst="straightConnector1">
            <a:avLst/>
          </a:prstGeom>
          <a:ln w="9525">
            <a:solidFill>
              <a:srgbClr val="2B3D2D"/>
            </a:solidFill>
            <a:round/>
          </a:ln>
        </p:spPr>
      </p:cxnSp>
      <p:sp>
        <p:nvSpPr>
          <p:cNvPr id="3" name="Rectangle 2">
            <a:extLst>
              <a:ext uri="{FF2B5EF4-FFF2-40B4-BE49-F238E27FC236}">
                <a16:creationId xmlns:a16="http://schemas.microsoft.com/office/drawing/2014/main" id="{0F155943-F21E-CD62-E00A-38F984838A2F}"/>
              </a:ext>
            </a:extLst>
          </p:cNvPr>
          <p:cNvSpPr/>
          <p:nvPr/>
        </p:nvSpPr>
        <p:spPr>
          <a:xfrm>
            <a:off x="4118517" y="2280492"/>
            <a:ext cx="5025483" cy="28044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E8167B13-B277-12AE-436D-BD5BAA4AB152}"/>
              </a:ext>
            </a:extLst>
          </p:cNvPr>
          <p:cNvPicPr>
            <a:picLocks noChangeAspect="1"/>
          </p:cNvPicPr>
          <p:nvPr/>
        </p:nvPicPr>
        <p:blipFill>
          <a:blip r:embed="rId2"/>
          <a:stretch>
            <a:fillRect/>
          </a:stretch>
        </p:blipFill>
        <p:spPr>
          <a:xfrm>
            <a:off x="4118516" y="2280492"/>
            <a:ext cx="5025484" cy="2863008"/>
          </a:xfrm>
          <a:prstGeom prst="rect">
            <a:avLst/>
          </a:prstGeom>
        </p:spPr>
      </p:pic>
    </p:spTree>
  </p:cSld>
  <p:clrMapOvr>
    <a:masterClrMapping/>
  </p:clrMapOvr>
</p:sld>
</file>

<file path=ppt/theme/theme1.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rporate Sustainability by Slidesgo">
  <a:themeElements>
    <a:clrScheme name="Simple Light">
      <a:dk1>
        <a:srgbClr val="2B3D2D"/>
      </a:dk1>
      <a:lt1>
        <a:srgbClr val="EBE8DE"/>
      </a:lt1>
      <a:dk2>
        <a:srgbClr val="365F3C"/>
      </a:dk2>
      <a:lt2>
        <a:srgbClr val="EEEEEE"/>
      </a:lt2>
      <a:accent1>
        <a:srgbClr val="FFFFFF"/>
      </a:accent1>
      <a:accent2>
        <a:srgbClr val="FFFFFF"/>
      </a:accent2>
      <a:accent3>
        <a:srgbClr val="FFFFFF"/>
      </a:accent3>
      <a:accent4>
        <a:srgbClr val="FFFFFF"/>
      </a:accent4>
      <a:accent5>
        <a:srgbClr val="FFFFFF"/>
      </a:accent5>
      <a:accent6>
        <a:srgbClr val="FFFFFF"/>
      </a:accent6>
      <a:hlink>
        <a:srgbClr val="2B3D2D"/>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375</Words>
  <Application>Microsoft Office PowerPoint</Application>
  <PresentationFormat>On-screen Show (16:9)</PresentationFormat>
  <Paragraphs>28</Paragraphs>
  <Slides>12</Slides>
  <Notes>0</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12</vt:i4>
      </vt:variant>
    </vt:vector>
  </HeadingPairs>
  <TitlesOfParts>
    <vt:vector size="24" baseType="lpstr">
      <vt:lpstr>Arial</vt:lpstr>
      <vt:lpstr>Carattere</vt:lpstr>
      <vt:lpstr>Manrope</vt:lpstr>
      <vt:lpstr>Open Sans</vt:lpstr>
      <vt:lpstr>OpenSymbol</vt:lpstr>
      <vt:lpstr>Symbol</vt:lpstr>
      <vt:lpstr>Wingdings</vt:lpstr>
      <vt:lpstr>Corporate Sustainability by Slidesgo</vt:lpstr>
      <vt:lpstr>Corporate Sustainability by Slidesgo</vt:lpstr>
      <vt:lpstr>Corporate Sustainability by Slidesgo</vt:lpstr>
      <vt:lpstr>Corporate Sustainability by Slidesgo</vt:lpstr>
      <vt:lpstr>Corporate Sustainability by Slidesgo</vt:lpstr>
      <vt:lpstr>Rainfall Prediction</vt:lpstr>
      <vt:lpstr>Introduction</vt:lpstr>
      <vt:lpstr>Project Overview</vt:lpstr>
      <vt:lpstr>Objective and Goals</vt:lpstr>
      <vt:lpstr>Machine Learning Approach</vt:lpstr>
      <vt:lpstr>Random Forest Algorithm</vt:lpstr>
      <vt:lpstr>Results and Evaluation</vt:lpstr>
      <vt:lpstr>Model Accuracy</vt:lpstr>
      <vt:lpstr>Performance Metrics</vt:lpstr>
      <vt:lpstr>Output Generation</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siva thanu</cp:lastModifiedBy>
  <cp:revision>1</cp:revision>
  <dcterms:modified xsi:type="dcterms:W3CDTF">2025-05-09T01:53:13Z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2025-05-09T01:37:10Z</dcterms:created>
  <dc:creator>Unknown Creator</dc:creator>
  <dc:description/>
  <dc:language>en-US</dc:language>
  <cp:lastModifiedBy>Unknown Creator</cp:lastModifiedBy>
  <dcterms:modified xsi:type="dcterms:W3CDTF">2025-05-09T01:37:10Z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