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BEN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2024-11-22T07:23:22Z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