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sldIdLst>
    <p:sldId id="256" r:id="rId2"/>
  </p:sldIdLst>
  <p:sldSz cx="10058400" cy="7772400"/>
  <p:notesSz cx="10058400" cy="7772400"/>
  <p:embeddedFontLst>
    <p:embeddedFont>
      <p:font typeface="Century Gothic" panose="020B0502020202020204" pitchFamily="34" charset="0"/>
      <p:regular r:id="rId3"/>
      <p:bold r:id="rId4"/>
      <p:italic r:id="rId5"/>
      <p:boldItalic r:id="rId6"/>
    </p:embeddedFont>
    <p:embeddedFont>
      <p:font typeface="Tw Cen MT" panose="020B0602020104020603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005840">
        <a:lnSpc>
          <a:spcPct val="90000"/>
        </a:lnSpc>
        <a:spcBef>
          <a:spcPts val="0"/>
        </a:spcBef>
        <a:buNone/>
        <a:defRPr sz="48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>
        <a:lnSpc>
          <a:spcPct val="90000"/>
        </a:lnSpc>
        <a:spcBef>
          <a:spcPts val="1100"/>
        </a:spcBef>
        <a:buFont typeface="Arial"/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54379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0875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751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>
          <a:xfrm>
            <a:off x="1081572" y="1650360"/>
            <a:ext cx="7893986" cy="595315"/>
          </a:xfrm>
        </p:spPr>
        <p:txBody>
          <a:bodyPr/>
          <a:lstStyle/>
          <a:p>
            <a:pPr>
              <a:defRPr/>
            </a:pPr>
            <a:r>
              <a:rPr lang="en-US"/>
              <a:t>CERTIFICATE OF COMPLETION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>
          <a:xfrm>
            <a:off x="1280160" y="2867026"/>
            <a:ext cx="7498080" cy="417743"/>
          </a:xfrm>
        </p:spPr>
        <p:txBody>
          <a:bodyPr/>
          <a:lstStyle/>
          <a:p>
            <a:pPr>
              <a:defRPr/>
            </a:pPr>
            <a:r>
              <a:rPr lang="en-US"/>
              <a:t>IS HEREBY GRANTED TO</a:t>
            </a:r>
            <a:endParaRPr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692150" y="3284769"/>
            <a:ext cx="8674100" cy="1118504"/>
          </a:xfrm>
        </p:spPr>
        <p:txBody>
          <a:bodyPr/>
          <a:lstStyle/>
          <a:p>
            <a:pPr>
              <a:defRPr/>
            </a:pPr>
            <a:r>
              <a:rPr lang="en-US"/>
              <a:t>Barathraj V L</a:t>
            </a:r>
            <a:endParaRPr/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>
          <a:xfrm>
            <a:off x="692150" y="4416874"/>
            <a:ext cx="8672830" cy="522968"/>
          </a:xfrm>
        </p:spPr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05" r="305"/>
          <a:stretch/>
        </p:blipFill>
        <p:spPr bwMode="auto">
          <a:xfrm>
            <a:off x="2058988" y="5930096"/>
            <a:ext cx="2082800" cy="650092"/>
          </a:xfrm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>
          <a:xfrm>
            <a:off x="1633539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>
          <a:xfrm>
            <a:off x="5494340" y="5894731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June 04, 20XX</a:t>
            </a:r>
            <a:endParaRPr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>
          <a:xfrm>
            <a:off x="5494340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DocSecurity>0</DocSecurity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Arial</vt:lpstr>
      <vt:lpstr>Century Gothic</vt:lpstr>
      <vt:lpstr>Office Theme</vt:lpstr>
      <vt:lpstr>CERTIFICATE OF COMPLETION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2024-11-22T04:03:57Z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