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1"/>
  </p:sldMasterIdLst>
  <p:sldIdLst>
    <p:sldId id="256" r:id="rId2"/>
  </p:sldIdLst>
  <p:sldSz cx="10058400" cy="7772400"/>
  <p:notesSz cx="10058400" cy="7772400"/>
  <p:embeddedFontLst>
    <p:embeddedFont>
      <p:font typeface="Century Gothic" panose="020B0502020202020204" pitchFamily="34" charset="0"/>
      <p:regular r:id="rId3"/>
      <p:bold r:id="rId4"/>
      <p:italic r:id="rId5"/>
      <p:boldItalic r:id="rId6"/>
    </p:embeddedFont>
    <p:embeddedFont>
      <p:font typeface="Tw Cen MT" panose="020B0602020104020603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>
          <p15:clr>
            <a:srgbClr val="A4A3A4"/>
          </p15:clr>
        </p15:guide>
        <p15:guide id="2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234" y="43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 bwMode="auto"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7" hasCustomPrompt="1"/>
          </p:nvPr>
        </p:nvSpPr>
        <p:spPr bwMode="auto"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>
              <a:defRPr/>
            </a:pPr>
            <a:r>
              <a:rPr lang="en-US"/>
              <a:t>Click to add logo</a:t>
            </a:r>
            <a:endParaRPr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59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 bwMode="auto"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 userDrawn="1"/>
          </p:nvCxnSpPr>
          <p:spPr bwMode="auto"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add picture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33539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/>
              </a:defRPr>
            </a:lvl2pPr>
            <a:lvl3pPr marL="1005840" indent="0">
              <a:buNone/>
              <a:defRPr b="0" i="0">
                <a:latin typeface="Century Gothic"/>
              </a:defRPr>
            </a:lvl3pPr>
            <a:lvl4pPr marL="1508759" indent="0">
              <a:buNone/>
              <a:defRPr b="0" i="0">
                <a:latin typeface="Century Gothic"/>
              </a:defRPr>
            </a:lvl4pPr>
            <a:lvl5pPr marL="2011680" indent="0">
              <a:buNone/>
              <a:defRPr b="0" i="0">
                <a:latin typeface="Century Gothic"/>
              </a:defRPr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5" name="Freeform: Shape 74"/>
          <p:cNvSpPr/>
          <p:nvPr userDrawn="1"/>
        </p:nvSpPr>
        <p:spPr bwMode="auto"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 extrusionOk="0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8" name="Freeform: Shape 67"/>
          <p:cNvSpPr/>
          <p:nvPr userDrawn="1"/>
        </p:nvSpPr>
        <p:spPr bwMode="auto"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 extrusionOk="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3" name="Freeform: Shape 62"/>
          <p:cNvSpPr/>
          <p:nvPr userDrawn="1"/>
        </p:nvSpPr>
        <p:spPr bwMode="auto">
          <a:xfrm>
            <a:off x="0" y="0"/>
            <a:ext cx="1859556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 extrusionOk="0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4" name="Group 33"/>
          <p:cNvGrpSpPr/>
          <p:nvPr userDrawn="1"/>
        </p:nvGrpSpPr>
        <p:grpSpPr bwMode="auto"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/>
            <p:cNvCxnSpPr>
              <a:cxnSpLocks/>
            </p:cNvCxnSpPr>
            <p:nvPr userDrawn="1"/>
          </p:nvCxnSpPr>
          <p:spPr bwMode="auto"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 userDrawn="1"/>
          </p:nvCxnSpPr>
          <p:spPr bwMode="auto"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 userDrawn="1"/>
          </p:nvCxnSpPr>
          <p:spPr bwMode="auto"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 userDrawn="1"/>
          </p:nvCxnSpPr>
          <p:spPr bwMode="auto"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 userDrawn="1"/>
          </p:nvCxnSpPr>
          <p:spPr bwMode="auto"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 userDrawn="1"/>
          </p:nvCxnSpPr>
          <p:spPr bwMode="auto"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/>
            </p:cNvCxnSpPr>
            <p:nvPr userDrawn="1"/>
          </p:nvCxnSpPr>
          <p:spPr bwMode="auto"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/>
          <p:cNvSpPr/>
          <p:nvPr userDrawn="1"/>
        </p:nvSpPr>
        <p:spPr bwMode="auto">
          <a:xfrm>
            <a:off x="9611589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 extrusionOk="0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Freeform: Shape 87"/>
          <p:cNvSpPr/>
          <p:nvPr userDrawn="1"/>
        </p:nvSpPr>
        <p:spPr bwMode="auto"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 extrusionOk="0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 userDrawn="1"/>
        </p:nvGrpSpPr>
        <p:grpSpPr bwMode="auto"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/>
            <p:cNvCxnSpPr>
              <a:cxnSpLocks/>
            </p:cNvCxnSpPr>
            <p:nvPr userDrawn="1"/>
          </p:nvCxnSpPr>
          <p:spPr bwMode="auto"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 userDrawn="1"/>
          </p:nvCxnSpPr>
          <p:spPr bwMode="auto"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 userDrawn="1"/>
          </p:nvCxnSpPr>
          <p:spPr bwMode="auto"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 userDrawn="1"/>
          </p:nvCxnSpPr>
          <p:spPr bwMode="auto"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/>
            </p:cNvCxnSpPr>
            <p:nvPr userDrawn="1"/>
          </p:nvCxnSpPr>
          <p:spPr bwMode="auto"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 userDrawn="1"/>
          </p:nvCxnSpPr>
          <p:spPr bwMode="auto"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 userDrawn="1"/>
          </p:nvCxnSpPr>
          <p:spPr bwMode="auto"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 userDrawn="1"/>
          </p:nvCxnSpPr>
          <p:spPr bwMode="auto"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/>
          <p:cNvSpPr/>
          <p:nvPr userDrawn="1"/>
        </p:nvSpPr>
        <p:spPr bwMode="auto">
          <a:xfrm rot="16199999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 extrusionOk="0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355A94-CD46-C44F-8A53-8AA853BE1DF7}" type="datetimeFigureOut">
              <a:rPr lang="en-US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FCBA5E-A969-C44D-8E38-C70ED41C06B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005840">
        <a:lnSpc>
          <a:spcPct val="90000"/>
        </a:lnSpc>
        <a:spcBef>
          <a:spcPts val="0"/>
        </a:spcBef>
        <a:buNone/>
        <a:defRPr sz="48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>
        <a:lnSpc>
          <a:spcPct val="90000"/>
        </a:lnSpc>
        <a:spcBef>
          <a:spcPts val="1100"/>
        </a:spcBef>
        <a:buFont typeface="Arial"/>
        <a:buChar char="•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54379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65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>
        <a:lnSpc>
          <a:spcPct val="90000"/>
        </a:lnSpc>
        <a:spcBef>
          <a:spcPts val="55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0875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7519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ertificate of Completion"/>
          <p:cNvSpPr>
            <a:spLocks noGrp="1"/>
          </p:cNvSpPr>
          <p:nvPr>
            <p:ph type="title"/>
          </p:nvPr>
        </p:nvSpPr>
        <p:spPr bwMode="auto">
          <a:xfrm>
            <a:off x="1081572" y="1650360"/>
            <a:ext cx="7893986" cy="595315"/>
          </a:xfrm>
        </p:spPr>
        <p:txBody>
          <a:bodyPr/>
          <a:lstStyle/>
          <a:p>
            <a:pPr>
              <a:defRPr/>
            </a:pPr>
            <a:r>
              <a:rPr lang="en-US"/>
              <a:t>CERTIFICATE OF COMPLETION</a:t>
            </a:r>
            <a:endParaRPr/>
          </a:p>
        </p:txBody>
      </p:sp>
      <p:grpSp>
        <p:nvGrpSpPr>
          <p:cNvPr id="39" name="Group 38" descr="logo"/>
          <p:cNvGrpSpPr/>
          <p:nvPr/>
        </p:nvGrpSpPr>
        <p:grpSpPr bwMode="auto"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/>
            <p:cNvSpPr txBox="1"/>
            <p:nvPr/>
          </p:nvSpPr>
          <p:spPr bwMode="auto">
            <a:xfrm>
              <a:off x="3870251" y="1136071"/>
              <a:ext cx="2317898" cy="417743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>
                <a:lnSpc>
                  <a:spcPct val="90000"/>
                </a:lnSpc>
                <a:spcBef>
                  <a:spcPts val="1100"/>
                </a:spcBef>
                <a:buFont typeface="Arial"/>
                <a:buNone/>
                <a:defRPr sz="1800" b="0" i="0">
                  <a:solidFill>
                    <a:schemeClr val="tx1"/>
                  </a:solidFill>
                  <a:latin typeface="Tw Cen MT"/>
                  <a:ea typeface="+mn-ea"/>
                  <a:cs typeface="+mn-cs"/>
                </a:defRPr>
              </a:lvl1pPr>
              <a:lvl2pPr marL="754379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>
                <a:lnSpc>
                  <a:spcPct val="90000"/>
                </a:lnSpc>
                <a:spcBef>
                  <a:spcPts val="550"/>
                </a:spcBef>
                <a:buFont typeface="Arial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/>
                <a:buNone/>
                <a:defRPr/>
              </a:pPr>
              <a:r>
                <a:rPr lang="en-US" sz="1500" b="0" i="0" u="none" strike="noStrike" cap="none" spc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latin typeface="Tw Cen MT"/>
                  <a:ea typeface="Arial"/>
                  <a:cs typeface="Arial"/>
                </a:rPr>
                <a:t>TAILWIND MASSAGE</a:t>
              </a:r>
              <a:endParaRPr/>
            </a:p>
          </p:txBody>
        </p:sp>
      </p:grpSp>
      <p:sp>
        <p:nvSpPr>
          <p:cNvPr id="5" name="is hereby granted to"/>
          <p:cNvSpPr>
            <a:spLocks noGrp="1"/>
          </p:cNvSpPr>
          <p:nvPr>
            <p:ph type="body" sz="quarter" idx="10"/>
          </p:nvPr>
        </p:nvSpPr>
        <p:spPr bwMode="auto">
          <a:xfrm>
            <a:off x="1280160" y="2867026"/>
            <a:ext cx="7498080" cy="417743"/>
          </a:xfrm>
        </p:spPr>
        <p:txBody>
          <a:bodyPr/>
          <a:lstStyle/>
          <a:p>
            <a:pPr>
              <a:defRPr/>
            </a:pPr>
            <a:r>
              <a:rPr lang="en-US"/>
              <a:t>IS HEREBY GRANTED TO</a:t>
            </a:r>
            <a:endParaRPr/>
          </a:p>
        </p:txBody>
      </p:sp>
      <p:sp>
        <p:nvSpPr>
          <p:cNvPr id="6" name="Madeleine Brunelle"/>
          <p:cNvSpPr>
            <a:spLocks noGrp="1"/>
          </p:cNvSpPr>
          <p:nvPr>
            <p:ph type="body" sz="quarter" idx="11"/>
          </p:nvPr>
        </p:nvSpPr>
        <p:spPr bwMode="auto">
          <a:xfrm>
            <a:off x="692150" y="3284769"/>
            <a:ext cx="8674100" cy="1118504"/>
          </a:xfrm>
        </p:spPr>
        <p:txBody>
          <a:bodyPr/>
          <a:lstStyle/>
          <a:p>
            <a:pPr>
              <a:defRPr/>
            </a:pPr>
            <a:r>
              <a:rPr lang="en-US"/>
              <a:t>Dharaneeshwar S</a:t>
            </a:r>
            <a:endParaRPr/>
          </a:p>
        </p:txBody>
      </p:sp>
      <p:sp>
        <p:nvSpPr>
          <p:cNvPr id="7" name="to certify that they have completed massage therapy training"/>
          <p:cNvSpPr>
            <a:spLocks noGrp="1"/>
          </p:cNvSpPr>
          <p:nvPr>
            <p:ph type="body" sz="quarter" idx="12"/>
          </p:nvPr>
        </p:nvSpPr>
        <p:spPr bwMode="auto">
          <a:xfrm>
            <a:off x="692150" y="4416874"/>
            <a:ext cx="8672830" cy="522968"/>
          </a:xfrm>
        </p:spPr>
        <p:txBody>
          <a:bodyPr/>
          <a:lstStyle/>
          <a:p>
            <a:pPr>
              <a:defRPr/>
            </a:pPr>
            <a:r>
              <a:rPr lang="en-US"/>
              <a:t>TO CERTIFY COMPLETION OF MASSAGE THERAPY TRAINING</a:t>
            </a:r>
            <a:endParaRPr/>
          </a:p>
        </p:txBody>
      </p:sp>
      <p:pic>
        <p:nvPicPr>
          <p:cNvPr id="21" name="Picture Placeholder 20" descr="Signature Placeholder"/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05" r="305"/>
          <a:stretch/>
        </p:blipFill>
        <p:spPr bwMode="auto">
          <a:xfrm>
            <a:off x="2058988" y="5930096"/>
            <a:ext cx="2082800" cy="650092"/>
          </a:xfrm>
          <a:prstGeom prst="rect">
            <a:avLst/>
          </a:prstGeom>
        </p:spPr>
      </p:pic>
      <p:sp>
        <p:nvSpPr>
          <p:cNvPr id="8" name="Taylor Phillips, LMT"/>
          <p:cNvSpPr>
            <a:spLocks noGrp="1"/>
          </p:cNvSpPr>
          <p:nvPr>
            <p:ph type="body" sz="quarter" idx="13"/>
          </p:nvPr>
        </p:nvSpPr>
        <p:spPr bwMode="auto">
          <a:xfrm>
            <a:off x="1633539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Taylor Phillips, LMT</a:t>
            </a:r>
            <a:endParaRPr/>
          </a:p>
        </p:txBody>
      </p:sp>
      <p:sp>
        <p:nvSpPr>
          <p:cNvPr id="10" name="June 04, 20XX"/>
          <p:cNvSpPr>
            <a:spLocks noGrp="1"/>
          </p:cNvSpPr>
          <p:nvPr>
            <p:ph type="body" sz="quarter" idx="15"/>
          </p:nvPr>
        </p:nvSpPr>
        <p:spPr bwMode="auto">
          <a:xfrm>
            <a:off x="5494340" y="5894731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June 04, 20XX</a:t>
            </a:r>
            <a:endParaRPr/>
          </a:p>
        </p:txBody>
      </p:sp>
      <p:sp>
        <p:nvSpPr>
          <p:cNvPr id="9" name="Date"/>
          <p:cNvSpPr>
            <a:spLocks noGrp="1"/>
          </p:cNvSpPr>
          <p:nvPr>
            <p:ph type="body" sz="quarter" idx="14"/>
          </p:nvPr>
        </p:nvSpPr>
        <p:spPr bwMode="auto">
          <a:xfrm>
            <a:off x="5494340" y="6480520"/>
            <a:ext cx="3127375" cy="428061"/>
          </a:xfrm>
        </p:spPr>
        <p:txBody>
          <a:bodyPr/>
          <a:lstStyle/>
          <a:p>
            <a:pPr>
              <a:defRPr/>
            </a:pPr>
            <a:r>
              <a:rPr lang="en-US"/>
              <a:t>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DocSecurity>0</DocSecurity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Arial</vt:lpstr>
      <vt:lpstr>Century Gothic</vt:lpstr>
      <vt:lpstr>Office Theme</vt:lpstr>
      <vt:lpstr>CERTIFICATE OF COMPLETION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2022-06-28T00:44:15Z</dcterms:created>
  <dcterms:modified xsi:type="dcterms:W3CDTF">2024-11-22T04:03:59Z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