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712" r:id="rId1"/>
  </p:sldMasterIdLst>
  <p:sldIdLst>
    <p:sldId id="256" r:id="rId2"/>
    <p:sldId id="257" r:id="rId3"/>
  </p:sldIdLst>
  <p:sldSz cx="10058400" cy="7772400"/>
  <p:notesSz cx="10058400" cy="7772400"/>
  <p:embeddedFontLst>
    <p:embeddedFont>
      <p:font typeface="Century Gothic" panose="020B0502020202020204" pitchFamily="34" charset="0"/>
      <p:regular r:id="rId4"/>
      <p:bold r:id="rId5"/>
      <p:italic r:id="rId6"/>
      <p:boldItalic r:id="rId7"/>
    </p:embeddedFont>
    <p:embeddedFont>
      <p:font typeface="Trebuchet MS" panose="020B0603020202020204" pitchFamily="34" charset="0"/>
      <p:regular r:id="rId8"/>
      <p:bold r:id="rId9"/>
      <p:italic r:id="rId10"/>
      <p:boldItalic r:id="rId11"/>
    </p:embeddedFont>
    <p:embeddedFont>
      <p:font typeface="Tw Cen MT" panose="020B0602020104020603" pitchFamily="3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68">
          <p15:clr>
            <a:srgbClr val="A4A3A4"/>
          </p15:clr>
        </p15:guide>
        <p15:guide id="2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0E11F-05BF-4813-BE58-3C33E42DA61C}" v="19" dt="2024-11-22T04:50:15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234" y="43"/>
      </p:cViewPr>
      <p:guideLst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12" y="-9597"/>
            <a:ext cx="10086784" cy="779159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55" y="2725139"/>
            <a:ext cx="6409391" cy="1865809"/>
          </a:xfrm>
        </p:spPr>
        <p:txBody>
          <a:bodyPr anchor="b">
            <a:noAutofit/>
          </a:bodyPr>
          <a:lstStyle>
            <a:lvl1pPr algn="r">
              <a:defRPr sz="594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55" y="4590946"/>
            <a:ext cx="6409391" cy="124315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38574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5066453"/>
            <a:ext cx="6982485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1182" y="4116493"/>
            <a:ext cx="5961784" cy="431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066453"/>
            <a:ext cx="6982487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59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2189587"/>
            <a:ext cx="6982487" cy="2941521"/>
          </a:xfrm>
        </p:spPr>
        <p:txBody>
          <a:bodyPr anchor="b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9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33" y="690880"/>
            <a:ext cx="6975612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8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043" y="690881"/>
            <a:ext cx="1076693" cy="59516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59" y="690881"/>
            <a:ext cx="5714529" cy="5951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3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_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auto"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7" hasCustomPrompt="1"/>
          </p:nvPr>
        </p:nvSpPr>
        <p:spPr bwMode="auto"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>
              <a:defRPr/>
            </a:pPr>
            <a:r>
              <a:rPr lang="en-US"/>
              <a:t>Click to add logo</a:t>
            </a:r>
            <a:endParaRPr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59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grpSp>
        <p:nvGrpSpPr>
          <p:cNvPr id="22" name="Group 21"/>
          <p:cNvGrpSpPr/>
          <p:nvPr userDrawn="1"/>
        </p:nvGrpSpPr>
        <p:grpSpPr bwMode="auto"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 bwMode="auto"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 userDrawn="1"/>
          </p:nvCxnSpPr>
          <p:spPr bwMode="auto"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picture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33539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75" name="Freeform: Shape 74"/>
          <p:cNvSpPr/>
          <p:nvPr userDrawn="1"/>
        </p:nvSpPr>
        <p:spPr bwMode="auto"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 extrusionOk="0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8" name="Freeform: Shape 67"/>
          <p:cNvSpPr/>
          <p:nvPr userDrawn="1"/>
        </p:nvSpPr>
        <p:spPr bwMode="auto"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 extrusionOk="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3" name="Freeform: Shape 62"/>
          <p:cNvSpPr/>
          <p:nvPr userDrawn="1"/>
        </p:nvSpPr>
        <p:spPr bwMode="auto">
          <a:xfrm>
            <a:off x="0" y="0"/>
            <a:ext cx="1859556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 extrusionOk="0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4" name="Group 33"/>
          <p:cNvGrpSpPr/>
          <p:nvPr userDrawn="1"/>
        </p:nvGrpSpPr>
        <p:grpSpPr bwMode="auto"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/>
            <p:cNvCxnSpPr>
              <a:cxnSpLocks/>
            </p:cNvCxnSpPr>
            <p:nvPr userDrawn="1"/>
          </p:nvCxnSpPr>
          <p:spPr bwMode="auto"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 userDrawn="1"/>
          </p:nvCxnSpPr>
          <p:spPr bwMode="auto"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 userDrawn="1"/>
          </p:nvCxnSpPr>
          <p:spPr bwMode="auto"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 userDrawn="1"/>
          </p:nvCxnSpPr>
          <p:spPr bwMode="auto"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 userDrawn="1"/>
          </p:nvCxnSpPr>
          <p:spPr bwMode="auto"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 userDrawn="1"/>
          </p:nvCxnSpPr>
          <p:spPr bwMode="auto"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 userDrawn="1"/>
          </p:nvCxnSpPr>
          <p:spPr bwMode="auto"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/>
          <p:cNvSpPr/>
          <p:nvPr userDrawn="1"/>
        </p:nvSpPr>
        <p:spPr bwMode="auto">
          <a:xfrm>
            <a:off x="9611589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 extrusionOk="0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8" name="Freeform: Shape 87"/>
          <p:cNvSpPr/>
          <p:nvPr userDrawn="1"/>
        </p:nvSpPr>
        <p:spPr bwMode="auto"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 extrusionOk="0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49" name="Group 48"/>
          <p:cNvGrpSpPr/>
          <p:nvPr userDrawn="1"/>
        </p:nvGrpSpPr>
        <p:grpSpPr bwMode="auto"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/>
            <p:cNvCxnSpPr>
              <a:cxnSpLocks/>
            </p:cNvCxnSpPr>
            <p:nvPr userDrawn="1"/>
          </p:nvCxnSpPr>
          <p:spPr bwMode="auto"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 userDrawn="1"/>
          </p:nvCxnSpPr>
          <p:spPr bwMode="auto"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 userDrawn="1"/>
          </p:nvCxnSpPr>
          <p:spPr bwMode="auto"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 userDrawn="1"/>
          </p:nvCxnSpPr>
          <p:spPr bwMode="auto"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 userDrawn="1"/>
          </p:nvCxnSpPr>
          <p:spPr bwMode="auto"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 userDrawn="1"/>
          </p:nvCxnSpPr>
          <p:spPr bwMode="auto"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 userDrawn="1"/>
          </p:nvCxnSpPr>
          <p:spPr bwMode="auto"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/>
          <p:cNvSpPr/>
          <p:nvPr userDrawn="1"/>
        </p:nvSpPr>
        <p:spPr bwMode="auto">
          <a:xfrm rot="16199999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 extrusionOk="0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7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5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3060984"/>
            <a:ext cx="6982487" cy="2070125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9751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9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1" y="2448668"/>
            <a:ext cx="3396920" cy="439820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6124" y="2448669"/>
            <a:ext cx="3396921" cy="4398209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59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3304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3304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4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1698418"/>
            <a:ext cx="3069200" cy="1448928"/>
          </a:xfrm>
        </p:spPr>
        <p:txBody>
          <a:bodyPr anchor="b">
            <a:norm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403" y="583582"/>
            <a:ext cx="3724641" cy="626329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3147346"/>
            <a:ext cx="3069200" cy="2929042"/>
          </a:xfrm>
        </p:spPr>
        <p:txBody>
          <a:bodyPr>
            <a:normAutofit/>
          </a:bodyPr>
          <a:lstStyle>
            <a:lvl1pPr marL="0" indent="0">
              <a:buNone/>
              <a:defRPr sz="154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5440680"/>
            <a:ext cx="6982485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59" y="690880"/>
            <a:ext cx="6982485" cy="435848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6082983"/>
            <a:ext cx="6982485" cy="763894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13" y="-9597"/>
            <a:ext cx="10086786" cy="779159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8669"/>
            <a:ext cx="6982485" cy="439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5784" y="6846879"/>
            <a:ext cx="75254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" y="6846879"/>
            <a:ext cx="50852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9144" y="6846879"/>
            <a:ext cx="56390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ertificate of Completion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CERTIFICATE OF COMPLETION</a:t>
            </a:r>
            <a:endParaRPr dirty="0"/>
          </a:p>
        </p:txBody>
      </p:sp>
      <p:sp>
        <p:nvSpPr>
          <p:cNvPr id="5" name="is hereby granted to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IS HEREBY GRANTED TO</a:t>
            </a:r>
            <a:endParaRPr dirty="0"/>
          </a:p>
        </p:txBody>
      </p:sp>
      <p:sp>
        <p:nvSpPr>
          <p:cNvPr id="6" name="Madeleine Brunelle"/>
          <p:cNvSpPr>
            <a:spLocks noGrp="1"/>
          </p:cNvSpPr>
          <p:nvPr>
            <p:ph type="body" sz="quarter" idx="11"/>
          </p:nvPr>
        </p:nvSpPr>
        <p:spPr bwMode="auto">
          <a:xfrm>
            <a:off x="2058988" y="3284769"/>
            <a:ext cx="5277468" cy="990253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GOKUL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o certify that they have completed massage therapy training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TO CERTIFY COMPLETION OF MASSAGE THERAPY TRAINING</a:t>
            </a:r>
            <a:endParaRPr/>
          </a:p>
        </p:txBody>
      </p:sp>
      <p:pic>
        <p:nvPicPr>
          <p:cNvPr id="21" name="Picture Placeholder 20" descr="Signature Placeholder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305" r="305"/>
          <a:stretch/>
        </p:blipFill>
        <p:spPr bwMode="auto">
          <a:prstGeom prst="rect">
            <a:avLst/>
          </a:prstGeom>
        </p:spPr>
      </p:pic>
      <p:sp>
        <p:nvSpPr>
          <p:cNvPr id="8" name="Taylor Phillips, LMT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Taylor Phillips, LMT</a:t>
            </a:r>
            <a:endParaRPr/>
          </a:p>
        </p:txBody>
      </p:sp>
      <p:sp>
        <p:nvSpPr>
          <p:cNvPr id="10" name="June 04, 20XX"/>
          <p:cNvSpPr>
            <a:spLocks noGrp="1"/>
          </p:cNvSpPr>
          <p:nvPr>
            <p:ph type="body" sz="quarter" idx="15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SEP 23, 20XX</a:t>
            </a:r>
            <a:endParaRPr dirty="0"/>
          </a:p>
        </p:txBody>
      </p:sp>
      <p:sp>
        <p:nvSpPr>
          <p:cNvPr id="9" name="Date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Date</a:t>
            </a:r>
            <a:endParaRPr/>
          </a:p>
        </p:txBody>
      </p:sp>
      <p:grpSp>
        <p:nvGrpSpPr>
          <p:cNvPr id="39" name="Group 38" descr="logo"/>
          <p:cNvGrpSpPr/>
          <p:nvPr/>
        </p:nvGrpSpPr>
        <p:grpSpPr bwMode="auto"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40" name="Logo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714240" y="429698"/>
              <a:ext cx="628650" cy="628650"/>
            </a:xfrm>
            <a:prstGeom prst="rect">
              <a:avLst/>
            </a:prstGeom>
          </p:spPr>
        </p:pic>
        <p:sp>
          <p:nvSpPr>
            <p:cNvPr id="41" name="Logo text"/>
            <p:cNvSpPr txBox="1"/>
            <p:nvPr/>
          </p:nvSpPr>
          <p:spPr bwMode="auto">
            <a:xfrm>
              <a:off x="3870251" y="1136071"/>
              <a:ext cx="2317898" cy="417743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1005840">
                <a:lnSpc>
                  <a:spcPct val="90000"/>
                </a:lnSpc>
                <a:spcBef>
                  <a:spcPts val="1100"/>
                </a:spcBef>
                <a:buFont typeface="Arial"/>
                <a:buNone/>
                <a:defRPr sz="1800" b="0" i="0">
                  <a:solidFill>
                    <a:schemeClr val="tx1"/>
                  </a:solidFill>
                  <a:latin typeface="Tw Cen MT"/>
                  <a:ea typeface="+mn-ea"/>
                  <a:cs typeface="+mn-cs"/>
                </a:defRPr>
              </a:lvl1pPr>
              <a:lvl2pPr marL="754379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02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314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05840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Tx/>
                <a:buSzTx/>
                <a:buFont typeface="Arial"/>
                <a:buNone/>
                <a:defRPr/>
              </a:pPr>
              <a:r>
                <a:rPr lang="en-US" sz="1500" b="0" i="0" u="none" strike="noStrike" cap="none" spc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latin typeface="Tw Cen MT"/>
                  <a:ea typeface="Arial"/>
                  <a:cs typeface="Arial"/>
                </a:rPr>
                <a:t>TAILWIND MASSAGE</a:t>
              </a: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485B9DE-77D8-709F-A5B7-0C7F5A939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464" y="2378933"/>
            <a:ext cx="2331551" cy="178117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3A2F-AC4A-FA01-39C7-2B7589FF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FF45D-9CBC-C1AE-32A6-492A336D0D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51811-DCCD-898D-777A-6F8763C5C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918F0-DEA2-76EA-02D1-C884B23081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BD9BF8-374D-1CF3-65FF-E00A6FDB9B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83DDAE-C5CB-3B9E-3B82-2753E37865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4528A1-95D8-A28E-BBE4-A9B7F8F3E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8CFE4E-193E-6CC3-5F70-A0839AC27D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F31E14-C4AD-6821-3FB6-CFB19C84DA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5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</Words>
  <Application>Microsoft Office PowerPoint</Application>
  <DocSecurity>0</DocSecurity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Tw Cen MT</vt:lpstr>
      <vt:lpstr>Trebuchet MS</vt:lpstr>
      <vt:lpstr>Wingdings 3</vt:lpstr>
      <vt:lpstr>Arial</vt:lpstr>
      <vt:lpstr>Century Gothic</vt:lpstr>
      <vt:lpstr>Facet</vt:lpstr>
      <vt:lpstr>CERTIFICATE OF COMPLETION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</cp:revision>
  <dcterms:created xsi:type="dcterms:W3CDTF">2022-06-28T00:44:15Z</dcterms:created>
  <dcterms:modified xsi:type="dcterms:W3CDTF">2024-11-22T07:23:42Z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