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712" r:id="rId1"/>
  </p:sldMasterIdLst>
  <p:sldIdLst>
    <p:sldId id="256" r:id="rId2"/>
    <p:sldId id="257" r:id="rId3"/>
  </p:sldIdLst>
  <p:sldSz cx="10058400" cy="7772400"/>
  <p:notesSz cx="10058400" cy="7772400"/>
  <p:embeddedFontLst>
    <p:embeddedFont>
      <p:font typeface="Century Gothic" panose="020B0502020202020204" pitchFamily="34" charset="0"/>
      <p:regular r:id="rId4"/>
      <p:bold r:id="rId5"/>
      <p:italic r:id="rId6"/>
      <p:boldItalic r:id="rId7"/>
    </p:embeddedFont>
    <p:embeddedFont>
      <p:font typeface="Trebuchet MS" panose="020B0603020202020204" pitchFamily="34" charset="0"/>
      <p:regular r:id="rId8"/>
      <p:bold r:id="rId9"/>
      <p:italic r:id="rId10"/>
      <p:boldItalic r:id="rId11"/>
    </p:embeddedFont>
    <p:embeddedFont>
      <p:font typeface="Tw Cen MT" panose="020B0602020104020603" pitchFamily="34" charset="0"/>
      <p:regular r:id="rId12"/>
      <p:bold r:id="rId13"/>
      <p:italic r:id="rId14"/>
      <p:boldItalic r:id="rId15"/>
    </p:embeddedFont>
    <p:embeddedFont>
      <p:font typeface="Wingdings 3" panose="05040102010807070707" pitchFamily="18" charset="2"/>
      <p:regular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68">
          <p15:clr>
            <a:srgbClr val="A4A3A4"/>
          </p15:clr>
        </p15:guide>
        <p15:guide id="2" orient="horz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A0E11F-05BF-4813-BE58-3C33E42DA61C}" v="19" dt="2024-11-22T04:50:15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1234" y="43"/>
      </p:cViewPr>
      <p:guideLst>
        <p:guide pos="3168"/>
        <p:guide orient="horz"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12" y="-9597"/>
            <a:ext cx="10086784" cy="7791593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655" y="2725139"/>
            <a:ext cx="6409391" cy="1865809"/>
          </a:xfrm>
        </p:spPr>
        <p:txBody>
          <a:bodyPr anchor="b">
            <a:noAutofit/>
          </a:bodyPr>
          <a:lstStyle>
            <a:lvl1pPr algn="r">
              <a:defRPr sz="594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655" y="4590946"/>
            <a:ext cx="6409391" cy="1243152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9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5" cy="38574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5066453"/>
            <a:ext cx="6982485" cy="1780424"/>
          </a:xfrm>
        </p:spPr>
        <p:txBody>
          <a:bodyPr anchor="ctr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3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374" y="690880"/>
            <a:ext cx="6679400" cy="34256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1182" y="4116493"/>
            <a:ext cx="5961784" cy="431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066453"/>
            <a:ext cx="6982487" cy="1780424"/>
          </a:xfrm>
        </p:spPr>
        <p:txBody>
          <a:bodyPr anchor="ctr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0983" y="895762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22469" y="3271430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9592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8" y="2189587"/>
            <a:ext cx="6982487" cy="2941521"/>
          </a:xfrm>
        </p:spPr>
        <p:txBody>
          <a:bodyPr anchor="b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1715769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97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374" y="690880"/>
            <a:ext cx="6679400" cy="34256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0557" y="4548294"/>
            <a:ext cx="6982488" cy="58281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1715769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0983" y="895762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22469" y="3271430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193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33" y="690880"/>
            <a:ext cx="6975612" cy="34256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0557" y="4548294"/>
            <a:ext cx="6982488" cy="58281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0">
                <a:solidFill>
                  <a:schemeClr val="accent1"/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1715769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32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38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5043" y="690881"/>
            <a:ext cx="1076693" cy="59516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59" y="690881"/>
            <a:ext cx="5714529" cy="5951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38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_Title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 bwMode="auto">
          <a:xfrm>
            <a:off x="1081572" y="1650360"/>
            <a:ext cx="7893986" cy="595315"/>
          </a:xfrm>
        </p:spPr>
        <p:txBody>
          <a:bodyPr>
            <a:noAutofit/>
          </a:bodyPr>
          <a:lstStyle>
            <a:lvl1pPr algn="ctr">
              <a:defRPr sz="3200" b="0" i="0" cap="all" spc="30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7" hasCustomPrompt="1"/>
          </p:nvPr>
        </p:nvSpPr>
        <p:spPr bwMode="auto">
          <a:xfrm>
            <a:off x="3931920" y="336933"/>
            <a:ext cx="2194560" cy="11665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>
              <a:defRPr/>
            </a:pPr>
            <a:r>
              <a:rPr lang="en-US"/>
              <a:t>Click to add logo</a:t>
            </a:r>
            <a:endParaRPr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280160" y="2867026"/>
            <a:ext cx="7498080" cy="417743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 cap="all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692150" y="3284769"/>
            <a:ext cx="8674100" cy="11185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 b="1" i="0" cap="all" spc="30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502920" indent="0">
              <a:buNone/>
              <a:defRPr/>
            </a:lvl2pPr>
            <a:lvl3pPr marL="1005840" indent="0">
              <a:buNone/>
              <a:defRPr/>
            </a:lvl3pPr>
            <a:lvl4pPr marL="1508759" indent="0">
              <a:buNone/>
              <a:defRPr/>
            </a:lvl4pPr>
            <a:lvl5pPr marL="2011680" indent="0">
              <a:buNone/>
              <a:defRPr/>
            </a:lvl5pPr>
          </a:lstStyle>
          <a:p>
            <a:pPr lvl="0">
              <a:defRPr/>
            </a:pPr>
            <a:r>
              <a:rPr lang="en-US"/>
              <a:t>CLICK TO ADD NAME</a:t>
            </a:r>
            <a:endParaRPr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692150" y="4416874"/>
            <a:ext cx="8672830" cy="522968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grpSp>
        <p:nvGrpSpPr>
          <p:cNvPr id="22" name="Group 21"/>
          <p:cNvGrpSpPr/>
          <p:nvPr userDrawn="1"/>
        </p:nvGrpSpPr>
        <p:grpSpPr bwMode="auto">
          <a:xfrm>
            <a:off x="1734457" y="6371779"/>
            <a:ext cx="6589486" cy="0"/>
            <a:chOff x="1872342" y="5979886"/>
            <a:chExt cx="6589486" cy="0"/>
          </a:xfrm>
        </p:grpSpPr>
        <p:cxnSp>
          <p:nvCxnSpPr>
            <p:cNvPr id="18" name="Straight Connector 17"/>
            <p:cNvCxnSpPr>
              <a:cxnSpLocks/>
            </p:cNvCxnSpPr>
            <p:nvPr userDrawn="1"/>
          </p:nvCxnSpPr>
          <p:spPr bwMode="auto">
            <a:xfrm>
              <a:off x="1872342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 userDrawn="1"/>
          </p:nvCxnSpPr>
          <p:spPr bwMode="auto">
            <a:xfrm>
              <a:off x="5718628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icture Placeholder 2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2058988" y="5930096"/>
            <a:ext cx="2082800" cy="6500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Click to add picture</a:t>
            </a:r>
            <a:endParaRPr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33539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/>
              </a:defRPr>
            </a:lvl2pPr>
            <a:lvl3pPr marL="1005840" indent="0">
              <a:buNone/>
              <a:defRPr b="0" i="0">
                <a:latin typeface="Century Gothic"/>
              </a:defRPr>
            </a:lvl3pPr>
            <a:lvl4pPr marL="1508759" indent="0">
              <a:buNone/>
              <a:defRPr b="0" i="0">
                <a:latin typeface="Century Gothic"/>
              </a:defRPr>
            </a:lvl4pPr>
            <a:lvl5pPr marL="2011680" indent="0">
              <a:buNone/>
              <a:defRPr b="0" i="0"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494340" y="5894731"/>
            <a:ext cx="3127375" cy="428061"/>
          </a:xfrm>
        </p:spPr>
        <p:txBody>
          <a:bodyPr anchor="b">
            <a:noAutofit/>
          </a:bodyPr>
          <a:lstStyle>
            <a:lvl1pPr marL="0" indent="0">
              <a:buNone/>
              <a:defRPr sz="16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/>
              </a:defRPr>
            </a:lvl2pPr>
            <a:lvl3pPr marL="1005840" indent="0">
              <a:buNone/>
              <a:defRPr b="0" i="0">
                <a:latin typeface="Century Gothic"/>
              </a:defRPr>
            </a:lvl3pPr>
            <a:lvl4pPr marL="1508759" indent="0">
              <a:buNone/>
              <a:defRPr b="0" i="0">
                <a:latin typeface="Century Gothic"/>
              </a:defRPr>
            </a:lvl4pPr>
            <a:lvl5pPr marL="2011680" indent="0">
              <a:buNone/>
              <a:defRPr b="0" i="0"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494340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/>
              </a:defRPr>
            </a:lvl2pPr>
            <a:lvl3pPr marL="1005840" indent="0">
              <a:buNone/>
              <a:defRPr b="0" i="0">
                <a:latin typeface="Century Gothic"/>
              </a:defRPr>
            </a:lvl3pPr>
            <a:lvl4pPr marL="1508759" indent="0">
              <a:buNone/>
              <a:defRPr b="0" i="0">
                <a:latin typeface="Century Gothic"/>
              </a:defRPr>
            </a:lvl4pPr>
            <a:lvl5pPr marL="2011680" indent="0">
              <a:buNone/>
              <a:defRPr b="0" i="0"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75" name="Freeform: Shape 74"/>
          <p:cNvSpPr/>
          <p:nvPr userDrawn="1"/>
        </p:nvSpPr>
        <p:spPr bwMode="auto">
          <a:xfrm>
            <a:off x="0" y="0"/>
            <a:ext cx="1132368" cy="4316413"/>
          </a:xfrm>
          <a:custGeom>
            <a:avLst/>
            <a:gdLst>
              <a:gd name="connsiteX0" fmla="*/ 398838 w 1132368"/>
              <a:gd name="connsiteY0" fmla="*/ 3208859 h 4316413"/>
              <a:gd name="connsiteX1" fmla="*/ 393521 w 1132368"/>
              <a:gd name="connsiteY1" fmla="*/ 4141294 h 4316413"/>
              <a:gd name="connsiteX2" fmla="*/ 0 w 1132368"/>
              <a:gd name="connsiteY2" fmla="*/ 4316413 h 4316413"/>
              <a:gd name="connsiteX3" fmla="*/ 0 w 1132368"/>
              <a:gd name="connsiteY3" fmla="*/ 3399636 h 4316413"/>
              <a:gd name="connsiteX4" fmla="*/ 1 w 1132368"/>
              <a:gd name="connsiteY4" fmla="*/ 1079843 h 4316413"/>
              <a:gd name="connsiteX5" fmla="*/ 400769 w 1132368"/>
              <a:gd name="connsiteY5" fmla="*/ 1271543 h 4316413"/>
              <a:gd name="connsiteX6" fmla="*/ 399484 w 1132368"/>
              <a:gd name="connsiteY6" fmla="*/ 2178126 h 4316413"/>
              <a:gd name="connsiteX7" fmla="*/ 1 w 1132368"/>
              <a:gd name="connsiteY7" fmla="*/ 1989572 h 4316413"/>
              <a:gd name="connsiteX8" fmla="*/ 445596 w 1132368"/>
              <a:gd name="connsiteY8" fmla="*/ 0 h 4316413"/>
              <a:gd name="connsiteX9" fmla="*/ 1127336 w 1132368"/>
              <a:gd name="connsiteY9" fmla="*/ 0 h 4316413"/>
              <a:gd name="connsiteX10" fmla="*/ 1132368 w 1132368"/>
              <a:gd name="connsiteY10" fmla="*/ 882442 h 4316413"/>
              <a:gd name="connsiteX11" fmla="*/ 444811 w 1132368"/>
              <a:gd name="connsiteY11" fmla="*/ 553562 h 4316413"/>
              <a:gd name="connsiteX12" fmla="*/ 445454 w 1132368"/>
              <a:gd name="connsiteY12" fmla="*/ 100271 h 431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8" h="4316413" extrusionOk="0">
                <a:moveTo>
                  <a:pt x="398838" y="3208859"/>
                </a:moveTo>
                <a:cubicBezTo>
                  <a:pt x="397066" y="3519671"/>
                  <a:pt x="395293" y="3830482"/>
                  <a:pt x="393521" y="4141294"/>
                </a:cubicBezTo>
                <a:lnTo>
                  <a:pt x="0" y="4316413"/>
                </a:lnTo>
                <a:lnTo>
                  <a:pt x="0" y="3399636"/>
                </a:lnTo>
                <a:close/>
                <a:moveTo>
                  <a:pt x="1" y="1079843"/>
                </a:moveTo>
                <a:lnTo>
                  <a:pt x="400769" y="1271543"/>
                </a:lnTo>
                <a:cubicBezTo>
                  <a:pt x="402541" y="1577038"/>
                  <a:pt x="397712" y="1872631"/>
                  <a:pt x="399484" y="2178126"/>
                </a:cubicBezTo>
                <a:lnTo>
                  <a:pt x="1" y="1989572"/>
                </a:lnTo>
                <a:close/>
                <a:moveTo>
                  <a:pt x="445596" y="0"/>
                </a:moveTo>
                <a:lnTo>
                  <a:pt x="1127336" y="0"/>
                </a:lnTo>
                <a:lnTo>
                  <a:pt x="1132368" y="882442"/>
                </a:lnTo>
                <a:lnTo>
                  <a:pt x="444811" y="553562"/>
                </a:lnTo>
                <a:cubicBezTo>
                  <a:pt x="443925" y="400815"/>
                  <a:pt x="444689" y="250543"/>
                  <a:pt x="445454" y="1002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8" name="Freeform: Shape 67"/>
          <p:cNvSpPr/>
          <p:nvPr userDrawn="1"/>
        </p:nvSpPr>
        <p:spPr bwMode="auto">
          <a:xfrm flipH="1" flipV="1">
            <a:off x="1" y="0"/>
            <a:ext cx="1132367" cy="3132720"/>
          </a:xfrm>
          <a:custGeom>
            <a:avLst/>
            <a:gdLst>
              <a:gd name="connsiteX0" fmla="*/ 1132367 w 1132367"/>
              <a:gd name="connsiteY0" fmla="*/ 1098283 h 3132720"/>
              <a:gd name="connsiteX1" fmla="*/ 731599 w 1132367"/>
              <a:gd name="connsiteY1" fmla="*/ 906583 h 3132720"/>
              <a:gd name="connsiteX2" fmla="*/ 732884 w 1132367"/>
              <a:gd name="connsiteY2" fmla="*/ 0 h 3132720"/>
              <a:gd name="connsiteX3" fmla="*/ 1132367 w 1132367"/>
              <a:gd name="connsiteY3" fmla="*/ 185859 h 3132720"/>
              <a:gd name="connsiteX4" fmla="*/ 0 w 1132367"/>
              <a:gd name="connsiteY4" fmla="*/ 2190057 h 3132720"/>
              <a:gd name="connsiteX5" fmla="*/ 5317 w 1132367"/>
              <a:gd name="connsiteY5" fmla="*/ 1276002 h 3132720"/>
              <a:gd name="connsiteX6" fmla="*/ 686272 w 1132367"/>
              <a:gd name="connsiteY6" fmla="*/ 954594 h 3132720"/>
              <a:gd name="connsiteX7" fmla="*/ 687557 w 1132367"/>
              <a:gd name="connsiteY7" fmla="*/ 1861177 h 3132720"/>
              <a:gd name="connsiteX8" fmla="*/ 1132367 w 1132367"/>
              <a:gd name="connsiteY8" fmla="*/ 3132720 h 3132720"/>
              <a:gd name="connsiteX9" fmla="*/ 732384 w 1132367"/>
              <a:gd name="connsiteY9" fmla="*/ 3132720 h 3132720"/>
              <a:gd name="connsiteX10" fmla="*/ 732241 w 1132367"/>
              <a:gd name="connsiteY10" fmla="*/ 3032449 h 3132720"/>
              <a:gd name="connsiteX11" fmla="*/ 731599 w 1132367"/>
              <a:gd name="connsiteY11" fmla="*/ 2579158 h 3132720"/>
              <a:gd name="connsiteX12" fmla="*/ 1132367 w 1132367"/>
              <a:gd name="connsiteY12" fmla="*/ 2387458 h 313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7" h="3132720" extrusionOk="0">
                <a:moveTo>
                  <a:pt x="1132367" y="1098283"/>
                </a:moveTo>
                <a:lnTo>
                  <a:pt x="731599" y="906583"/>
                </a:lnTo>
                <a:cubicBezTo>
                  <a:pt x="729827" y="601088"/>
                  <a:pt x="734656" y="305495"/>
                  <a:pt x="732884" y="0"/>
                </a:cubicBezTo>
                <a:lnTo>
                  <a:pt x="1132367" y="185859"/>
                </a:lnTo>
                <a:close/>
                <a:moveTo>
                  <a:pt x="0" y="2190057"/>
                </a:moveTo>
                <a:cubicBezTo>
                  <a:pt x="1772" y="1879245"/>
                  <a:pt x="3545" y="1586814"/>
                  <a:pt x="5317" y="1276002"/>
                </a:cubicBezTo>
                <a:lnTo>
                  <a:pt x="686272" y="954594"/>
                </a:lnTo>
                <a:cubicBezTo>
                  <a:pt x="684500" y="1260089"/>
                  <a:pt x="689329" y="1555682"/>
                  <a:pt x="687557" y="1861177"/>
                </a:cubicBezTo>
                <a:close/>
                <a:moveTo>
                  <a:pt x="1132367" y="3132720"/>
                </a:moveTo>
                <a:lnTo>
                  <a:pt x="732384" y="3132720"/>
                </a:lnTo>
                <a:lnTo>
                  <a:pt x="732241" y="3032449"/>
                </a:lnTo>
                <a:cubicBezTo>
                  <a:pt x="731477" y="2882177"/>
                  <a:pt x="730713" y="2731905"/>
                  <a:pt x="731599" y="2579158"/>
                </a:cubicBezTo>
                <a:lnTo>
                  <a:pt x="1132367" y="23874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3" name="Freeform: Shape 62"/>
          <p:cNvSpPr/>
          <p:nvPr userDrawn="1"/>
        </p:nvSpPr>
        <p:spPr bwMode="auto">
          <a:xfrm>
            <a:off x="0" y="0"/>
            <a:ext cx="1859556" cy="3353963"/>
          </a:xfrm>
          <a:custGeom>
            <a:avLst/>
            <a:gdLst>
              <a:gd name="connsiteX0" fmla="*/ 0 w 1859557"/>
              <a:gd name="connsiteY0" fmla="*/ 2993201 h 3353963"/>
              <a:gd name="connsiteX1" fmla="*/ 375832 w 1859557"/>
              <a:gd name="connsiteY1" fmla="*/ 3171690 h 3353963"/>
              <a:gd name="connsiteX2" fmla="*/ 0 w 1859557"/>
              <a:gd name="connsiteY2" fmla="*/ 3353963 h 3353963"/>
              <a:gd name="connsiteX3" fmla="*/ 1132368 w 1859557"/>
              <a:gd name="connsiteY3" fmla="*/ 1897257 h 3353963"/>
              <a:gd name="connsiteX4" fmla="*/ 1127051 w 1859557"/>
              <a:gd name="connsiteY4" fmla="*/ 2829692 h 3353963"/>
              <a:gd name="connsiteX5" fmla="*/ 446096 w 1859557"/>
              <a:gd name="connsiteY5" fmla="*/ 3132720 h 3353963"/>
              <a:gd name="connsiteX6" fmla="*/ 444811 w 1859557"/>
              <a:gd name="connsiteY6" fmla="*/ 2226137 h 3353963"/>
              <a:gd name="connsiteX7" fmla="*/ 1174052 w 1859557"/>
              <a:gd name="connsiteY7" fmla="*/ 0 h 3353963"/>
              <a:gd name="connsiteX8" fmla="*/ 1859557 w 1859557"/>
              <a:gd name="connsiteY8" fmla="*/ 0 h 3353963"/>
              <a:gd name="connsiteX9" fmla="*/ 1856257 w 1859557"/>
              <a:gd name="connsiteY9" fmla="*/ 578734 h 3353963"/>
              <a:gd name="connsiteX10" fmla="*/ 1175302 w 1859557"/>
              <a:gd name="connsiteY10" fmla="*/ 881762 h 3353963"/>
              <a:gd name="connsiteX11" fmla="*/ 1174660 w 1859557"/>
              <a:gd name="connsiteY11" fmla="*/ 428471 h 335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9557" h="3353963" extrusionOk="0">
                <a:moveTo>
                  <a:pt x="0" y="2993201"/>
                </a:moveTo>
                <a:lnTo>
                  <a:pt x="375832" y="3171690"/>
                </a:lnTo>
                <a:lnTo>
                  <a:pt x="0" y="3353963"/>
                </a:lnTo>
                <a:close/>
                <a:moveTo>
                  <a:pt x="1132368" y="1897257"/>
                </a:moveTo>
                <a:cubicBezTo>
                  <a:pt x="1130596" y="2208069"/>
                  <a:pt x="1128823" y="2518880"/>
                  <a:pt x="1127051" y="2829692"/>
                </a:cubicBezTo>
                <a:lnTo>
                  <a:pt x="446096" y="3132720"/>
                </a:lnTo>
                <a:cubicBezTo>
                  <a:pt x="447868" y="2827225"/>
                  <a:pt x="443039" y="2531632"/>
                  <a:pt x="444811" y="2226137"/>
                </a:cubicBezTo>
                <a:close/>
                <a:moveTo>
                  <a:pt x="1174052" y="0"/>
                </a:moveTo>
                <a:lnTo>
                  <a:pt x="1859557" y="0"/>
                </a:lnTo>
                <a:lnTo>
                  <a:pt x="1856257" y="578734"/>
                </a:lnTo>
                <a:lnTo>
                  <a:pt x="1175302" y="881762"/>
                </a:lnTo>
                <a:cubicBezTo>
                  <a:pt x="1176188" y="729015"/>
                  <a:pt x="1175424" y="578743"/>
                  <a:pt x="1174660" y="4284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34" name="Group 33"/>
          <p:cNvGrpSpPr/>
          <p:nvPr userDrawn="1"/>
        </p:nvGrpSpPr>
        <p:grpSpPr bwMode="auto">
          <a:xfrm>
            <a:off x="0" y="591137"/>
            <a:ext cx="1093146" cy="647353"/>
            <a:chOff x="0" y="591137"/>
            <a:chExt cx="1093146" cy="647353"/>
          </a:xfrm>
        </p:grpSpPr>
        <p:cxnSp>
          <p:nvCxnSpPr>
            <p:cNvPr id="35" name="Straight Connector 34"/>
            <p:cNvCxnSpPr>
              <a:cxnSpLocks/>
            </p:cNvCxnSpPr>
            <p:nvPr userDrawn="1"/>
          </p:nvCxnSpPr>
          <p:spPr bwMode="auto">
            <a:xfrm flipH="1">
              <a:off x="410412" y="905590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cxnSpLocks/>
            </p:cNvCxnSpPr>
            <p:nvPr userDrawn="1"/>
          </p:nvCxnSpPr>
          <p:spPr bwMode="auto">
            <a:xfrm flipH="1">
              <a:off x="327661" y="855939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 userDrawn="1"/>
          </p:nvCxnSpPr>
          <p:spPr bwMode="auto">
            <a:xfrm flipH="1">
              <a:off x="232497" y="814564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 userDrawn="1"/>
          </p:nvCxnSpPr>
          <p:spPr bwMode="auto">
            <a:xfrm flipH="1">
              <a:off x="149746" y="764913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 userDrawn="1"/>
          </p:nvCxnSpPr>
          <p:spPr bwMode="auto"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cxnSpLocks/>
            </p:cNvCxnSpPr>
            <p:nvPr userDrawn="1"/>
          </p:nvCxnSpPr>
          <p:spPr bwMode="auto">
            <a:xfrm flipH="1">
              <a:off x="0" y="678025"/>
              <a:ext cx="633878" cy="30907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cxnSpLocks/>
            </p:cNvCxnSpPr>
            <p:nvPr userDrawn="1"/>
          </p:nvCxnSpPr>
          <p:spPr bwMode="auto">
            <a:xfrm flipH="1">
              <a:off x="0" y="640788"/>
              <a:ext cx="534576" cy="26065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cxnSpLocks/>
            </p:cNvCxnSpPr>
            <p:nvPr userDrawn="1"/>
          </p:nvCxnSpPr>
          <p:spPr bwMode="auto">
            <a:xfrm flipH="1">
              <a:off x="1" y="591137"/>
              <a:ext cx="451824" cy="22030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9" name="Freeform: Shape 88"/>
          <p:cNvSpPr/>
          <p:nvPr userDrawn="1"/>
        </p:nvSpPr>
        <p:spPr bwMode="auto">
          <a:xfrm>
            <a:off x="9611589" y="4610192"/>
            <a:ext cx="446811" cy="3162208"/>
          </a:xfrm>
          <a:custGeom>
            <a:avLst/>
            <a:gdLst>
              <a:gd name="connsiteX0" fmla="*/ 446811 w 446811"/>
              <a:gd name="connsiteY0" fmla="*/ 2365624 h 3162208"/>
              <a:gd name="connsiteX1" fmla="*/ 446811 w 446811"/>
              <a:gd name="connsiteY1" fmla="*/ 3162208 h 3162208"/>
              <a:gd name="connsiteX2" fmla="*/ 1223 w 446811"/>
              <a:gd name="connsiteY2" fmla="*/ 3162208 h 3162208"/>
              <a:gd name="connsiteX3" fmla="*/ 1039 w 446811"/>
              <a:gd name="connsiteY3" fmla="*/ 3032450 h 3162208"/>
              <a:gd name="connsiteX4" fmla="*/ 397 w 446811"/>
              <a:gd name="connsiteY4" fmla="*/ 2579158 h 3162208"/>
              <a:gd name="connsiteX5" fmla="*/ 1682 w 446811"/>
              <a:gd name="connsiteY5" fmla="*/ 0 h 3162208"/>
              <a:gd name="connsiteX6" fmla="*/ 446811 w 446811"/>
              <a:gd name="connsiteY6" fmla="*/ 198084 h 3162208"/>
              <a:gd name="connsiteX7" fmla="*/ 446811 w 446811"/>
              <a:gd name="connsiteY7" fmla="*/ 1120117 h 3162208"/>
              <a:gd name="connsiteX8" fmla="*/ 397 w 446811"/>
              <a:gd name="connsiteY8" fmla="*/ 906583 h 3162208"/>
              <a:gd name="connsiteX9" fmla="*/ 1682 w 446811"/>
              <a:gd name="connsiteY9" fmla="*/ 0 h 316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6811" h="3162208" extrusionOk="0">
                <a:moveTo>
                  <a:pt x="446811" y="2365624"/>
                </a:moveTo>
                <a:lnTo>
                  <a:pt x="446811" y="3162208"/>
                </a:lnTo>
                <a:lnTo>
                  <a:pt x="1223" y="3162208"/>
                </a:lnTo>
                <a:lnTo>
                  <a:pt x="1039" y="3032450"/>
                </a:lnTo>
                <a:cubicBezTo>
                  <a:pt x="275" y="2882178"/>
                  <a:pt x="-489" y="2731906"/>
                  <a:pt x="397" y="2579158"/>
                </a:cubicBezTo>
                <a:close/>
                <a:moveTo>
                  <a:pt x="1682" y="0"/>
                </a:moveTo>
                <a:lnTo>
                  <a:pt x="446811" y="198084"/>
                </a:lnTo>
                <a:lnTo>
                  <a:pt x="446811" y="1120117"/>
                </a:lnTo>
                <a:lnTo>
                  <a:pt x="397" y="906583"/>
                </a:lnTo>
                <a:cubicBezTo>
                  <a:pt x="-1375" y="601088"/>
                  <a:pt x="3454" y="305495"/>
                  <a:pt x="16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88" name="Freeform: Shape 87"/>
          <p:cNvSpPr/>
          <p:nvPr userDrawn="1"/>
        </p:nvSpPr>
        <p:spPr bwMode="auto">
          <a:xfrm flipH="1">
            <a:off x="8880386" y="6021222"/>
            <a:ext cx="1178015" cy="1751178"/>
          </a:xfrm>
          <a:custGeom>
            <a:avLst/>
            <a:gdLst>
              <a:gd name="connsiteX0" fmla="*/ 1178015 w 1178015"/>
              <a:gd name="connsiteY0" fmla="*/ 839248 h 1751178"/>
              <a:gd name="connsiteX1" fmla="*/ 490458 w 1178015"/>
              <a:gd name="connsiteY1" fmla="*/ 1168128 h 1751178"/>
              <a:gd name="connsiteX2" fmla="*/ 491100 w 1178015"/>
              <a:gd name="connsiteY2" fmla="*/ 1621420 h 1751178"/>
              <a:gd name="connsiteX3" fmla="*/ 491284 w 1178015"/>
              <a:gd name="connsiteY3" fmla="*/ 1751178 h 1751178"/>
              <a:gd name="connsiteX4" fmla="*/ 1172815 w 1178015"/>
              <a:gd name="connsiteY4" fmla="*/ 1751178 h 1751178"/>
              <a:gd name="connsiteX5" fmla="*/ 0 w 1178015"/>
              <a:gd name="connsiteY5" fmla="*/ 0 h 1751178"/>
              <a:gd name="connsiteX6" fmla="*/ 0 w 1178015"/>
              <a:gd name="connsiteY6" fmla="*/ 906323 h 1751178"/>
              <a:gd name="connsiteX7" fmla="*/ 445129 w 1178015"/>
              <a:gd name="connsiteY7" fmla="*/ 1120117 h 1751178"/>
              <a:gd name="connsiteX8" fmla="*/ 446414 w 1178015"/>
              <a:gd name="connsiteY8" fmla="*/ 213534 h 175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015" h="1751178" extrusionOk="0">
                <a:moveTo>
                  <a:pt x="1178015" y="839248"/>
                </a:moveTo>
                <a:lnTo>
                  <a:pt x="490458" y="1168128"/>
                </a:lnTo>
                <a:cubicBezTo>
                  <a:pt x="489572" y="1320876"/>
                  <a:pt x="490336" y="1471148"/>
                  <a:pt x="491100" y="1621420"/>
                </a:cubicBezTo>
                <a:lnTo>
                  <a:pt x="491284" y="1751178"/>
                </a:lnTo>
                <a:lnTo>
                  <a:pt x="1172815" y="1751178"/>
                </a:lnTo>
                <a:close/>
                <a:moveTo>
                  <a:pt x="0" y="0"/>
                </a:moveTo>
                <a:lnTo>
                  <a:pt x="0" y="906323"/>
                </a:lnTo>
                <a:lnTo>
                  <a:pt x="445129" y="1120117"/>
                </a:lnTo>
                <a:cubicBezTo>
                  <a:pt x="443357" y="814622"/>
                  <a:pt x="448186" y="519029"/>
                  <a:pt x="446414" y="2135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49" name="Group 48"/>
          <p:cNvGrpSpPr/>
          <p:nvPr userDrawn="1"/>
        </p:nvGrpSpPr>
        <p:grpSpPr bwMode="auto">
          <a:xfrm>
            <a:off x="8936266" y="5554350"/>
            <a:ext cx="1122135" cy="647353"/>
            <a:chOff x="-230909" y="591137"/>
            <a:chExt cx="1122135" cy="647353"/>
          </a:xfrm>
        </p:grpSpPr>
        <p:cxnSp>
          <p:nvCxnSpPr>
            <p:cNvPr id="51" name="Straight Connector 50"/>
            <p:cNvCxnSpPr>
              <a:cxnSpLocks/>
            </p:cNvCxnSpPr>
            <p:nvPr userDrawn="1"/>
          </p:nvCxnSpPr>
          <p:spPr bwMode="auto">
            <a:xfrm flipH="1">
              <a:off x="410412" y="1004046"/>
              <a:ext cx="480814" cy="234444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cxnSpLocks/>
            </p:cNvCxnSpPr>
            <p:nvPr userDrawn="1"/>
          </p:nvCxnSpPr>
          <p:spPr bwMode="auto">
            <a:xfrm flipH="1">
              <a:off x="327661" y="914046"/>
              <a:ext cx="563565" cy="27479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cxnSpLocks/>
            </p:cNvCxnSpPr>
            <p:nvPr userDrawn="1"/>
          </p:nvCxnSpPr>
          <p:spPr bwMode="auto">
            <a:xfrm flipH="1">
              <a:off x="232497" y="826269"/>
              <a:ext cx="658729" cy="321195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cxnSpLocks/>
            </p:cNvCxnSpPr>
            <p:nvPr userDrawn="1"/>
          </p:nvCxnSpPr>
          <p:spPr bwMode="auto">
            <a:xfrm flipH="1">
              <a:off x="145392" y="76926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cxnSpLocks/>
            </p:cNvCxnSpPr>
            <p:nvPr userDrawn="1"/>
          </p:nvCxnSpPr>
          <p:spPr bwMode="auto"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cxnSpLocks/>
            </p:cNvCxnSpPr>
            <p:nvPr userDrawn="1"/>
          </p:nvCxnSpPr>
          <p:spPr bwMode="auto">
            <a:xfrm flipH="1">
              <a:off x="-48856" y="678025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cxnSpLocks/>
            </p:cNvCxnSpPr>
            <p:nvPr userDrawn="1"/>
          </p:nvCxnSpPr>
          <p:spPr bwMode="auto">
            <a:xfrm flipH="1">
              <a:off x="-148158" y="640788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cxnSpLocks/>
            </p:cNvCxnSpPr>
            <p:nvPr userDrawn="1"/>
          </p:nvCxnSpPr>
          <p:spPr bwMode="auto">
            <a:xfrm flipH="1">
              <a:off x="-230909" y="59113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9" name="Freeform: Shape 78"/>
          <p:cNvSpPr/>
          <p:nvPr userDrawn="1"/>
        </p:nvSpPr>
        <p:spPr bwMode="auto">
          <a:xfrm rot="16199999" flipH="1">
            <a:off x="8076772" y="5159711"/>
            <a:ext cx="2785242" cy="1178015"/>
          </a:xfrm>
          <a:custGeom>
            <a:avLst/>
            <a:gdLst>
              <a:gd name="connsiteX0" fmla="*/ 1549779 w 2785242"/>
              <a:gd name="connsiteY0" fmla="*/ 0 h 1178015"/>
              <a:gd name="connsiteX1" fmla="*/ 1878659 w 2785242"/>
              <a:gd name="connsiteY1" fmla="*/ 687557 h 1178015"/>
              <a:gd name="connsiteX2" fmla="*/ 2785242 w 2785242"/>
              <a:gd name="connsiteY2" fmla="*/ 686272 h 1178015"/>
              <a:gd name="connsiteX3" fmla="*/ 2464797 w 2785242"/>
              <a:gd name="connsiteY3" fmla="*/ 5317 h 1178015"/>
              <a:gd name="connsiteX4" fmla="*/ 1549779 w 2785242"/>
              <a:gd name="connsiteY4" fmla="*/ 0 h 1178015"/>
              <a:gd name="connsiteX5" fmla="*/ 0 w 2785242"/>
              <a:gd name="connsiteY5" fmla="*/ 1178015 h 1178015"/>
              <a:gd name="connsiteX6" fmla="*/ 395544 w 2785242"/>
              <a:gd name="connsiteY6" fmla="*/ 1178015 h 1178015"/>
              <a:gd name="connsiteX7" fmla="*/ 204840 w 2785242"/>
              <a:gd name="connsiteY7" fmla="*/ 746697 h 117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85242" h="1178015" extrusionOk="0">
                <a:moveTo>
                  <a:pt x="1549779" y="0"/>
                </a:moveTo>
                <a:lnTo>
                  <a:pt x="1878659" y="687557"/>
                </a:lnTo>
                <a:cubicBezTo>
                  <a:pt x="2184154" y="689329"/>
                  <a:pt x="2479747" y="684500"/>
                  <a:pt x="2785242" y="686272"/>
                </a:cubicBezTo>
                <a:lnTo>
                  <a:pt x="2464797" y="5317"/>
                </a:lnTo>
                <a:cubicBezTo>
                  <a:pt x="2153985" y="3545"/>
                  <a:pt x="1860591" y="1772"/>
                  <a:pt x="1549779" y="0"/>
                </a:cubicBezTo>
                <a:close/>
                <a:moveTo>
                  <a:pt x="0" y="1178015"/>
                </a:moveTo>
                <a:lnTo>
                  <a:pt x="395544" y="1178015"/>
                </a:lnTo>
                <a:lnTo>
                  <a:pt x="204840" y="74669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7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5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8" y="3060984"/>
            <a:ext cx="6982487" cy="2070125"/>
          </a:xfrm>
        </p:spPr>
        <p:txBody>
          <a:bodyPr anchor="b"/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975120"/>
          </a:xfrm>
        </p:spPr>
        <p:txBody>
          <a:bodyPr anchor="t"/>
          <a:lstStyle>
            <a:lvl1pPr marL="0" indent="0" algn="l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9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5" cy="14969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1" y="2448668"/>
            <a:ext cx="3396920" cy="4398208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6124" y="2448669"/>
            <a:ext cx="3396921" cy="4398209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2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4" cy="149690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9" y="2449114"/>
            <a:ext cx="3399739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59" y="3102213"/>
            <a:ext cx="3399739" cy="37446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53304" y="2449114"/>
            <a:ext cx="3399739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3304" y="3102213"/>
            <a:ext cx="3399739" cy="37446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2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690880"/>
            <a:ext cx="6982485" cy="14969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4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4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1698418"/>
            <a:ext cx="3069200" cy="1448928"/>
          </a:xfrm>
        </p:spPr>
        <p:txBody>
          <a:bodyPr anchor="b">
            <a:normAutofit/>
          </a:bodyPr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8403" y="583582"/>
            <a:ext cx="3724641" cy="626329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59" y="3147346"/>
            <a:ext cx="3069200" cy="2929042"/>
          </a:xfrm>
        </p:spPr>
        <p:txBody>
          <a:bodyPr>
            <a:normAutofit/>
          </a:bodyPr>
          <a:lstStyle>
            <a:lvl1pPr marL="0" indent="0">
              <a:buNone/>
              <a:defRPr sz="154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2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5440680"/>
            <a:ext cx="6982485" cy="642303"/>
          </a:xfrm>
        </p:spPr>
        <p:txBody>
          <a:bodyPr anchor="b">
            <a:normAutofit/>
          </a:bodyPr>
          <a:lstStyle>
            <a:lvl1pPr algn="l">
              <a:defRPr sz="26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0559" y="690880"/>
            <a:ext cx="6982485" cy="4358480"/>
          </a:xfrm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59" y="6082983"/>
            <a:ext cx="6982485" cy="763894"/>
          </a:xfrm>
        </p:spPr>
        <p:txBody>
          <a:bodyPr>
            <a:normAutofit/>
          </a:bodyPr>
          <a:lstStyle>
            <a:lvl1pPr marL="0" indent="0">
              <a:buNone/>
              <a:defRPr sz="132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8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13" y="-9597"/>
            <a:ext cx="10086786" cy="7791593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4" cy="14969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9" y="2448669"/>
            <a:ext cx="6982485" cy="4398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5784" y="6846879"/>
            <a:ext cx="752545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" y="6846879"/>
            <a:ext cx="508527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9144" y="6846879"/>
            <a:ext cx="563902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8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l" defTabSz="502920" rtl="0" eaLnBrk="1" latinLnBrk="0" hangingPunct="1">
        <a:spcBef>
          <a:spcPct val="0"/>
        </a:spcBef>
        <a:buNone/>
        <a:defRPr sz="396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190" indent="-37719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7245" indent="-314325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730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022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314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6606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6898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190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7482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ertificate of Completion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CERTIFICATE OF COMPLETION</a:t>
            </a:r>
            <a:endParaRPr dirty="0"/>
          </a:p>
        </p:txBody>
      </p:sp>
      <p:sp>
        <p:nvSpPr>
          <p:cNvPr id="5" name="is hereby granted to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IS HEREBY GRANTED TO</a:t>
            </a:r>
            <a:endParaRPr dirty="0"/>
          </a:p>
        </p:txBody>
      </p:sp>
      <p:sp>
        <p:nvSpPr>
          <p:cNvPr id="6" name="Madeleine Brunelle"/>
          <p:cNvSpPr>
            <a:spLocks noGrp="1"/>
          </p:cNvSpPr>
          <p:nvPr>
            <p:ph type="body" sz="quarter" idx="11"/>
          </p:nvPr>
        </p:nvSpPr>
        <p:spPr bwMode="auto">
          <a:xfrm>
            <a:off x="2058988" y="3284769"/>
            <a:ext cx="5277468" cy="990253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JAYASURIYAA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o certify that they have completed massage therapy training"/>
          <p:cNvSpPr>
            <a:spLocks noGrp="1"/>
          </p:cNvSpPr>
          <p:nvPr>
            <p:ph type="body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TO CERTIFY COMPLETION OF MASSAGE THERAPY TRAINING</a:t>
            </a:r>
            <a:endParaRPr/>
          </a:p>
        </p:txBody>
      </p:sp>
      <p:pic>
        <p:nvPicPr>
          <p:cNvPr id="21" name="Picture Placeholder 20" descr="Signature Placeholder"/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l="305" r="305"/>
          <a:stretch/>
        </p:blipFill>
        <p:spPr bwMode="auto">
          <a:prstGeom prst="rect">
            <a:avLst/>
          </a:prstGeom>
        </p:spPr>
      </p:pic>
      <p:sp>
        <p:nvSpPr>
          <p:cNvPr id="8" name="Taylor Phillips, LMT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Taylor Phillips, LMT</a:t>
            </a:r>
            <a:endParaRPr/>
          </a:p>
        </p:txBody>
      </p:sp>
      <p:sp>
        <p:nvSpPr>
          <p:cNvPr id="10" name="June 04, 20XX"/>
          <p:cNvSpPr>
            <a:spLocks noGrp="1"/>
          </p:cNvSpPr>
          <p:nvPr>
            <p:ph type="body" sz="quarter" idx="15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SEP 23, 20XX</a:t>
            </a:r>
            <a:endParaRPr dirty="0"/>
          </a:p>
        </p:txBody>
      </p:sp>
      <p:sp>
        <p:nvSpPr>
          <p:cNvPr id="9" name="Date"/>
          <p:cNvSpPr>
            <a:spLocks noGrp="1"/>
          </p:cNvSpPr>
          <p:nvPr>
            <p:ph type="body" sz="quarter" idx="14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Date</a:t>
            </a:r>
            <a:endParaRPr/>
          </a:p>
        </p:txBody>
      </p:sp>
      <p:grpSp>
        <p:nvGrpSpPr>
          <p:cNvPr id="39" name="Group 38" descr="logo"/>
          <p:cNvGrpSpPr/>
          <p:nvPr/>
        </p:nvGrpSpPr>
        <p:grpSpPr bwMode="auto">
          <a:xfrm>
            <a:off x="3870251" y="429698"/>
            <a:ext cx="2317898" cy="1124116"/>
            <a:chOff x="3870251" y="429698"/>
            <a:chExt cx="2317898" cy="1124116"/>
          </a:xfrm>
        </p:grpSpPr>
        <p:pic>
          <p:nvPicPr>
            <p:cNvPr id="40" name="Logo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4714240" y="429698"/>
              <a:ext cx="628650" cy="628650"/>
            </a:xfrm>
            <a:prstGeom prst="rect">
              <a:avLst/>
            </a:prstGeom>
          </p:spPr>
        </p:pic>
        <p:sp>
          <p:nvSpPr>
            <p:cNvPr id="41" name="Logo text"/>
            <p:cNvSpPr txBox="1"/>
            <p:nvPr/>
          </p:nvSpPr>
          <p:spPr bwMode="auto">
            <a:xfrm>
              <a:off x="3870251" y="1136071"/>
              <a:ext cx="2317898" cy="417743"/>
            </a:xfrm>
            <a:prstGeom prst="rect">
              <a:avLst/>
            </a:prstGeom>
            <a:grpFill/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1005840">
                <a:lnSpc>
                  <a:spcPct val="90000"/>
                </a:lnSpc>
                <a:spcBef>
                  <a:spcPts val="1100"/>
                </a:spcBef>
                <a:buFont typeface="Arial"/>
                <a:buNone/>
                <a:defRPr sz="1800" b="0" i="0">
                  <a:solidFill>
                    <a:schemeClr val="tx1"/>
                  </a:solidFill>
                  <a:latin typeface="Tw Cen MT"/>
                  <a:ea typeface="+mn-ea"/>
                  <a:cs typeface="+mn-cs"/>
                </a:defRPr>
              </a:lvl1pPr>
              <a:lvl2pPr marL="754379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5730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6022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6314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6606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898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7190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7482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05840">
                <a:lnSpc>
                  <a:spcPct val="90000"/>
                </a:lnSpc>
                <a:spcBef>
                  <a:spcPts val="1100"/>
                </a:spcBef>
                <a:spcAft>
                  <a:spcPts val="0"/>
                </a:spcAft>
                <a:buClrTx/>
                <a:buSzTx/>
                <a:buFont typeface="Arial"/>
                <a:buNone/>
                <a:defRPr/>
              </a:pPr>
              <a:r>
                <a:rPr lang="en-US" sz="1500" b="0" i="0" u="none" strike="noStrike" cap="none" spc="0">
                  <a:ln>
                    <a:noFill/>
                  </a:ln>
                  <a:solidFill>
                    <a:srgbClr val="A4D8D7">
                      <a:lumMod val="50000"/>
                    </a:srgbClr>
                  </a:solidFill>
                  <a:latin typeface="Tw Cen MT"/>
                  <a:ea typeface="Arial"/>
                  <a:cs typeface="Arial"/>
                </a:rPr>
                <a:t>TAILWIND MASSAGE</a:t>
              </a: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485B9DE-77D8-709F-A5B7-0C7F5A939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464" y="2378933"/>
            <a:ext cx="2331551" cy="178117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3A2F-AC4A-FA01-39C7-2B7589FF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9FF45D-9CBC-C1AE-32A6-492A336D0D7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51811-DCCD-898D-777A-6F8763C5C4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918F0-DEA2-76EA-02D1-C884B23081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BD9BF8-374D-1CF3-65FF-E00A6FDB9B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D83DDAE-C5CB-3B9E-3B82-2753E378656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4528A1-95D8-A28E-BBE4-A9B7F8F3E3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8CFE4E-193E-6CC3-5F70-A0839AC27D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3F31E14-C4AD-6821-3FB6-CFB19C84DA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95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26</Words>
  <Application>Microsoft Office PowerPoint</Application>
  <DocSecurity>0</DocSecurity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Tw Cen MT</vt:lpstr>
      <vt:lpstr>Trebuchet MS</vt:lpstr>
      <vt:lpstr>Wingdings 3</vt:lpstr>
      <vt:lpstr>Arial</vt:lpstr>
      <vt:lpstr>Century Gothic</vt:lpstr>
      <vt:lpstr>Facet</vt:lpstr>
      <vt:lpstr>CERTIFICATE OF COMPLETION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2</cp:revision>
  <dcterms:created xsi:type="dcterms:W3CDTF">2022-06-28T00:44:15Z</dcterms:created>
  <dcterms:modified xsi:type="dcterms:W3CDTF">2024-11-22T07:23:32Z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