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K.S.JAYASURIYAA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710" y="2387381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Tw Cen MT</vt:lpstr>
      <vt:lpstr>Trebuchet MS</vt:lpstr>
      <vt:lpstr>Wingdings 3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2024-11-22T04:57:49Z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