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712" r:id="rId1"/>
  </p:sldMasterIdLst>
  <p:sldIdLst>
    <p:sldId id="256" r:id="rId2"/>
    <p:sldId id="257" r:id="rId3"/>
  </p:sldIdLst>
  <p:sldSz cx="10058400" cy="7772400"/>
  <p:notesSz cx="10058400" cy="7772400"/>
  <p:embeddedFontLst>
    <p:embeddedFont>
      <p:font typeface="Century Gothic" panose="020B0502020202020204" pitchFamily="34" charset="0"/>
      <p:regular r:id="rId4"/>
      <p:bold r:id="rId5"/>
      <p:italic r:id="rId6"/>
      <p:boldItalic r:id="rId7"/>
    </p:embeddedFon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Tw Cen MT" panose="020B0602020104020603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0E11F-05BF-4813-BE58-3C33E42DA61C}" v="19" dt="2024-11-22T04:50:1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59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9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CERTIFICATE OF COMPLETION</a:t>
            </a:r>
            <a:endParaRPr dirty="0"/>
          </a:p>
        </p:txBody>
      </p: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IS HEREBY GRANTED TO</a:t>
            </a:r>
            <a:endParaRPr dirty="0"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2058988" y="3284769"/>
            <a:ext cx="5277468" cy="99025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PRAVEEN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305" r="305"/>
          <a:stretch/>
        </p:blipFill>
        <p:spPr bwMode="auto"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SEP 23, 20XX</a:t>
            </a:r>
            <a:endParaRPr dirty="0"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85B9DE-77D8-709F-A5B7-0C7F5A939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64" y="2378933"/>
            <a:ext cx="2331551" cy="17811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3A2F-AC4A-FA01-39C7-2B7589FF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F45D-9CBC-C1AE-32A6-492A336D0D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1811-DCCD-898D-777A-6F8763C5C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918F0-DEA2-76EA-02D1-C884B2308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BD9BF8-374D-1CF3-65FF-E00A6FDB9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83DDAE-C5CB-3B9E-3B82-2753E37865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4528A1-95D8-A28E-BBE4-A9B7F8F3E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CFE4E-193E-6CC3-5F70-A0839AC27D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F31E14-C4AD-6821-3FB6-CFB19C84D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</Words>
  <Application>Microsoft Office PowerPoint</Application>
  <DocSecurity>0</DocSecurity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Tw Cen MT</vt:lpstr>
      <vt:lpstr>Trebuchet MS</vt:lpstr>
      <vt:lpstr>Wingdings 3</vt:lpstr>
      <vt:lpstr>Arial</vt:lpstr>
      <vt:lpstr>Century Gothic</vt:lpstr>
      <vt:lpstr>Facet</vt:lpstr>
      <vt:lpstr>CERTIFICATE OF COMPLETION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2024-11-22T07:24:11Z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