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4EDD-3969-E921-3593-2E923B044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Wanna</a:t>
            </a:r>
            <a:r>
              <a:rPr lang="en-US"/>
              <a:t> Be Bank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79097-EE95-05EB-9AE7-8A4738B2D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Ryan Brooks</a:t>
            </a:r>
          </a:p>
        </p:txBody>
      </p:sp>
    </p:spTree>
    <p:extLst>
      <p:ext uri="{BB962C8B-B14F-4D97-AF65-F5344CB8AC3E}">
        <p14:creationId xmlns:p14="http://schemas.microsoft.com/office/powerpoint/2010/main" val="301969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7E2A-B722-F6D9-D700-4D786DA7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FC8A-A7EC-CD7B-92E3-8C135528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RDS relational database which communicates with my local </a:t>
            </a:r>
          </a:p>
          <a:p>
            <a:r>
              <a:rPr lang="en-US" dirty="0"/>
              <a:t>Server-side software built with the java language.</a:t>
            </a:r>
          </a:p>
          <a:p>
            <a:r>
              <a:rPr lang="en-US" dirty="0"/>
              <a:t>The back-end connection uses JDBC and the server side</a:t>
            </a:r>
          </a:p>
          <a:p>
            <a:r>
              <a:rPr lang="en-US" dirty="0"/>
              <a:t>Uses Junit, </a:t>
            </a:r>
            <a:r>
              <a:rPr lang="en-US" dirty="0" err="1"/>
              <a:t>Logback</a:t>
            </a:r>
            <a:r>
              <a:rPr lang="en-US" dirty="0"/>
              <a:t> &amp; Scanner functionality. (Coming Soon)</a:t>
            </a:r>
          </a:p>
          <a:p>
            <a:r>
              <a:rPr lang="en-US" dirty="0"/>
              <a:t>Dependency tech is Maven &amp; SQL implementation is PostgreSQL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458DFC7C-6469-D873-2516-38E00FDF681E}"/>
              </a:ext>
            </a:extLst>
          </p:cNvPr>
          <p:cNvSpPr/>
          <p:nvPr/>
        </p:nvSpPr>
        <p:spPr>
          <a:xfrm>
            <a:off x="7872762" y="5465704"/>
            <a:ext cx="1070517" cy="10247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RDMS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9E56D-E8C7-6312-0121-A633F4A75CAC}"/>
              </a:ext>
            </a:extLst>
          </p:cNvPr>
          <p:cNvCxnSpPr>
            <a:cxnSpLocks/>
          </p:cNvCxnSpPr>
          <p:nvPr/>
        </p:nvCxnSpPr>
        <p:spPr>
          <a:xfrm flipH="1">
            <a:off x="8790242" y="5003631"/>
            <a:ext cx="811734" cy="86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cess 6">
            <a:extLst>
              <a:ext uri="{FF2B5EF4-FFF2-40B4-BE49-F238E27FC236}">
                <a16:creationId xmlns:a16="http://schemas.microsoft.com/office/drawing/2014/main" id="{3DB63D04-6CF4-1211-8283-6286A3625FE9}"/>
              </a:ext>
            </a:extLst>
          </p:cNvPr>
          <p:cNvSpPr/>
          <p:nvPr/>
        </p:nvSpPr>
        <p:spPr>
          <a:xfrm>
            <a:off x="9367025" y="4082953"/>
            <a:ext cx="1650381" cy="1037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  <a:p>
            <a:pPr algn="ctr"/>
            <a:r>
              <a:rPr lang="en-US" dirty="0"/>
              <a:t>Console-based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24899-9BB1-C379-B3FA-558D42FA897A}"/>
              </a:ext>
            </a:extLst>
          </p:cNvPr>
          <p:cNvSpPr txBox="1"/>
          <p:nvPr/>
        </p:nvSpPr>
        <p:spPr>
          <a:xfrm rot="18607008">
            <a:off x="8712062" y="514629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2009896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30</TotalTime>
  <Words>61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Wanna Be Bank</vt:lpstr>
      <vt:lpstr>Diagram Of Bank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WannaBeBank</dc:title>
  <dc:creator>Ryan Brooks 7</dc:creator>
  <cp:lastModifiedBy>Ryan Brooks 7</cp:lastModifiedBy>
  <cp:revision>6</cp:revision>
  <dcterms:created xsi:type="dcterms:W3CDTF">2022-07-29T18:30:23Z</dcterms:created>
  <dcterms:modified xsi:type="dcterms:W3CDTF">2022-08-10T13:55:14Z</dcterms:modified>
</cp:coreProperties>
</file>