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c25fbbb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c25fbbb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b394bf20f_0_1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b394bf20f_0_1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b394bf20f_0_2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b394bf20f_0_2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b394bf20f_0_2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b394bf20f_0_2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b394bf20f_0_2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b394bf20f_0_2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b394bf20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b394bf2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b394bf20f_0_2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b394bf20f_0_2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1ccf3c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1ccf3c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jp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WKXvLPkzxTzQxUNSmPUixPGjl0CzCL5s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geeksforgeeks.org/create-a-music-player-using-javascript/" TargetMode="External"/><Relationship Id="rId4" Type="http://schemas.openxmlformats.org/officeDocument/2006/relationships/hyperlink" Target="https://github.com/jhockofalltrades/Koffee-A-Web-based-Personal-Music-Player" TargetMode="External"/><Relationship Id="rId5" Type="http://schemas.openxmlformats.org/officeDocument/2006/relationships/hyperlink" Target="https://github.com/nioc/web-music-player" TargetMode="External"/><Relationship Id="rId6" Type="http://schemas.openxmlformats.org/officeDocument/2006/relationships/hyperlink" Target="https://en.wikipedia.org/wiki/Plug.dj" TargetMode="External"/><Relationship Id="rId7" Type="http://schemas.openxmlformats.org/officeDocument/2006/relationships/hyperlink" Target="https://w2g.tv/?lang=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89450"/>
            <a:ext cx="8520600" cy="8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1516575"/>
            <a:ext cx="9144000" cy="591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9900FF"/>
                </a:solidFill>
              </a:rPr>
              <a:t>Dhvani</a:t>
            </a:r>
            <a:endParaRPr b="1" sz="3000">
              <a:solidFill>
                <a:srgbClr val="9900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50" y="2672676"/>
            <a:ext cx="45720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</a:rPr>
              <a:t>PRESENTED BY</a:t>
            </a:r>
            <a:endParaRPr b="1" sz="16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A</a:t>
            </a:r>
            <a:r>
              <a:rPr b="1" lang="en" sz="1500">
                <a:solidFill>
                  <a:schemeClr val="dk1"/>
                </a:solidFill>
              </a:rPr>
              <a:t>kash Sen</a:t>
            </a:r>
            <a:endParaRPr b="1"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Anubhuti Deshmukh</a:t>
            </a:r>
            <a:endParaRPr b="1"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Ashutosh Kumar Soni</a:t>
            </a:r>
            <a:endParaRPr b="1"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Aswin Suresh</a:t>
            </a:r>
            <a:endParaRPr b="1"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Ayaan Ahmed</a:t>
            </a:r>
            <a:endParaRPr b="1"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572150" y="2672675"/>
            <a:ext cx="45720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</a:rPr>
              <a:t>GUIDED BY</a:t>
            </a:r>
            <a:endParaRPr b="1" sz="16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Mr. Prageet Bajpai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50" y="2108475"/>
            <a:ext cx="9144000" cy="3963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 music player application</a:t>
            </a:r>
            <a:endParaRPr b="1"/>
          </a:p>
        </p:txBody>
      </p:sp>
      <p:sp>
        <p:nvSpPr>
          <p:cNvPr id="59" name="Google Shape;59;p13"/>
          <p:cNvSpPr txBox="1"/>
          <p:nvPr/>
        </p:nvSpPr>
        <p:spPr>
          <a:xfrm>
            <a:off x="2718900" y="4451975"/>
            <a:ext cx="37065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Project link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www.github.com/2207akash/dhvani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182175" y="518975"/>
            <a:ext cx="8776200" cy="69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Index:</a:t>
            </a:r>
            <a:endParaRPr b="1" sz="2800"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1423525"/>
            <a:ext cx="8520600" cy="33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Features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Hardware/Software Requirements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Technologies used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Ideology / Working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sample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of work in future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2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 / Product features:</a:t>
            </a:r>
            <a:endParaRPr b="1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896875"/>
            <a:ext cx="8520600" cy="3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Dhvani is an online music player application that includes 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users with an easy signup process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or delete multiple custom playlists (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never lose them)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or delete songs from a playlist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for a song/artist/album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music player functions like play/pause, repeat, previous, next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Shuffle your playlist to play songs in a random order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User-friendly interface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Hardware / </a:t>
            </a:r>
            <a:r>
              <a:rPr b="1" lang="en"/>
              <a:t>Software requirements: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OS:</a:t>
            </a:r>
            <a:r>
              <a:rPr lang="en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7 (or above)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700">
                <a:solidFill>
                  <a:schemeClr val="dk1"/>
                </a:solidFill>
              </a:rPr>
              <a:t>Browser: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Chrome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Edge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Explorer 8 (or above)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Mozilla Firefox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925" y="1122825"/>
            <a:ext cx="860301" cy="104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1650" y="1182150"/>
            <a:ext cx="983449" cy="98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5">
            <a:alphaModFix/>
          </a:blip>
          <a:srcRect b="-6575" l="0" r="-6575" t="0"/>
          <a:stretch/>
        </p:blipFill>
        <p:spPr>
          <a:xfrm>
            <a:off x="5349600" y="3102200"/>
            <a:ext cx="987552" cy="987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2050" y="3104250"/>
            <a:ext cx="860300" cy="8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14424" y="3104250"/>
            <a:ext cx="860299" cy="911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Technologies used:</a:t>
            </a:r>
            <a:endParaRPr b="1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959200"/>
            <a:ext cx="8520600" cy="3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700">
                <a:solidFill>
                  <a:schemeClr val="dk1"/>
                </a:solidFill>
              </a:rPr>
              <a:t>Frontend: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4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Backend:</a:t>
            </a:r>
            <a:r>
              <a:rPr lang="en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700">
                <a:solidFill>
                  <a:schemeClr val="dk1"/>
                </a:solidFill>
              </a:rPr>
              <a:t>Other tools/technologies:</a:t>
            </a:r>
            <a:r>
              <a:rPr lang="en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825" y="1235525"/>
            <a:ext cx="743150" cy="7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9601" y="1235525"/>
            <a:ext cx="530305" cy="74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2300" y="1327350"/>
            <a:ext cx="651325" cy="6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7875" y="2336750"/>
            <a:ext cx="1492024" cy="8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2300" y="2413965"/>
            <a:ext cx="1449907" cy="65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2300" y="3500600"/>
            <a:ext cx="1062200" cy="10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59850" y="1334333"/>
            <a:ext cx="651326" cy="63504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WORKING IN A NUTSHELL</a:t>
            </a:r>
            <a:endParaRPr b="1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ecure user sign-in and registration process with Md5 encryption built through PHP.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HTML5’s built-in audioElement() for playing music files (acceptable in most formats).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 the web-interface interaction uses JavaScript and AJAX for smooth transition of data between web pages.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programming logic and HTML &lt;audio&gt; element with its attributes to perform functionalities of the music player. E.g, play, pause, next, etc.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jQuery for hiding and displaying forms as needed for providing better user clarity and interface.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294750" y="282000"/>
            <a:ext cx="85545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PROJECT SAMPLE</a:t>
            </a:r>
            <a:endParaRPr b="1" sz="2800">
              <a:solidFill>
                <a:schemeClr val="dk1"/>
              </a:solidFill>
            </a:endParaRPr>
          </a:p>
        </p:txBody>
      </p:sp>
      <p:pic>
        <p:nvPicPr>
          <p:cNvPr id="107" name="Google Shape;107;p19" title="Dhvani - Demo.wm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074350"/>
            <a:ext cx="4572000" cy="342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Scope of work in future:</a:t>
            </a:r>
            <a:endParaRPr b="1"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embed songs from online video streaming sites like YouTube, Dailymotion, Vimeo, etc.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public/private DJ rooms, listen music together on sync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Chat-box to chat with friends in a DJ room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video clips to play along with audio clips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more profile options like avatar, image, and other basic details of the user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access to DJ room features (to be set by the moderator or owner of the DJ room)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4135075"/>
            <a:ext cx="85206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THANK YOU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311700" y="510300"/>
            <a:ext cx="37977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References: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311700" y="1197600"/>
            <a:ext cx="8071200" cy="30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GeeksForGeeks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https://www.geeksforgeeks.org/create-a-music-player-using-javascript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projects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https://github.com/jhockofalltrades/Koffee-A-Web-based-Personal-Music-Player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https://github.com/nioc/web-music-player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Ideas taken from popular websites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PlugDJ - 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https://en.wikipedia.org/wiki/Plug.dj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W2G - 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https://w2g.tv/?lang=en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