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CB39-9264-FD09-7D2F-D22BD1D75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84C42E-6063-8140-696A-4679BDBF7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455BD-4D90-BF93-43D9-77D41B070B39}"/>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5" name="Footer Placeholder 4">
            <a:extLst>
              <a:ext uri="{FF2B5EF4-FFF2-40B4-BE49-F238E27FC236}">
                <a16:creationId xmlns:a16="http://schemas.microsoft.com/office/drawing/2014/main" id="{0EE800A8-8C57-8DD1-9B7E-BAC2D2585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FA514-8D0D-25B7-B0A3-82118D5CA431}"/>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306209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BD03-01FF-768B-4333-16497C16EF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0BAB7-6FB7-0040-89AA-BCB546203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8F593-F95D-62D0-D0C3-ACC8B02778B4}"/>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5" name="Footer Placeholder 4">
            <a:extLst>
              <a:ext uri="{FF2B5EF4-FFF2-40B4-BE49-F238E27FC236}">
                <a16:creationId xmlns:a16="http://schemas.microsoft.com/office/drawing/2014/main" id="{F78DE6DE-0634-B6D0-E954-E9C92E5CB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D59C9-9325-994A-D848-78C2EEE53FC4}"/>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20776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3E8C2-31B4-6C5A-EC06-73B240DBF7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0CD8B0-3024-B99E-D944-4087D8903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E25CA-D836-C7A2-EF3C-2D7960F539DA}"/>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5" name="Footer Placeholder 4">
            <a:extLst>
              <a:ext uri="{FF2B5EF4-FFF2-40B4-BE49-F238E27FC236}">
                <a16:creationId xmlns:a16="http://schemas.microsoft.com/office/drawing/2014/main" id="{FF8D3BEF-1DF1-6164-DE3F-01F00E2C7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3E5E9-82DE-5654-6B09-C4C233BDEF78}"/>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97711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3EB6-428E-6EA4-6630-B61F9E68F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BBBDA-D340-795B-3333-1269D8B153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0348B-749E-4220-70D3-4D798CADD995}"/>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5" name="Footer Placeholder 4">
            <a:extLst>
              <a:ext uri="{FF2B5EF4-FFF2-40B4-BE49-F238E27FC236}">
                <a16:creationId xmlns:a16="http://schemas.microsoft.com/office/drawing/2014/main" id="{BE094632-7F0F-19B8-38E2-F5A15E5D2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6F018-D11B-A777-5465-442D7F307DE8}"/>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355361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437B-9F97-7015-F704-3E33BC27FD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36E469-B757-7D48-1953-AA67B4D41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653DB-B6E5-067D-1511-FFB340767EE2}"/>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5" name="Footer Placeholder 4">
            <a:extLst>
              <a:ext uri="{FF2B5EF4-FFF2-40B4-BE49-F238E27FC236}">
                <a16:creationId xmlns:a16="http://schemas.microsoft.com/office/drawing/2014/main" id="{13ED1E32-C5EE-4D50-0EC6-38F4541CA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04C34-FD79-64DD-CE3C-CE3AAF75AC67}"/>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237473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03D8-8209-CC18-4BDA-1C51D2E17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21AD7-E6C1-4F59-68C7-75BCF7846F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E8C68A-D0A2-AC17-D9E0-7A1CFAB60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7D84B-B640-960F-D3CC-53ED149E17F9}"/>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6" name="Footer Placeholder 5">
            <a:extLst>
              <a:ext uri="{FF2B5EF4-FFF2-40B4-BE49-F238E27FC236}">
                <a16:creationId xmlns:a16="http://schemas.microsoft.com/office/drawing/2014/main" id="{15D2519B-4306-6610-C84D-1AA7A26D6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7CB53-383C-6111-711F-6DE11101E556}"/>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9529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086F-058E-A812-050A-194AB3E4C5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B270D-4AE9-07B7-D54F-0D6A96009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ADCD7-4089-B6A0-0A5C-9A6F5A6A8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B6A90-2353-720A-A089-9CD75ACC7E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ABB1E-4C6A-07C5-4E0B-2DA2D300E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EDFBEC-65CB-3E87-A506-FDB0AE579298}"/>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8" name="Footer Placeholder 7">
            <a:extLst>
              <a:ext uri="{FF2B5EF4-FFF2-40B4-BE49-F238E27FC236}">
                <a16:creationId xmlns:a16="http://schemas.microsoft.com/office/drawing/2014/main" id="{D07A82F9-D0E7-BC2D-1901-85441F4B60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928FA7-3F22-D65B-E749-697A5F66AD99}"/>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228447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7CF8-6040-8529-D488-2C4B07CA3C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3E1A26-B9B8-2C0B-96D9-120A1E35168F}"/>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4" name="Footer Placeholder 3">
            <a:extLst>
              <a:ext uri="{FF2B5EF4-FFF2-40B4-BE49-F238E27FC236}">
                <a16:creationId xmlns:a16="http://schemas.microsoft.com/office/drawing/2014/main" id="{893DF291-FE8E-23D9-BFC1-33F631A1CB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0E0A6D-1ED9-1CA7-8C14-6EB20882941B}"/>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242620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783B4-EBE1-E61C-14A5-5A38C9E77083}"/>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3" name="Footer Placeholder 2">
            <a:extLst>
              <a:ext uri="{FF2B5EF4-FFF2-40B4-BE49-F238E27FC236}">
                <a16:creationId xmlns:a16="http://schemas.microsoft.com/office/drawing/2014/main" id="{377D2FC4-59C1-4CAE-0E68-5CB8ADE93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44340-05BB-3597-0D1F-362FF41B3DEC}"/>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283649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931B-E238-CAA1-5DE6-F994B2B3B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A21E54-EE28-20CF-EF07-25B9DC50B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5B3B4-5801-6900-2730-E5D837CB9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3B9BA-63C5-E513-3FC5-2CEFA65B0633}"/>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6" name="Footer Placeholder 5">
            <a:extLst>
              <a:ext uri="{FF2B5EF4-FFF2-40B4-BE49-F238E27FC236}">
                <a16:creationId xmlns:a16="http://schemas.microsoft.com/office/drawing/2014/main" id="{0C40016E-2F12-2976-8611-0D5132686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1FA2A-CB2D-02CD-AE83-75243FB50468}"/>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390539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8A00-B418-4753-C9C7-5CE11C8B6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436C31-CFEA-2686-7D43-DBDC7F7DFD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6CD970-607B-544F-C9E4-7723C8B24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FCC85-FA78-CD46-0AB0-BDDB925965C0}"/>
              </a:ext>
            </a:extLst>
          </p:cNvPr>
          <p:cNvSpPr>
            <a:spLocks noGrp="1"/>
          </p:cNvSpPr>
          <p:nvPr>
            <p:ph type="dt" sz="half" idx="10"/>
          </p:nvPr>
        </p:nvSpPr>
        <p:spPr/>
        <p:txBody>
          <a:bodyPr/>
          <a:lstStyle/>
          <a:p>
            <a:fld id="{B7CAE626-558E-4622-9493-D4639D909411}" type="datetimeFigureOut">
              <a:rPr lang="en-US" smtClean="0"/>
              <a:t>10/5/2022</a:t>
            </a:fld>
            <a:endParaRPr lang="en-US"/>
          </a:p>
        </p:txBody>
      </p:sp>
      <p:sp>
        <p:nvSpPr>
          <p:cNvPr id="6" name="Footer Placeholder 5">
            <a:extLst>
              <a:ext uri="{FF2B5EF4-FFF2-40B4-BE49-F238E27FC236}">
                <a16:creationId xmlns:a16="http://schemas.microsoft.com/office/drawing/2014/main" id="{28DD80CD-AD4E-E736-18CC-824178E74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29CDAB-08AB-7168-C76E-8345534AD3FC}"/>
              </a:ext>
            </a:extLst>
          </p:cNvPr>
          <p:cNvSpPr>
            <a:spLocks noGrp="1"/>
          </p:cNvSpPr>
          <p:nvPr>
            <p:ph type="sldNum" sz="quarter" idx="12"/>
          </p:nvPr>
        </p:nvSpPr>
        <p:spPr/>
        <p:txBody>
          <a:bodyPr/>
          <a:lstStyle/>
          <a:p>
            <a:fld id="{783E078F-E409-4DD8-A99D-CD51AF0422FB}" type="slidenum">
              <a:rPr lang="en-US" smtClean="0"/>
              <a:t>‹#›</a:t>
            </a:fld>
            <a:endParaRPr lang="en-US"/>
          </a:p>
        </p:txBody>
      </p:sp>
    </p:spTree>
    <p:extLst>
      <p:ext uri="{BB962C8B-B14F-4D97-AF65-F5344CB8AC3E}">
        <p14:creationId xmlns:p14="http://schemas.microsoft.com/office/powerpoint/2010/main" val="227779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4B044-693F-7306-9E4E-8007032E2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3B8204-6523-630B-C484-49BC2F4CF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95A44-3EF6-FCEA-E659-302357F959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AE626-558E-4622-9493-D4639D909411}" type="datetimeFigureOut">
              <a:rPr lang="en-US" smtClean="0"/>
              <a:t>10/5/2022</a:t>
            </a:fld>
            <a:endParaRPr lang="en-US"/>
          </a:p>
        </p:txBody>
      </p:sp>
      <p:sp>
        <p:nvSpPr>
          <p:cNvPr id="5" name="Footer Placeholder 4">
            <a:extLst>
              <a:ext uri="{FF2B5EF4-FFF2-40B4-BE49-F238E27FC236}">
                <a16:creationId xmlns:a16="http://schemas.microsoft.com/office/drawing/2014/main" id="{5E19FCE8-A351-3FCB-28A9-22514F2E5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75F745-D779-FB99-8305-DC8438EDB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E078F-E409-4DD8-A99D-CD51AF0422FB}" type="slidenum">
              <a:rPr lang="en-US" smtClean="0"/>
              <a:t>‹#›</a:t>
            </a:fld>
            <a:endParaRPr lang="en-US"/>
          </a:p>
        </p:txBody>
      </p:sp>
    </p:spTree>
    <p:extLst>
      <p:ext uri="{BB962C8B-B14F-4D97-AF65-F5344CB8AC3E}">
        <p14:creationId xmlns:p14="http://schemas.microsoft.com/office/powerpoint/2010/main" val="857634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72A6-8738-4592-0633-868AF5241C32}"/>
              </a:ext>
            </a:extLst>
          </p:cNvPr>
          <p:cNvSpPr>
            <a:spLocks noGrp="1"/>
          </p:cNvSpPr>
          <p:nvPr>
            <p:ph type="ctrTitle"/>
          </p:nvPr>
        </p:nvSpPr>
        <p:spPr/>
        <p:txBody>
          <a:bodyPr/>
          <a:lstStyle/>
          <a:p>
            <a:r>
              <a:rPr lang="en-US" dirty="0"/>
              <a:t>Bug Catcher App Project </a:t>
            </a:r>
          </a:p>
        </p:txBody>
      </p:sp>
      <p:sp>
        <p:nvSpPr>
          <p:cNvPr id="3" name="Subtitle 2">
            <a:extLst>
              <a:ext uri="{FF2B5EF4-FFF2-40B4-BE49-F238E27FC236}">
                <a16:creationId xmlns:a16="http://schemas.microsoft.com/office/drawing/2014/main" id="{5B9ED0D6-BBE1-2D15-AB4E-634FBC21ACEB}"/>
              </a:ext>
            </a:extLst>
          </p:cNvPr>
          <p:cNvSpPr>
            <a:spLocks noGrp="1"/>
          </p:cNvSpPr>
          <p:nvPr>
            <p:ph type="subTitle" idx="1"/>
          </p:nvPr>
        </p:nvSpPr>
        <p:spPr/>
        <p:txBody>
          <a:bodyPr/>
          <a:lstStyle/>
          <a:p>
            <a:r>
              <a:rPr lang="en-US" dirty="0"/>
              <a:t>Abe Elmoubarik</a:t>
            </a:r>
          </a:p>
        </p:txBody>
      </p:sp>
    </p:spTree>
    <p:extLst>
      <p:ext uri="{BB962C8B-B14F-4D97-AF65-F5344CB8AC3E}">
        <p14:creationId xmlns:p14="http://schemas.microsoft.com/office/powerpoint/2010/main" val="221686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C90B-766B-C840-326A-F0D33BA27DDC}"/>
              </a:ext>
            </a:extLst>
          </p:cNvPr>
          <p:cNvSpPr>
            <a:spLocks noGrp="1"/>
          </p:cNvSpPr>
          <p:nvPr>
            <p:ph type="title"/>
          </p:nvPr>
        </p:nvSpPr>
        <p:spPr/>
        <p:txBody>
          <a:bodyPr>
            <a:normAutofit/>
          </a:bodyPr>
          <a:lstStyle/>
          <a:p>
            <a:r>
              <a:rPr lang="en-US" dirty="0"/>
              <a:t>                     </a:t>
            </a:r>
            <a:r>
              <a:rPr lang="en-US" b="1" dirty="0"/>
              <a:t>Technologies Used</a:t>
            </a:r>
          </a:p>
        </p:txBody>
      </p:sp>
      <p:sp>
        <p:nvSpPr>
          <p:cNvPr id="3" name="TextBox 2">
            <a:extLst>
              <a:ext uri="{FF2B5EF4-FFF2-40B4-BE49-F238E27FC236}">
                <a16:creationId xmlns:a16="http://schemas.microsoft.com/office/drawing/2014/main" id="{231E173A-997F-3002-C4B1-8942B4943570}"/>
              </a:ext>
            </a:extLst>
          </p:cNvPr>
          <p:cNvSpPr txBox="1"/>
          <p:nvPr/>
        </p:nvSpPr>
        <p:spPr>
          <a:xfrm>
            <a:off x="259080" y="2123440"/>
            <a:ext cx="11673840" cy="4524315"/>
          </a:xfrm>
          <a:prstGeom prst="rect">
            <a:avLst/>
          </a:prstGeom>
          <a:noFill/>
        </p:spPr>
        <p:txBody>
          <a:bodyPr wrap="square" rtlCol="0">
            <a:spAutoFit/>
          </a:bodyPr>
          <a:lstStyle/>
          <a:p>
            <a:pPr marL="285750" indent="-285750">
              <a:buFont typeface="Arial" panose="020B0604020202020204" pitchFamily="34" charset="0"/>
              <a:buChar char="•"/>
            </a:pPr>
            <a:r>
              <a:rPr lang="en-US" sz="2200" b="1" dirty="0"/>
              <a:t>Selenium</a:t>
            </a:r>
            <a:r>
              <a:rPr lang="en-US" sz="2200" dirty="0"/>
              <a:t> WebDriver is a web framework that permits you to execute cross-browser tests. This tool is used for automating web-based application testing to verify that it performs expectedly. Selenium WebDriver allows you to choose a programming language to create test scripts.</a:t>
            </a:r>
          </a:p>
          <a:p>
            <a:pPr marL="285750" indent="-285750">
              <a:buFont typeface="Arial" panose="020B0604020202020204" pitchFamily="34" charset="0"/>
              <a:buChar char="•"/>
            </a:pPr>
            <a:endParaRPr lang="en-US" sz="22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IntelliJ </a:t>
            </a:r>
            <a:r>
              <a:rPr kumimoji="0" lang="en-US" sz="2200" b="0" i="0" u="none" strike="noStrike" kern="1200" cap="none" spc="0" normalizeH="0" baseline="0" noProof="0" dirty="0">
                <a:ln>
                  <a:noFill/>
                </a:ln>
                <a:solidFill>
                  <a:srgbClr val="4D5156"/>
                </a:solidFill>
                <a:effectLst/>
                <a:uLnTx/>
                <a:uFillTx/>
                <a:latin typeface="Roboto" panose="02000000000000000000" pitchFamily="2" charset="0"/>
                <a:ea typeface="+mn-ea"/>
                <a:cs typeface="+mn-cs"/>
              </a:rPr>
              <a:t>an integrated development environment written in Java for developing computer software written in Java, Kotlin, Groovy, and other JVM-based languages. In our case, its java.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Maven </a:t>
            </a:r>
            <a:r>
              <a:rPr kumimoji="0" lang="en-US" sz="2200" b="0" i="0" u="none" strike="noStrike" kern="1200" cap="none" spc="0" normalizeH="0" baseline="0" noProof="0" dirty="0">
                <a:ln>
                  <a:noFill/>
                </a:ln>
                <a:solidFill>
                  <a:srgbClr val="333333"/>
                </a:solidFill>
                <a:effectLst/>
                <a:uLnTx/>
                <a:uFillTx/>
                <a:latin typeface="Helvetica Neue"/>
                <a:ea typeface="+mn-ea"/>
                <a:cs typeface="+mn-cs"/>
              </a:rPr>
              <a:t>a software project management and comprehension tool. Based on the concept of a project object model (POM), Maven can manage a project's build, reporting and documentation from a central piece of information.</a:t>
            </a:r>
          </a:p>
          <a:p>
            <a:pPr marL="285750" indent="-285750">
              <a:buFont typeface="Arial" panose="020B0604020202020204" pitchFamily="34" charset="0"/>
              <a:buChar char="•"/>
            </a:pPr>
            <a:endParaRPr lang="en-US" sz="2200" dirty="0"/>
          </a:p>
          <a:p>
            <a:endParaRPr lang="en-US" sz="2400" dirty="0"/>
          </a:p>
        </p:txBody>
      </p:sp>
    </p:spTree>
    <p:extLst>
      <p:ext uri="{BB962C8B-B14F-4D97-AF65-F5344CB8AC3E}">
        <p14:creationId xmlns:p14="http://schemas.microsoft.com/office/powerpoint/2010/main" val="1302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322767-CEB8-AEA5-5AD0-D6F4294B84C5}"/>
              </a:ext>
            </a:extLst>
          </p:cNvPr>
          <p:cNvSpPr txBox="1"/>
          <p:nvPr/>
        </p:nvSpPr>
        <p:spPr>
          <a:xfrm>
            <a:off x="233680" y="1351508"/>
            <a:ext cx="11724640" cy="4154984"/>
          </a:xfrm>
          <a:prstGeom prst="rect">
            <a:avLst/>
          </a:prstGeom>
          <a:noFill/>
        </p:spPr>
        <p:txBody>
          <a:bodyPr wrap="square">
            <a:spAutoFit/>
          </a:bodyPr>
          <a:lstStyle/>
          <a:p>
            <a:pPr marL="285750" indent="-285750">
              <a:buFont typeface="Arial" panose="020B0604020202020204" pitchFamily="34" charset="0"/>
              <a:buChar char="•"/>
            </a:pPr>
            <a:endParaRPr lang="en-US" sz="2200" b="1" dirty="0"/>
          </a:p>
          <a:p>
            <a:pPr marL="285750" indent="-285750">
              <a:buFont typeface="Arial" panose="020B0604020202020204" pitchFamily="34" charset="0"/>
              <a:buChar char="•"/>
            </a:pPr>
            <a:r>
              <a:rPr lang="en-US" sz="2200" b="1" dirty="0"/>
              <a:t>Gherkin</a:t>
            </a:r>
            <a:r>
              <a:rPr lang="en-US" sz="2200" dirty="0"/>
              <a:t> is Cucumber's language parser, which allows software behaviors to be specified in a logical language that people can understand. This means that Cucumber feature documentation is written in business-facing text that is non-technical and human readable for stakeholders like business analysts and managers.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b="1" dirty="0"/>
              <a:t>Cucumber</a:t>
            </a:r>
            <a:r>
              <a:rPr lang="en-US" sz="2200" dirty="0"/>
              <a:t> is a testing tool that supports Behavior Driven Development (BDD). It offers a way to write tests that anybody can understand, regardless of their technical knowledge. In BDD, users (business analysts, product owners) first write scenarios or acceptance tests that describe the behavior of the system from the customer’s perspective, for review and sign-off by the product owners before developers write their codes. Cucumber framework uses Ruby programming language.</a:t>
            </a:r>
          </a:p>
        </p:txBody>
      </p:sp>
    </p:spTree>
    <p:extLst>
      <p:ext uri="{BB962C8B-B14F-4D97-AF65-F5344CB8AC3E}">
        <p14:creationId xmlns:p14="http://schemas.microsoft.com/office/powerpoint/2010/main" val="934319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251</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Helvetica Neue</vt:lpstr>
      <vt:lpstr>Roboto</vt:lpstr>
      <vt:lpstr>Office Theme</vt:lpstr>
      <vt:lpstr>Bug Catcher App Project </vt:lpstr>
      <vt:lpstr>                     Technologies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Catcher App Project </dc:title>
  <dc:creator>Elmoubarik, Abderahmane</dc:creator>
  <cp:lastModifiedBy>Elmoubarik, Abderahmane</cp:lastModifiedBy>
  <cp:revision>3</cp:revision>
  <dcterms:created xsi:type="dcterms:W3CDTF">2022-10-05T17:52:48Z</dcterms:created>
  <dcterms:modified xsi:type="dcterms:W3CDTF">2022-10-06T01:42:25Z</dcterms:modified>
</cp:coreProperties>
</file>