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CB39-9264-FD09-7D2F-D22BD1D75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4C42E-6063-8140-696A-4679BDBF7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55BD-4D90-BF93-43D9-77D41B07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00A8-8C57-8DD1-9B7E-BAC2D258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A514-8D0D-25B7-B0A3-82118D5C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D03-01FF-768B-4333-16497C16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0BAB7-6FB7-0040-89AA-BCB54620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F593-F95D-62D0-D0C3-ACC8B027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E6DE-0634-B6D0-E954-E9C92E5C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59C9-9325-994A-D848-78C2EEE5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3E8C2-31B4-6C5A-EC06-73B240DBF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D8B0-3024-B99E-D944-4087D890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25CA-D836-C7A2-EF3C-2D7960F5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BEF-1DF1-6164-DE3F-01F00E2C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E5E9-82DE-5654-6B09-C4C233B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3EB6-428E-6EA4-6630-B61F9E6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BBDA-D340-795B-3333-1269D8B1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348B-749E-4220-70D3-4D798CA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4632-7F0F-19B8-38E2-F5A15E5D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F018-D11B-A777-5465-442D7F3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437B-9F97-7015-F704-3E33BC27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E469-B757-7D48-1953-AA67B4D4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3DB-B6E5-067D-1511-FFB34076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1E32-C5EE-4D50-0EC6-38F4541C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4C34-FD79-64DD-CE3C-CE3AAF7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03D8-8209-CC18-4BDA-1C51D2E1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1AD7-E6C1-4F59-68C7-75BCF7846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8C68A-D0A2-AC17-D9E0-7A1CFAB6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D84B-B640-960F-D3CC-53ED149E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519B-4306-6610-C84D-1AA7A26D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CB53-383C-6111-711F-6DE11101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086F-058E-A812-050A-194AB3E4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270D-4AE9-07B7-D54F-0D6A9600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ADCD7-4089-B6A0-0A5C-9A6F5A6A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B6A90-2353-720A-A089-9CD75ACC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ABB1E-4C6A-07C5-4E0B-2DA2D300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DFBEC-65CB-3E87-A506-FDB0AE57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A82F9-D0E7-BC2D-1901-85441F4B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28FA7-3F22-D65B-E749-697A5F66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7CF8-6040-8529-D488-2C4B07C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E1A26-B9B8-2C0B-96D9-120A1E35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DF291-FE8E-23D9-BFC1-33F631A1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E0A6D-1ED9-1CA7-8C14-6EB20882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783B4-EBE1-E61C-14A5-5A38C9E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2FC4-59C1-4CAE-0E68-5CB8ADE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4340-05BB-3597-0D1F-362FF41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931B-E238-CAA1-5DE6-F994B2B3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1E54-EE28-20CF-EF07-25B9DC50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B3B4-5801-6900-2730-E5D837CB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3B9BA-63C5-E513-3FC5-2CEFA65B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016E-2F12-2976-8611-0D51326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FA2A-CB2D-02CD-AE83-75243F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A00-B418-4753-C9C7-5CE11C8B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36C31-CFEA-2686-7D43-DBDC7F7DF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CD970-607B-544F-C9E4-7723C8B2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CC85-FA78-CD46-0AB0-BDDB9259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D80CD-AD4E-E736-18CC-824178E7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CDAB-08AB-7168-C76E-8345534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4B044-693F-7306-9E4E-8007032E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8204-6523-630B-C484-49BC2F4C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5A44-3EF6-FCEA-E659-302357F95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FCE8-A351-3FCB-28A9-22514F2E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F745-D779-FB99-8305-DC8438ED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72A6-8738-4592-0633-868AF524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 Catcher App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ED0D6-BBE1-2D15-AB4E-634FBC21A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 Elmoubarik</a:t>
            </a:r>
          </a:p>
        </p:txBody>
      </p:sp>
    </p:spTree>
    <p:extLst>
      <p:ext uri="{BB962C8B-B14F-4D97-AF65-F5344CB8AC3E}">
        <p14:creationId xmlns:p14="http://schemas.microsoft.com/office/powerpoint/2010/main" val="22168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90B-766B-C840-326A-F0D33BA2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</a:t>
            </a:r>
            <a:r>
              <a:rPr lang="en-US" b="1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E173A-997F-3002-C4B1-8942B4943570}"/>
              </a:ext>
            </a:extLst>
          </p:cNvPr>
          <p:cNvSpPr txBox="1"/>
          <p:nvPr/>
        </p:nvSpPr>
        <p:spPr>
          <a:xfrm>
            <a:off x="1694180" y="2214880"/>
            <a:ext cx="880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5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Bug Catcher App Project </vt:lpstr>
      <vt:lpstr>                     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Catcher App Project </dc:title>
  <dc:creator>Elmoubarik, Abderahmane</dc:creator>
  <cp:lastModifiedBy>Elmoubarik, Abderahmane</cp:lastModifiedBy>
  <cp:revision>2</cp:revision>
  <dcterms:created xsi:type="dcterms:W3CDTF">2022-10-05T17:52:48Z</dcterms:created>
  <dcterms:modified xsi:type="dcterms:W3CDTF">2022-10-06T00:07:05Z</dcterms:modified>
</cp:coreProperties>
</file>