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7"/>
  </p:notesMasterIdLst>
  <p:sldIdLst>
    <p:sldId id="256" r:id="rId2"/>
    <p:sldId id="266" r:id="rId3"/>
    <p:sldId id="258" r:id="rId4"/>
    <p:sldId id="257" r:id="rId5"/>
    <p:sldId id="259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97">
          <p15:clr>
            <a:srgbClr val="9AA0A6"/>
          </p15:clr>
        </p15:guide>
        <p15:guide id="3" orient="horz" pos="2843">
          <p15:clr>
            <a:srgbClr val="9AA0A6"/>
          </p15:clr>
        </p15:guide>
        <p15:guide id="4" pos="5306">
          <p15:clr>
            <a:srgbClr val="9AA0A6"/>
          </p15:clr>
        </p15:guide>
        <p15:guide id="5" orient="horz" pos="595">
          <p15:clr>
            <a:srgbClr val="9AA0A6"/>
          </p15:clr>
        </p15:guide>
        <p15:guide id="6" pos="254">
          <p15:clr>
            <a:srgbClr val="9AA0A6"/>
          </p15:clr>
        </p15:guide>
        <p15:guide id="7" pos="5506">
          <p15:clr>
            <a:srgbClr val="9AA0A6"/>
          </p15:clr>
        </p15:guide>
        <p15:guide id="8" orient="horz" pos="2993">
          <p15:clr>
            <a:srgbClr val="9AA0A6"/>
          </p15:clr>
        </p15:guide>
        <p15:guide id="9" pos="2880">
          <p15:clr>
            <a:srgbClr val="9AA0A6"/>
          </p15:clr>
        </p15:guide>
        <p15:guide id="10" orient="horz" pos="1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371DCA-5457-4D36-A1E1-E947586E147B}">
  <a:tblStyle styleId="{F1371DCA-5457-4D36-A1E1-E947586E14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pos="454"/>
        <p:guide orient="horz" pos="397"/>
        <p:guide orient="horz" pos="2843"/>
        <p:guide pos="5306"/>
        <p:guide orient="horz" pos="595"/>
        <p:guide pos="254"/>
        <p:guide pos="5506"/>
        <p:guide orient="horz" pos="2993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6379c78b0_0_1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e6379c78b0_0_1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0" y="1643075"/>
            <a:ext cx="9144000" cy="350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03200" y="431250"/>
            <a:ext cx="8337300" cy="274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234150" y="897010"/>
            <a:ext cx="6675600" cy="14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400000" y="2404230"/>
            <a:ext cx="4344000" cy="47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403200" y="1136000"/>
            <a:ext cx="8337600" cy="3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28938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403200" y="389175"/>
            <a:ext cx="8337600" cy="78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991650" y="1448595"/>
            <a:ext cx="5183700" cy="17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2265600" y="3334474"/>
            <a:ext cx="4635900" cy="649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dk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75438" y="162204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875438" y="2149745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/>
          </p:nvPr>
        </p:nvSpPr>
        <p:spPr>
          <a:xfrm>
            <a:off x="5963157" y="162204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3"/>
          </p:nvPr>
        </p:nvSpPr>
        <p:spPr>
          <a:xfrm>
            <a:off x="5963158" y="2149745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4"/>
          </p:nvPr>
        </p:nvSpPr>
        <p:spPr>
          <a:xfrm>
            <a:off x="875438" y="313270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5"/>
          </p:nvPr>
        </p:nvSpPr>
        <p:spPr>
          <a:xfrm>
            <a:off x="875438" y="3660420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6"/>
          </p:nvPr>
        </p:nvSpPr>
        <p:spPr>
          <a:xfrm>
            <a:off x="5963157" y="313270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7"/>
          </p:nvPr>
        </p:nvSpPr>
        <p:spPr>
          <a:xfrm>
            <a:off x="5963158" y="3660420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8" hasCustomPrompt="1"/>
          </p:nvPr>
        </p:nvSpPr>
        <p:spPr>
          <a:xfrm>
            <a:off x="3333350" y="1668533"/>
            <a:ext cx="1048200" cy="104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9" hasCustomPrompt="1"/>
          </p:nvPr>
        </p:nvSpPr>
        <p:spPr>
          <a:xfrm>
            <a:off x="3333350" y="3148033"/>
            <a:ext cx="1048200" cy="104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13" hasCustomPrompt="1"/>
          </p:nvPr>
        </p:nvSpPr>
        <p:spPr>
          <a:xfrm>
            <a:off x="4762550" y="1668533"/>
            <a:ext cx="1048200" cy="104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4" hasCustomPrompt="1"/>
          </p:nvPr>
        </p:nvSpPr>
        <p:spPr>
          <a:xfrm>
            <a:off x="4762550" y="3148033"/>
            <a:ext cx="1048200" cy="104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/>
          <p:nvPr/>
        </p:nvSpPr>
        <p:spPr>
          <a:xfrm>
            <a:off x="-100" y="1643075"/>
            <a:ext cx="9144000" cy="35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5"/>
          <p:cNvSpPr/>
          <p:nvPr/>
        </p:nvSpPr>
        <p:spPr>
          <a:xfrm>
            <a:off x="403200" y="431250"/>
            <a:ext cx="8337300" cy="274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BODY_1">
    <p:bg>
      <p:bgPr>
        <a:solidFill>
          <a:schemeClr val="dk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403200" y="1136000"/>
            <a:ext cx="8337600" cy="3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8" r:id="rId5"/>
    <p:sldLayoutId id="2147483659" r:id="rId6"/>
    <p:sldLayoutId id="2147483671" r:id="rId7"/>
    <p:sldLayoutId id="214748367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9"/>
          <p:cNvPicPr preferRelativeResize="0"/>
          <p:nvPr/>
        </p:nvPicPr>
        <p:blipFill rotWithShape="1">
          <a:blip r:embed="rId3">
            <a:alphaModFix/>
          </a:blip>
          <a:srcRect t="58279" b="22354"/>
          <a:stretch/>
        </p:blipFill>
        <p:spPr>
          <a:xfrm>
            <a:off x="403200" y="3161207"/>
            <a:ext cx="8337300" cy="16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9"/>
          <p:cNvSpPr txBox="1">
            <a:spLocks noGrp="1"/>
          </p:cNvSpPr>
          <p:nvPr>
            <p:ph type="ctrTitle"/>
          </p:nvPr>
        </p:nvSpPr>
        <p:spPr>
          <a:xfrm>
            <a:off x="1234150" y="897010"/>
            <a:ext cx="6675600" cy="14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Dracula’s Library</a:t>
            </a:r>
            <a:endParaRPr dirty="0"/>
          </a:p>
        </p:txBody>
      </p:sp>
      <p:sp>
        <p:nvSpPr>
          <p:cNvPr id="163" name="Google Shape;163;p29"/>
          <p:cNvSpPr txBox="1">
            <a:spLocks noGrp="1"/>
          </p:cNvSpPr>
          <p:nvPr>
            <p:ph type="subTitle" idx="1"/>
          </p:nvPr>
        </p:nvSpPr>
        <p:spPr>
          <a:xfrm>
            <a:off x="2399850" y="2276482"/>
            <a:ext cx="4344000" cy="1246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rtl="0" fontAlgn="base"/>
            <a:r>
              <a:rPr lang="en-IN" b="0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Project By:- </a:t>
            </a:r>
            <a:r>
              <a:rPr lang="en-US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IN" b="1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J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ody</a:t>
            </a:r>
            <a:r>
              <a:rPr lang="en-US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IN" b="1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     D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arpan</a:t>
            </a:r>
            <a:r>
              <a:rPr lang="en-US" b="0" i="0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IN" b="1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 K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Barlow" panose="00000500000000000000" pitchFamily="2" charset="0"/>
              </a:rPr>
              <a:t>atie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Used</a:t>
            </a:r>
            <a:endParaRPr dirty="0"/>
          </a:p>
        </p:txBody>
      </p:sp>
      <p:sp>
        <p:nvSpPr>
          <p:cNvPr id="335" name="Google Shape;335;p39"/>
          <p:cNvSpPr txBox="1">
            <a:spLocks noGrp="1"/>
          </p:cNvSpPr>
          <p:nvPr>
            <p:ph type="title" idx="4294967295"/>
          </p:nvPr>
        </p:nvSpPr>
        <p:spPr>
          <a:xfrm>
            <a:off x="1830725" y="1422568"/>
            <a:ext cx="21801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lt2"/>
                </a:solidFill>
              </a:rPr>
              <a:t>Front End</a:t>
            </a:r>
            <a:endParaRPr sz="2400" dirty="0">
              <a:solidFill>
                <a:schemeClr val="lt2"/>
              </a:solidFill>
            </a:endParaRPr>
          </a:p>
        </p:txBody>
      </p:sp>
      <p:sp>
        <p:nvSpPr>
          <p:cNvPr id="337" name="Google Shape;337;p39"/>
          <p:cNvSpPr txBox="1">
            <a:spLocks noGrp="1"/>
          </p:cNvSpPr>
          <p:nvPr>
            <p:ph type="title" idx="4294967295"/>
          </p:nvPr>
        </p:nvSpPr>
        <p:spPr>
          <a:xfrm>
            <a:off x="1830650" y="2512578"/>
            <a:ext cx="21801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2"/>
                </a:solidFill>
              </a:rPr>
              <a:t>Back End</a:t>
            </a:r>
            <a:endParaRPr sz="2400" dirty="0">
              <a:solidFill>
                <a:schemeClr val="lt2"/>
              </a:solidFill>
            </a:endParaRPr>
          </a:p>
        </p:txBody>
      </p:sp>
      <p:sp>
        <p:nvSpPr>
          <p:cNvPr id="339" name="Google Shape;339;p39"/>
          <p:cNvSpPr txBox="1">
            <a:spLocks noGrp="1"/>
          </p:cNvSpPr>
          <p:nvPr>
            <p:ph type="title" idx="4294967295"/>
          </p:nvPr>
        </p:nvSpPr>
        <p:spPr>
          <a:xfrm>
            <a:off x="1830825" y="3675193"/>
            <a:ext cx="21801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2"/>
                </a:solidFill>
              </a:rPr>
              <a:t>Testing</a:t>
            </a:r>
            <a:endParaRPr sz="2400" dirty="0">
              <a:solidFill>
                <a:schemeClr val="lt2"/>
              </a:solidFill>
            </a:endParaRPr>
          </a:p>
        </p:txBody>
      </p:sp>
      <p:sp>
        <p:nvSpPr>
          <p:cNvPr id="341" name="Google Shape;341;p39"/>
          <p:cNvSpPr txBox="1"/>
          <p:nvPr/>
        </p:nvSpPr>
        <p:spPr>
          <a:xfrm>
            <a:off x="876850" y="1404963"/>
            <a:ext cx="725400" cy="72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000000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42" name="Google Shape;342;p39"/>
          <p:cNvSpPr txBox="1"/>
          <p:nvPr/>
        </p:nvSpPr>
        <p:spPr>
          <a:xfrm>
            <a:off x="876850" y="2488024"/>
            <a:ext cx="725400" cy="72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43" name="Google Shape;343;p39"/>
          <p:cNvSpPr txBox="1"/>
          <p:nvPr/>
        </p:nvSpPr>
        <p:spPr>
          <a:xfrm>
            <a:off x="876850" y="3650414"/>
            <a:ext cx="725400" cy="72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44" name="Google Shape;344;p39"/>
          <p:cNvSpPr txBox="1"/>
          <p:nvPr/>
        </p:nvSpPr>
        <p:spPr>
          <a:xfrm>
            <a:off x="5583900" y="1362050"/>
            <a:ext cx="2840100" cy="8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Description: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Used HTML, CSS, JavaScript</a:t>
            </a: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45" name="Google Shape;345;p39"/>
          <p:cNvSpPr txBox="1"/>
          <p:nvPr/>
        </p:nvSpPr>
        <p:spPr>
          <a:xfrm>
            <a:off x="5583900" y="2274283"/>
            <a:ext cx="2840100" cy="8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Description:</a:t>
            </a:r>
            <a:endParaRPr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</a:pPr>
            <a:r>
              <a:rPr lang="en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Used Java for adding Server-side logic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</a:pPr>
            <a:r>
              <a:rPr lang="en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Database is PostgreSQL in Amazon RDS</a:t>
            </a: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46" name="Google Shape;346;p39"/>
          <p:cNvSpPr txBox="1"/>
          <p:nvPr/>
        </p:nvSpPr>
        <p:spPr>
          <a:xfrm>
            <a:off x="5583900" y="3368901"/>
            <a:ext cx="2840100" cy="8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Description: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Postman to check the server side workings without front end being implemented.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Selenium Cucumber testing.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Manual Testing.</a:t>
            </a: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</a:pP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347" name="Google Shape;347;p39"/>
          <p:cNvCxnSpPr/>
          <p:nvPr/>
        </p:nvCxnSpPr>
        <p:spPr>
          <a:xfrm>
            <a:off x="3930450" y="1588275"/>
            <a:ext cx="128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39"/>
          <p:cNvCxnSpPr/>
          <p:nvPr/>
        </p:nvCxnSpPr>
        <p:spPr>
          <a:xfrm>
            <a:off x="3930450" y="2660811"/>
            <a:ext cx="128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" name="Google Shape;349;p39"/>
          <p:cNvCxnSpPr/>
          <p:nvPr/>
        </p:nvCxnSpPr>
        <p:spPr>
          <a:xfrm>
            <a:off x="3930450" y="3833726"/>
            <a:ext cx="128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0" name="Google Shape;350;p39"/>
          <p:cNvSpPr/>
          <p:nvPr/>
        </p:nvSpPr>
        <p:spPr>
          <a:xfrm>
            <a:off x="-100" y="4737025"/>
            <a:ext cx="9144000" cy="40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9"/>
          <p:cNvSpPr/>
          <p:nvPr/>
        </p:nvSpPr>
        <p:spPr>
          <a:xfrm>
            <a:off x="1077249" y="1581258"/>
            <a:ext cx="324609" cy="372824"/>
          </a:xfrm>
          <a:custGeom>
            <a:avLst/>
            <a:gdLst/>
            <a:ahLst/>
            <a:cxnLst/>
            <a:rect l="l" t="t" r="r" b="b"/>
            <a:pathLst>
              <a:path w="11028" h="12666" extrusionOk="0">
                <a:moveTo>
                  <a:pt x="8538" y="820"/>
                </a:moveTo>
                <a:lnTo>
                  <a:pt x="8538" y="2710"/>
                </a:lnTo>
                <a:lnTo>
                  <a:pt x="8412" y="2584"/>
                </a:lnTo>
                <a:cubicBezTo>
                  <a:pt x="8333" y="2505"/>
                  <a:pt x="8223" y="2466"/>
                  <a:pt x="8113" y="2466"/>
                </a:cubicBezTo>
                <a:cubicBezTo>
                  <a:pt x="8003" y="2466"/>
                  <a:pt x="7892" y="2505"/>
                  <a:pt x="7814" y="2584"/>
                </a:cubicBezTo>
                <a:lnTo>
                  <a:pt x="7719" y="2710"/>
                </a:lnTo>
                <a:lnTo>
                  <a:pt x="7719" y="820"/>
                </a:lnTo>
                <a:close/>
                <a:moveTo>
                  <a:pt x="10177" y="820"/>
                </a:moveTo>
                <a:lnTo>
                  <a:pt x="10177" y="9357"/>
                </a:lnTo>
                <a:lnTo>
                  <a:pt x="2458" y="9357"/>
                </a:lnTo>
                <a:lnTo>
                  <a:pt x="2458" y="820"/>
                </a:lnTo>
                <a:lnTo>
                  <a:pt x="6869" y="820"/>
                </a:lnTo>
                <a:lnTo>
                  <a:pt x="6869" y="3687"/>
                </a:lnTo>
                <a:cubicBezTo>
                  <a:pt x="6869" y="3813"/>
                  <a:pt x="6932" y="3970"/>
                  <a:pt x="7026" y="4033"/>
                </a:cubicBezTo>
                <a:cubicBezTo>
                  <a:pt x="7100" y="4093"/>
                  <a:pt x="7196" y="4124"/>
                  <a:pt x="7292" y="4124"/>
                </a:cubicBezTo>
                <a:cubicBezTo>
                  <a:pt x="7400" y="4124"/>
                  <a:pt x="7510" y="4085"/>
                  <a:pt x="7593" y="4002"/>
                </a:cubicBezTo>
                <a:lnTo>
                  <a:pt x="8129" y="3466"/>
                </a:lnTo>
                <a:lnTo>
                  <a:pt x="8664" y="3970"/>
                </a:lnTo>
                <a:cubicBezTo>
                  <a:pt x="8719" y="4024"/>
                  <a:pt x="8844" y="4102"/>
                  <a:pt x="8958" y="4102"/>
                </a:cubicBezTo>
                <a:cubicBezTo>
                  <a:pt x="8976" y="4102"/>
                  <a:pt x="8994" y="4100"/>
                  <a:pt x="9011" y="4096"/>
                </a:cubicBezTo>
                <a:cubicBezTo>
                  <a:pt x="9200" y="4033"/>
                  <a:pt x="9357" y="3876"/>
                  <a:pt x="9357" y="3687"/>
                </a:cubicBezTo>
                <a:lnTo>
                  <a:pt x="9357" y="820"/>
                </a:lnTo>
                <a:close/>
                <a:moveTo>
                  <a:pt x="1639" y="851"/>
                </a:moveTo>
                <a:lnTo>
                  <a:pt x="1639" y="9326"/>
                </a:lnTo>
                <a:cubicBezTo>
                  <a:pt x="1355" y="9326"/>
                  <a:pt x="1103" y="9389"/>
                  <a:pt x="820" y="9546"/>
                </a:cubicBezTo>
                <a:lnTo>
                  <a:pt x="820" y="2017"/>
                </a:lnTo>
                <a:cubicBezTo>
                  <a:pt x="820" y="1481"/>
                  <a:pt x="1166" y="1040"/>
                  <a:pt x="1639" y="851"/>
                </a:cubicBezTo>
                <a:close/>
                <a:moveTo>
                  <a:pt x="10145" y="10177"/>
                </a:moveTo>
                <a:lnTo>
                  <a:pt x="10145" y="11846"/>
                </a:lnTo>
                <a:lnTo>
                  <a:pt x="1639" y="11846"/>
                </a:lnTo>
                <a:cubicBezTo>
                  <a:pt x="1166" y="11846"/>
                  <a:pt x="820" y="11500"/>
                  <a:pt x="820" y="11027"/>
                </a:cubicBezTo>
                <a:cubicBezTo>
                  <a:pt x="820" y="10555"/>
                  <a:pt x="1166" y="10177"/>
                  <a:pt x="1639" y="10177"/>
                </a:cubicBezTo>
                <a:close/>
                <a:moveTo>
                  <a:pt x="1985" y="0"/>
                </a:moveTo>
                <a:cubicBezTo>
                  <a:pt x="851" y="32"/>
                  <a:pt x="0" y="946"/>
                  <a:pt x="0" y="2017"/>
                </a:cubicBezTo>
                <a:lnTo>
                  <a:pt x="0" y="11027"/>
                </a:lnTo>
                <a:cubicBezTo>
                  <a:pt x="0" y="11909"/>
                  <a:pt x="725" y="12665"/>
                  <a:pt x="1639" y="12665"/>
                </a:cubicBezTo>
                <a:lnTo>
                  <a:pt x="10618" y="12665"/>
                </a:lnTo>
                <a:cubicBezTo>
                  <a:pt x="10870" y="12665"/>
                  <a:pt x="11027" y="12476"/>
                  <a:pt x="11027" y="12224"/>
                </a:cubicBezTo>
                <a:lnTo>
                  <a:pt x="11027" y="379"/>
                </a:lnTo>
                <a:cubicBezTo>
                  <a:pt x="11027" y="189"/>
                  <a:pt x="10807" y="0"/>
                  <a:pt x="105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52;p39">
            <a:extLst>
              <a:ext uri="{FF2B5EF4-FFF2-40B4-BE49-F238E27FC236}">
                <a16:creationId xmlns:a16="http://schemas.microsoft.com/office/drawing/2014/main" id="{BE39AFCA-F3E9-3073-8DF4-432241D41FF5}"/>
              </a:ext>
            </a:extLst>
          </p:cNvPr>
          <p:cNvSpPr/>
          <p:nvPr/>
        </p:nvSpPr>
        <p:spPr>
          <a:xfrm>
            <a:off x="1077249" y="2668464"/>
            <a:ext cx="324609" cy="372824"/>
          </a:xfrm>
          <a:custGeom>
            <a:avLst/>
            <a:gdLst/>
            <a:ahLst/>
            <a:cxnLst/>
            <a:rect l="l" t="t" r="r" b="b"/>
            <a:pathLst>
              <a:path w="11028" h="12666" extrusionOk="0">
                <a:moveTo>
                  <a:pt x="8538" y="820"/>
                </a:moveTo>
                <a:lnTo>
                  <a:pt x="8538" y="2710"/>
                </a:lnTo>
                <a:lnTo>
                  <a:pt x="8412" y="2584"/>
                </a:lnTo>
                <a:cubicBezTo>
                  <a:pt x="8333" y="2505"/>
                  <a:pt x="8223" y="2466"/>
                  <a:pt x="8113" y="2466"/>
                </a:cubicBezTo>
                <a:cubicBezTo>
                  <a:pt x="8003" y="2466"/>
                  <a:pt x="7892" y="2505"/>
                  <a:pt x="7814" y="2584"/>
                </a:cubicBezTo>
                <a:lnTo>
                  <a:pt x="7719" y="2710"/>
                </a:lnTo>
                <a:lnTo>
                  <a:pt x="7719" y="820"/>
                </a:lnTo>
                <a:close/>
                <a:moveTo>
                  <a:pt x="10177" y="820"/>
                </a:moveTo>
                <a:lnTo>
                  <a:pt x="10177" y="9357"/>
                </a:lnTo>
                <a:lnTo>
                  <a:pt x="2458" y="9357"/>
                </a:lnTo>
                <a:lnTo>
                  <a:pt x="2458" y="820"/>
                </a:lnTo>
                <a:lnTo>
                  <a:pt x="6869" y="820"/>
                </a:lnTo>
                <a:lnTo>
                  <a:pt x="6869" y="3687"/>
                </a:lnTo>
                <a:cubicBezTo>
                  <a:pt x="6869" y="3813"/>
                  <a:pt x="6932" y="3970"/>
                  <a:pt x="7026" y="4033"/>
                </a:cubicBezTo>
                <a:cubicBezTo>
                  <a:pt x="7100" y="4093"/>
                  <a:pt x="7196" y="4124"/>
                  <a:pt x="7292" y="4124"/>
                </a:cubicBezTo>
                <a:cubicBezTo>
                  <a:pt x="7400" y="4124"/>
                  <a:pt x="7510" y="4085"/>
                  <a:pt x="7593" y="4002"/>
                </a:cubicBezTo>
                <a:lnTo>
                  <a:pt x="8129" y="3466"/>
                </a:lnTo>
                <a:lnTo>
                  <a:pt x="8664" y="3970"/>
                </a:lnTo>
                <a:cubicBezTo>
                  <a:pt x="8719" y="4024"/>
                  <a:pt x="8844" y="4102"/>
                  <a:pt x="8958" y="4102"/>
                </a:cubicBezTo>
                <a:cubicBezTo>
                  <a:pt x="8976" y="4102"/>
                  <a:pt x="8994" y="4100"/>
                  <a:pt x="9011" y="4096"/>
                </a:cubicBezTo>
                <a:cubicBezTo>
                  <a:pt x="9200" y="4033"/>
                  <a:pt x="9357" y="3876"/>
                  <a:pt x="9357" y="3687"/>
                </a:cubicBezTo>
                <a:lnTo>
                  <a:pt x="9357" y="820"/>
                </a:lnTo>
                <a:close/>
                <a:moveTo>
                  <a:pt x="1639" y="851"/>
                </a:moveTo>
                <a:lnTo>
                  <a:pt x="1639" y="9326"/>
                </a:lnTo>
                <a:cubicBezTo>
                  <a:pt x="1355" y="9326"/>
                  <a:pt x="1103" y="9389"/>
                  <a:pt x="820" y="9546"/>
                </a:cubicBezTo>
                <a:lnTo>
                  <a:pt x="820" y="2017"/>
                </a:lnTo>
                <a:cubicBezTo>
                  <a:pt x="820" y="1481"/>
                  <a:pt x="1166" y="1040"/>
                  <a:pt x="1639" y="851"/>
                </a:cubicBezTo>
                <a:close/>
                <a:moveTo>
                  <a:pt x="10145" y="10177"/>
                </a:moveTo>
                <a:lnTo>
                  <a:pt x="10145" y="11846"/>
                </a:lnTo>
                <a:lnTo>
                  <a:pt x="1639" y="11846"/>
                </a:lnTo>
                <a:cubicBezTo>
                  <a:pt x="1166" y="11846"/>
                  <a:pt x="820" y="11500"/>
                  <a:pt x="820" y="11027"/>
                </a:cubicBezTo>
                <a:cubicBezTo>
                  <a:pt x="820" y="10555"/>
                  <a:pt x="1166" y="10177"/>
                  <a:pt x="1639" y="10177"/>
                </a:cubicBezTo>
                <a:close/>
                <a:moveTo>
                  <a:pt x="1985" y="0"/>
                </a:moveTo>
                <a:cubicBezTo>
                  <a:pt x="851" y="32"/>
                  <a:pt x="0" y="946"/>
                  <a:pt x="0" y="2017"/>
                </a:cubicBezTo>
                <a:lnTo>
                  <a:pt x="0" y="11027"/>
                </a:lnTo>
                <a:cubicBezTo>
                  <a:pt x="0" y="11909"/>
                  <a:pt x="725" y="12665"/>
                  <a:pt x="1639" y="12665"/>
                </a:cubicBezTo>
                <a:lnTo>
                  <a:pt x="10618" y="12665"/>
                </a:lnTo>
                <a:cubicBezTo>
                  <a:pt x="10870" y="12665"/>
                  <a:pt x="11027" y="12476"/>
                  <a:pt x="11027" y="12224"/>
                </a:cubicBezTo>
                <a:lnTo>
                  <a:pt x="11027" y="379"/>
                </a:lnTo>
                <a:cubicBezTo>
                  <a:pt x="11027" y="189"/>
                  <a:pt x="10807" y="0"/>
                  <a:pt x="105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52;p39">
            <a:extLst>
              <a:ext uri="{FF2B5EF4-FFF2-40B4-BE49-F238E27FC236}">
                <a16:creationId xmlns:a16="http://schemas.microsoft.com/office/drawing/2014/main" id="{8AFB16A3-E1D4-EACC-FE91-8D678077A5E3}"/>
              </a:ext>
            </a:extLst>
          </p:cNvPr>
          <p:cNvSpPr/>
          <p:nvPr/>
        </p:nvSpPr>
        <p:spPr>
          <a:xfrm>
            <a:off x="1077249" y="3826702"/>
            <a:ext cx="324609" cy="372824"/>
          </a:xfrm>
          <a:custGeom>
            <a:avLst/>
            <a:gdLst/>
            <a:ahLst/>
            <a:cxnLst/>
            <a:rect l="l" t="t" r="r" b="b"/>
            <a:pathLst>
              <a:path w="11028" h="12666" extrusionOk="0">
                <a:moveTo>
                  <a:pt x="8538" y="820"/>
                </a:moveTo>
                <a:lnTo>
                  <a:pt x="8538" y="2710"/>
                </a:lnTo>
                <a:lnTo>
                  <a:pt x="8412" y="2584"/>
                </a:lnTo>
                <a:cubicBezTo>
                  <a:pt x="8333" y="2505"/>
                  <a:pt x="8223" y="2466"/>
                  <a:pt x="8113" y="2466"/>
                </a:cubicBezTo>
                <a:cubicBezTo>
                  <a:pt x="8003" y="2466"/>
                  <a:pt x="7892" y="2505"/>
                  <a:pt x="7814" y="2584"/>
                </a:cubicBezTo>
                <a:lnTo>
                  <a:pt x="7719" y="2710"/>
                </a:lnTo>
                <a:lnTo>
                  <a:pt x="7719" y="820"/>
                </a:lnTo>
                <a:close/>
                <a:moveTo>
                  <a:pt x="10177" y="820"/>
                </a:moveTo>
                <a:lnTo>
                  <a:pt x="10177" y="9357"/>
                </a:lnTo>
                <a:lnTo>
                  <a:pt x="2458" y="9357"/>
                </a:lnTo>
                <a:lnTo>
                  <a:pt x="2458" y="820"/>
                </a:lnTo>
                <a:lnTo>
                  <a:pt x="6869" y="820"/>
                </a:lnTo>
                <a:lnTo>
                  <a:pt x="6869" y="3687"/>
                </a:lnTo>
                <a:cubicBezTo>
                  <a:pt x="6869" y="3813"/>
                  <a:pt x="6932" y="3970"/>
                  <a:pt x="7026" y="4033"/>
                </a:cubicBezTo>
                <a:cubicBezTo>
                  <a:pt x="7100" y="4093"/>
                  <a:pt x="7196" y="4124"/>
                  <a:pt x="7292" y="4124"/>
                </a:cubicBezTo>
                <a:cubicBezTo>
                  <a:pt x="7400" y="4124"/>
                  <a:pt x="7510" y="4085"/>
                  <a:pt x="7593" y="4002"/>
                </a:cubicBezTo>
                <a:lnTo>
                  <a:pt x="8129" y="3466"/>
                </a:lnTo>
                <a:lnTo>
                  <a:pt x="8664" y="3970"/>
                </a:lnTo>
                <a:cubicBezTo>
                  <a:pt x="8719" y="4024"/>
                  <a:pt x="8844" y="4102"/>
                  <a:pt x="8958" y="4102"/>
                </a:cubicBezTo>
                <a:cubicBezTo>
                  <a:pt x="8976" y="4102"/>
                  <a:pt x="8994" y="4100"/>
                  <a:pt x="9011" y="4096"/>
                </a:cubicBezTo>
                <a:cubicBezTo>
                  <a:pt x="9200" y="4033"/>
                  <a:pt x="9357" y="3876"/>
                  <a:pt x="9357" y="3687"/>
                </a:cubicBezTo>
                <a:lnTo>
                  <a:pt x="9357" y="820"/>
                </a:lnTo>
                <a:close/>
                <a:moveTo>
                  <a:pt x="1639" y="851"/>
                </a:moveTo>
                <a:lnTo>
                  <a:pt x="1639" y="9326"/>
                </a:lnTo>
                <a:cubicBezTo>
                  <a:pt x="1355" y="9326"/>
                  <a:pt x="1103" y="9389"/>
                  <a:pt x="820" y="9546"/>
                </a:cubicBezTo>
                <a:lnTo>
                  <a:pt x="820" y="2017"/>
                </a:lnTo>
                <a:cubicBezTo>
                  <a:pt x="820" y="1481"/>
                  <a:pt x="1166" y="1040"/>
                  <a:pt x="1639" y="851"/>
                </a:cubicBezTo>
                <a:close/>
                <a:moveTo>
                  <a:pt x="10145" y="10177"/>
                </a:moveTo>
                <a:lnTo>
                  <a:pt x="10145" y="11846"/>
                </a:lnTo>
                <a:lnTo>
                  <a:pt x="1639" y="11846"/>
                </a:lnTo>
                <a:cubicBezTo>
                  <a:pt x="1166" y="11846"/>
                  <a:pt x="820" y="11500"/>
                  <a:pt x="820" y="11027"/>
                </a:cubicBezTo>
                <a:cubicBezTo>
                  <a:pt x="820" y="10555"/>
                  <a:pt x="1166" y="10177"/>
                  <a:pt x="1639" y="10177"/>
                </a:cubicBezTo>
                <a:close/>
                <a:moveTo>
                  <a:pt x="1985" y="0"/>
                </a:moveTo>
                <a:cubicBezTo>
                  <a:pt x="851" y="32"/>
                  <a:pt x="0" y="946"/>
                  <a:pt x="0" y="2017"/>
                </a:cubicBezTo>
                <a:lnTo>
                  <a:pt x="0" y="11027"/>
                </a:lnTo>
                <a:cubicBezTo>
                  <a:pt x="0" y="11909"/>
                  <a:pt x="725" y="12665"/>
                  <a:pt x="1639" y="12665"/>
                </a:cubicBezTo>
                <a:lnTo>
                  <a:pt x="10618" y="12665"/>
                </a:lnTo>
                <a:cubicBezTo>
                  <a:pt x="10870" y="12665"/>
                  <a:pt x="11027" y="12476"/>
                  <a:pt x="11027" y="12224"/>
                </a:cubicBezTo>
                <a:lnTo>
                  <a:pt x="11027" y="379"/>
                </a:lnTo>
                <a:cubicBezTo>
                  <a:pt x="11027" y="189"/>
                  <a:pt x="10807" y="0"/>
                  <a:pt x="105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1"/>
          <p:cNvPicPr preferRelativeResize="0"/>
          <p:nvPr/>
        </p:nvPicPr>
        <p:blipFill rotWithShape="1">
          <a:blip r:embed="rId3">
            <a:alphaModFix/>
          </a:blip>
          <a:srcRect b="53516"/>
          <a:stretch/>
        </p:blipFill>
        <p:spPr>
          <a:xfrm>
            <a:off x="0" y="2309825"/>
            <a:ext cx="9144000" cy="283367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1"/>
          <p:cNvSpPr/>
          <p:nvPr/>
        </p:nvSpPr>
        <p:spPr>
          <a:xfrm>
            <a:off x="403200" y="0"/>
            <a:ext cx="8337600" cy="478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1"/>
          <p:cNvSpPr/>
          <p:nvPr/>
        </p:nvSpPr>
        <p:spPr>
          <a:xfrm>
            <a:off x="1086850" y="413470"/>
            <a:ext cx="6970200" cy="7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title" idx="9"/>
          </p:nvPr>
        </p:nvSpPr>
        <p:spPr>
          <a:xfrm>
            <a:off x="3333350" y="3148033"/>
            <a:ext cx="10482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title" idx="8"/>
          </p:nvPr>
        </p:nvSpPr>
        <p:spPr>
          <a:xfrm>
            <a:off x="3333350" y="1668533"/>
            <a:ext cx="10482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title" idx="13"/>
          </p:nvPr>
        </p:nvSpPr>
        <p:spPr>
          <a:xfrm>
            <a:off x="4762550" y="1668533"/>
            <a:ext cx="10482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title" idx="14"/>
          </p:nvPr>
        </p:nvSpPr>
        <p:spPr>
          <a:xfrm>
            <a:off x="4762550" y="3148033"/>
            <a:ext cx="10482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Different Phases</a:t>
            </a:r>
            <a:endParaRPr dirty="0"/>
          </a:p>
        </p:txBody>
      </p:sp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875438" y="162204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2"/>
                </a:solidFill>
              </a:rPr>
              <a:t>Brainstorming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83" name="Google Shape;183;p31"/>
          <p:cNvSpPr txBox="1">
            <a:spLocks noGrp="1"/>
          </p:cNvSpPr>
          <p:nvPr>
            <p:ph type="subTitle" idx="1"/>
          </p:nvPr>
        </p:nvSpPr>
        <p:spPr>
          <a:xfrm>
            <a:off x="875438" y="2149745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</a:t>
            </a:r>
            <a:r>
              <a:rPr lang="en" dirty="0"/>
              <a:t>rainstorming to identify the project to be developed.</a:t>
            </a:r>
            <a:endParaRPr dirty="0"/>
          </a:p>
        </p:txBody>
      </p:sp>
      <p:sp>
        <p:nvSpPr>
          <p:cNvPr id="184" name="Google Shape;184;p31"/>
          <p:cNvSpPr txBox="1">
            <a:spLocks noGrp="1"/>
          </p:cNvSpPr>
          <p:nvPr>
            <p:ph type="title" idx="2"/>
          </p:nvPr>
        </p:nvSpPr>
        <p:spPr>
          <a:xfrm>
            <a:off x="5963157" y="162204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Requirements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85" name="Google Shape;185;p31"/>
          <p:cNvSpPr txBox="1">
            <a:spLocks noGrp="1"/>
          </p:cNvSpPr>
          <p:nvPr>
            <p:ph type="subTitle" idx="3"/>
          </p:nvPr>
        </p:nvSpPr>
        <p:spPr>
          <a:xfrm>
            <a:off x="5963158" y="2149745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</a:t>
            </a:r>
            <a:r>
              <a:rPr lang="en" dirty="0"/>
              <a:t>repared requirements as an end users.</a:t>
            </a:r>
            <a:endParaRPr dirty="0"/>
          </a:p>
        </p:txBody>
      </p:sp>
      <p:sp>
        <p:nvSpPr>
          <p:cNvPr id="186" name="Google Shape;186;p31"/>
          <p:cNvSpPr txBox="1">
            <a:spLocks noGrp="1"/>
          </p:cNvSpPr>
          <p:nvPr>
            <p:ph type="title" idx="4"/>
          </p:nvPr>
        </p:nvSpPr>
        <p:spPr>
          <a:xfrm>
            <a:off x="875438" y="313270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2"/>
                </a:solidFill>
              </a:rPr>
              <a:t>Development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87" name="Google Shape;187;p31"/>
          <p:cNvSpPr txBox="1">
            <a:spLocks noGrp="1"/>
          </p:cNvSpPr>
          <p:nvPr>
            <p:ph type="subTitle" idx="5"/>
          </p:nvPr>
        </p:nvSpPr>
        <p:spPr>
          <a:xfrm>
            <a:off x="875438" y="3660420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</a:t>
            </a:r>
            <a:r>
              <a:rPr lang="en" dirty="0"/>
              <a:t>eveloped based on the requirements.</a:t>
            </a:r>
            <a:endParaRPr dirty="0"/>
          </a:p>
        </p:txBody>
      </p:sp>
      <p:sp>
        <p:nvSpPr>
          <p:cNvPr id="188" name="Google Shape;188;p31"/>
          <p:cNvSpPr txBox="1">
            <a:spLocks noGrp="1"/>
          </p:cNvSpPr>
          <p:nvPr>
            <p:ph type="title" idx="6"/>
          </p:nvPr>
        </p:nvSpPr>
        <p:spPr>
          <a:xfrm>
            <a:off x="5963157" y="313270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Testing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89" name="Google Shape;189;p31"/>
          <p:cNvSpPr txBox="1">
            <a:spLocks noGrp="1"/>
          </p:cNvSpPr>
          <p:nvPr>
            <p:ph type="subTitle" idx="7"/>
          </p:nvPr>
        </p:nvSpPr>
        <p:spPr>
          <a:xfrm>
            <a:off x="5963158" y="3660420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</a:t>
            </a:r>
            <a:r>
              <a:rPr lang="en" dirty="0"/>
              <a:t>ested based on the requirements identified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Requirements </a:t>
            </a:r>
            <a:r>
              <a:rPr lang="en-IN" b="0" i="0">
                <a:solidFill>
                  <a:srgbClr val="000000"/>
                </a:solidFill>
                <a:effectLst/>
                <a:latin typeface="DM Serif Display" pitchFamily="2" charset="0"/>
              </a:rPr>
              <a:t>Traceability </a:t>
            </a:r>
            <a:r>
              <a:rPr lang="en"/>
              <a:t> </a:t>
            </a:r>
            <a:r>
              <a:rPr lang="en" dirty="0"/>
              <a:t>Matrix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72BD87-2D14-72EF-AFAD-3A1E1D3D9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4076"/>
            <a:ext cx="9144000" cy="37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2"/>
          <p:cNvPicPr preferRelativeResize="0"/>
          <p:nvPr/>
        </p:nvPicPr>
        <p:blipFill rotWithShape="1">
          <a:blip r:embed="rId3">
            <a:alphaModFix/>
          </a:blip>
          <a:srcRect t="63418"/>
          <a:stretch/>
        </p:blipFill>
        <p:spPr>
          <a:xfrm>
            <a:off x="-150" y="3261521"/>
            <a:ext cx="9143999" cy="188057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2"/>
          <p:cNvSpPr/>
          <p:nvPr/>
        </p:nvSpPr>
        <p:spPr>
          <a:xfrm>
            <a:off x="403050" y="378675"/>
            <a:ext cx="8337600" cy="427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title"/>
          </p:nvPr>
        </p:nvSpPr>
        <p:spPr>
          <a:xfrm>
            <a:off x="1991650" y="1448595"/>
            <a:ext cx="5183700" cy="17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198" name="Google Shape;198;p32"/>
          <p:cNvSpPr txBox="1"/>
          <p:nvPr/>
        </p:nvSpPr>
        <p:spPr>
          <a:xfrm>
            <a:off x="3071850" y="1159826"/>
            <a:ext cx="30000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LET’S HAVE A</a:t>
            </a:r>
            <a:endParaRPr dirty="0"/>
          </a:p>
        </p:txBody>
      </p:sp>
      <p:sp>
        <p:nvSpPr>
          <p:cNvPr id="199" name="Google Shape;199;p32"/>
          <p:cNvSpPr/>
          <p:nvPr/>
        </p:nvSpPr>
        <p:spPr>
          <a:xfrm>
            <a:off x="1801850" y="0"/>
            <a:ext cx="5540100" cy="76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brary Book Style CV by Slidesgo">
  <a:themeElements>
    <a:clrScheme name="Simple Light">
      <a:dk1>
        <a:srgbClr val="000000"/>
      </a:dk1>
      <a:lt1>
        <a:srgbClr val="FFFFFF"/>
      </a:lt1>
      <a:dk2>
        <a:srgbClr val="AAE9FF"/>
      </a:dk2>
      <a:lt2>
        <a:srgbClr val="308FB1"/>
      </a:lt2>
      <a:accent1>
        <a:srgbClr val="E9E9E9"/>
      </a:accent1>
      <a:accent2>
        <a:srgbClr val="F1F1F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115</Words>
  <Application>Microsoft Office PowerPoint</Application>
  <PresentationFormat>On-screen Show (16:9)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Barlow</vt:lpstr>
      <vt:lpstr>DM Serif Display</vt:lpstr>
      <vt:lpstr>Roboto Condensed Light</vt:lpstr>
      <vt:lpstr>Segoe UI</vt:lpstr>
      <vt:lpstr>Library Book Style CV by Slidesgo</vt:lpstr>
      <vt:lpstr>  Dracula’s Library</vt:lpstr>
      <vt:lpstr>Technologies Used</vt:lpstr>
      <vt:lpstr>03</vt:lpstr>
      <vt:lpstr>Requirements Traceability  Matrix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Dracula’s Library</dc:title>
  <cp:lastModifiedBy>darpan patel</cp:lastModifiedBy>
  <cp:revision>5</cp:revision>
  <dcterms:modified xsi:type="dcterms:W3CDTF">2022-11-02T15:30:48Z</dcterms:modified>
</cp:coreProperties>
</file>