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  <p:sldMasterId id="2147483700" r:id="rId2"/>
  </p:sld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954BA-9115-414C-8B20-F161E77EF423}" v="686" dt="2022-11-07T16:24:4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7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5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3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6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6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7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3" descr="A blue abstract watercolor pattern on a white background">
            <a:extLst>
              <a:ext uri="{FF2B5EF4-FFF2-40B4-BE49-F238E27FC236}">
                <a16:creationId xmlns:a16="http://schemas.microsoft.com/office/drawing/2014/main" id="{016B6AB9-2A0A-39BA-B287-50AD84CC2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 b="786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248236"/>
            <a:ext cx="9381409" cy="2231292"/>
          </a:xfrm>
        </p:spPr>
        <p:txBody>
          <a:bodyPr>
            <a:normAutofit/>
          </a:bodyPr>
          <a:lstStyle/>
          <a:p>
            <a:r>
              <a:rPr lang="en-US" sz="6600" dirty="0"/>
              <a:t>The A™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Insert catchy slogan here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77A6-8524-D249-7987-8963C2A0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Iist</a:t>
            </a:r>
            <a:r>
              <a:rPr lang="en-US" dirty="0"/>
              <a:t> of features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32BD-A42D-2298-0755-1F2ED85B4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26C3-8BAF-0440-9743-994174DCA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0499-66F9-B24A-F815-6DAB7EE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7628-58CF-45EA-94E5-41483DACC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B25D-4DE6-6472-C5F2-4E1BEF890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5076-E5CE-F1A3-5E27-093C21BA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C687-E824-DB59-E3FC-0CB4FCBF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01277-76C0-2C9B-4148-C3EECBD253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9CC78BB8-B700-4566-419F-CD35D6B8A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3" r="17354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ED46F-5ED2-1306-BD44-FD7A7FA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Technologies Utilized: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EB550-5996-1CFC-B27F-9B34200DA481}"/>
              </a:ext>
            </a:extLst>
          </p:cNvPr>
          <p:cNvSpPr txBox="1"/>
          <p:nvPr/>
        </p:nvSpPr>
        <p:spPr>
          <a:xfrm>
            <a:off x="5578230" y="879230"/>
            <a:ext cx="391746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Git Hub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Angular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Java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Spring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Postman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Docker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DBeaver</a:t>
            </a:r>
            <a:r>
              <a:rPr lang="en-US" dirty="0">
                <a:solidFill>
                  <a:schemeClr val="bg1"/>
                </a:solidFill>
              </a:rPr>
              <a:t>/PostgreSQL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Trello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9CC78BB8-B700-4566-419F-CD35D6B8A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3" r="17354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ED46F-5ED2-1306-BD44-FD7A7FA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ea typeface="+mj-lt"/>
                <a:cs typeface="+mj-lt"/>
              </a:rPr>
              <a:t>GitFlow</a:t>
            </a:r>
            <a:r>
              <a:rPr lang="en-US" sz="4400" dirty="0">
                <a:ea typeface="+mj-lt"/>
                <a:cs typeface="+mj-lt"/>
              </a:rPr>
              <a:t> </a:t>
            </a:r>
            <a:br>
              <a:rPr lang="en-US" dirty="0"/>
            </a:br>
            <a:r>
              <a:rPr lang="en-US" sz="4400" dirty="0">
                <a:ea typeface="+mj-lt"/>
                <a:cs typeface="+mj-lt"/>
              </a:rPr>
              <a:t>and 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Branching Strategies: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EB550-5996-1CFC-B27F-9B34200DA481}"/>
              </a:ext>
            </a:extLst>
          </p:cNvPr>
          <p:cNvSpPr txBox="1"/>
          <p:nvPr/>
        </p:nvSpPr>
        <p:spPr>
          <a:xfrm>
            <a:off x="5968999" y="1367691"/>
            <a:ext cx="39174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Small branches based on a feature to be worked on, art then merged into the main branch frequently.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DD0E6-45EA-78EF-8F9C-38C325F80D6F}"/>
              </a:ext>
            </a:extLst>
          </p:cNvPr>
          <p:cNvSpPr txBox="1"/>
          <p:nvPr/>
        </p:nvSpPr>
        <p:spPr>
          <a:xfrm>
            <a:off x="5685691" y="625230"/>
            <a:ext cx="43863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Git Hub Flow</a:t>
            </a:r>
          </a:p>
        </p:txBody>
      </p:sp>
    </p:spTree>
    <p:extLst>
      <p:ext uri="{BB962C8B-B14F-4D97-AF65-F5344CB8AC3E}">
        <p14:creationId xmlns:p14="http://schemas.microsoft.com/office/powerpoint/2010/main" val="37876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ns and thread forming a heptagon">
            <a:extLst>
              <a:ext uri="{FF2B5EF4-FFF2-40B4-BE49-F238E27FC236}">
                <a16:creationId xmlns:a16="http://schemas.microsoft.com/office/drawing/2014/main" id="{6543674B-871A-6930-F232-35BAC489F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2" r="14995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0709F-DF38-3CCE-CBF4-760CDAB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74" y="3545132"/>
            <a:ext cx="4023360" cy="9572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/>
              <a:t>Team Layout</a:t>
            </a:r>
            <a:endParaRPr lang="en-US" sz="4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5D090-E8E7-944D-0C24-6D21D8D79328}"/>
              </a:ext>
            </a:extLst>
          </p:cNvPr>
          <p:cNvSpPr txBox="1"/>
          <p:nvPr/>
        </p:nvSpPr>
        <p:spPr>
          <a:xfrm>
            <a:off x="5431691" y="703384"/>
            <a:ext cx="618392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Vicky Ross (Team Lead):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7EF2A-8C49-0088-432F-4CEF74F37A62}"/>
              </a:ext>
            </a:extLst>
          </p:cNvPr>
          <p:cNvSpPr txBox="1"/>
          <p:nvPr/>
        </p:nvSpPr>
        <p:spPr>
          <a:xfrm>
            <a:off x="5431691" y="2061306"/>
            <a:ext cx="618392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Matthew Hanson (Full Stack Developer):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CB9B1-C69A-7C9A-1DED-7227549124C9}"/>
              </a:ext>
            </a:extLst>
          </p:cNvPr>
          <p:cNvSpPr txBox="1"/>
          <p:nvPr/>
        </p:nvSpPr>
        <p:spPr>
          <a:xfrm>
            <a:off x="5431690" y="3360614"/>
            <a:ext cx="618392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Justin Pan (Full Stack Developer)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0A24C-78CA-9D52-A221-5988E77E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0BA409-F9E5-0888-A7F1-66F0C99D6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184" y="2478024"/>
            <a:ext cx="3452837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Upon logging in, the Dashboard shows a list of the User's accounts</a:t>
            </a:r>
          </a:p>
          <a:p>
            <a:r>
              <a:rPr lang="en-US" dirty="0"/>
              <a:t>Clicking an account will bring up all relevant transactions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BFFE76-375B-F96C-8138-058BF776B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7320" y="2478024"/>
            <a:ext cx="3736145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JWTs are used for security</a:t>
            </a:r>
          </a:p>
          <a:p>
            <a:endParaRPr lang="en-US" dirty="0"/>
          </a:p>
          <a:p>
            <a:r>
              <a:rPr lang="en-US" dirty="0"/>
              <a:t>Shopping Mall for demonstration purposes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0423D-97E5-D255-BEC5-7546CF4CAADF}"/>
              </a:ext>
            </a:extLst>
          </p:cNvPr>
          <p:cNvSpPr txBox="1"/>
          <p:nvPr/>
        </p:nvSpPr>
        <p:spPr>
          <a:xfrm>
            <a:off x="507999" y="2481384"/>
            <a:ext cx="358530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User will be able to register/login</a:t>
            </a:r>
          </a:p>
          <a:p>
            <a:endParaRPr lang="en-US" sz="2400" dirty="0"/>
          </a:p>
          <a:p>
            <a:r>
              <a:rPr lang="en-US" sz="2400" dirty="0"/>
              <a:t>User will be able to change their profile information</a:t>
            </a:r>
          </a:p>
          <a:p>
            <a:endParaRPr lang="en-US" sz="2400" dirty="0"/>
          </a:p>
          <a:p>
            <a:r>
              <a:rPr lang="en-US" sz="2400" dirty="0"/>
              <a:t>User will be able to set a Dark Mode option</a:t>
            </a:r>
          </a:p>
        </p:txBody>
      </p:sp>
    </p:spTree>
    <p:extLst>
      <p:ext uri="{BB962C8B-B14F-4D97-AF65-F5344CB8AC3E}">
        <p14:creationId xmlns:p14="http://schemas.microsoft.com/office/powerpoint/2010/main" val="59494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18CF-D054-9EE9-88D2-FECB432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541F-D608-9E46-CF6D-EE99151AF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A6A7-FCED-6C5C-CB74-F5376AFC1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1D95-AAD7-30D1-4DFB-65885B36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Build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F24A-B97C-40AD-71D4-E24D0744DA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46BE9-A7D6-070A-653D-2E4D787152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2FD1-335B-2D23-6EC8-339B86D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Agile/Scrum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4445-BE79-3EFD-0D6C-D562A716F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B6C13-F462-EB2F-980C-6BF0414831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D1BF-3E4D-2CE8-5372-35475F08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F066-DFCA-108B-DA48-8CCF9883D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EC64E-9911-5849-E665-47D278933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729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AccentBoxVTI</vt:lpstr>
      <vt:lpstr>BrushVTI</vt:lpstr>
      <vt:lpstr>The A™</vt:lpstr>
      <vt:lpstr>Technologies Utilized:</vt:lpstr>
      <vt:lpstr>GitFlow  and  Branching Strategies:</vt:lpstr>
      <vt:lpstr>Team Layout</vt:lpstr>
      <vt:lpstr>Architecture Design:</vt:lpstr>
      <vt:lpstr>Code Test Coverage</vt:lpstr>
      <vt:lpstr>Pipeline Build Statistics</vt:lpstr>
      <vt:lpstr>Agile/Scrum Implementation</vt:lpstr>
      <vt:lpstr>ERD Diagram</vt:lpstr>
      <vt:lpstr>Iist of features </vt:lpstr>
      <vt:lpstr>Outstanding defects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198</cp:revision>
  <dcterms:created xsi:type="dcterms:W3CDTF">2022-11-07T15:30:17Z</dcterms:created>
  <dcterms:modified xsi:type="dcterms:W3CDTF">2022-11-07T16:27:05Z</dcterms:modified>
</cp:coreProperties>
</file>