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89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30 12640,'-3'-1'238,"0"1"-1,1 0 1,-1-1 0,0 1 0,0-1 0,0 0 0,0 0 0,0 0 0,1 0 0,-4-3 0,2 2 102,1 0 1,-1 1-1,0-1 1,0 1-1,0 0 0,0 0 1,0 0-1,-7 0 1,-69-4 243,74 4-581,-1 1 0,0-1 1,0 2-1,-7 0 0,-2 1 1,-25 2-3,25-1-6,-65 27-1,66-22-14,-40 40-22,55-48 37,-1 0 0,1 1 0,0-1 0,-1 0 1,1 1-1,-1-1 0,1 1 0,0-1 0,-1 1 0,1-1 1,0 1-1,0-1 0,-1 1 0,1-1 0,0 1 0,0-1 0,0 1 1,0 1-1,-1 2-6,1 1 0,0-1 0,1 1-1,-1-1 1,1 0 0,0 1 0,0-1 0,0 0 0,3 7 0,-3-11 10,-1 1-1,0-1 0,0 1 1,1 0-1,-1-1 1,0 1-1,1-1 1,-1 1-1,1-1 0,-1 1 1,0-1-1,1 0 1,-1 1-1,1-1 1,-1 0-1,2 1 0,4 3 0,1 0-1,-1 0 1,1-1-1,0 1 1,0-2-1,0 1 1,1-1-1,11 2 1,57 10 72,-70-14 28,0 1-1,0 1 1,0-1-1,9 4 1,-3-1-26,20 7 42,-21-5 174,-2 1-191,-1 0 0,-1 1 0,12 13 0,-14-11 89,-2 1-121,0 0 0,-1 0 0,0 18 0,-3-16 115,-4 6-122,-2 0 0,0 0-1,-17 31 1,9-25-122,14-25 41,1 1-1,0-1 1,-1 1 0,1 0-1,-1-1 1,1 1 0,-1-1-1,1 1 1,-1-1 0,0 1-1,1-1 1,-1 0 0,0 1-1,-14 6-269,-24 9 0,38-16 248,1 0 1,-1 0 0,1 0 0,-1 1 0,1-1-1,-1 0 1,1 0 0,-1 0 0,0 0-1,1 0 1,-1 0 0,1 0 0,-1 0-1,1 0 1,-1-1 0,0 1 0,1 0-1,-1 0 1,1 0 0,-1-1 0,0 1-1,-14-8-259,1 0-1,0-1 0,-15-13 1,28 22 284,-1-1 1,1 0 0,0 0-1,0 0 1,1 0-1,-1 0 1,0 0 0,0 0-1,0 0 1,1-1 0,-1 1-1,0-2 1,-38-106-1720,35 99 1127,-35-101-9654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 13272,'5'71'240,"-6"-52"960,-14 92 333,10-83-1065,-21 134-68,20-124-1233,-30 170-225,31-174 772,0 88-1789,2-13-6578</inkml:trace>
  <inkml:trace contextRef="#ctx0" brushRef="#br0" timeOffset="1">315 142 12912,'-3'14'632,"3"-11"-332,-1 0 1,0 0-1,1 0 0,-1 0 1,0 0-1,-3 4 0,-3 3 110,7-9-368,-1-1 0,1 0 0,0 1 0,-1-1 0,1 0 0,0 0 0,-1 1 0,1-1 0,0 0 1,-1 0-1,1 0 0,0 1 0,-1-1 0,1 0 0,-1 0 0,1 0 0,-1 0 0,0 0 0,-76 21 921,58-17-948,-83-1-115,72-2-2421,-30 2-5725,140-7 6216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 16495,'-8'2'1520,"-107"32"107,88-25-1092,-101 40 90,102-37-730,-99 55-137,123-65 143,-1-1-1,0 1 0,0 0 0,1 0 1,-5 4-1,-6 7-139,0 0 0,-19 27 0,28-35 223,0 1 0,0 0 0,1 0 0,0 1 0,0-1-1,0 1 1,1-1 0,0 1 0,0 0 0,1 0-1,0 0 1,0 8 0,1-13 8,0 0 0,0 1 0,1-1 0,-1 0 0,1 1 1,-1-1-1,1 0 0,0 0 0,0 0 0,0 0 0,0 0 0,0 0 0,1 0 0,-1 0 0,0 0 0,1-1 0,2 3 0,4 1 28,6 0 154,1-1 0,26 5 0,33 1 618,-60-8-864,5 2 520,77 26 174,-79-23-220,51 37 156,-67-43-532,0-1 0,-1 1-1,1-1 1,0 1 0,-1 0 0,1-1-1,0 1 1,-1 0 0,1-1-1,-1 1 1,1 0 0,-1 0 0,1 1-1,2 5 35,-1 0-1,0 0 1,0 1-1,-1-1 1,0 0-1,0 1 1,0 9-1,-1-16-46,0-1-1,-1 1 0,1 0 0,0 0 0,0-1 1,0 1-1,0 0 0,0 0 0,-1-1 1,1 1-1,0 0 0,-1 0 0,1-1 0,-1 1 1,1 0-1,0-1 0,-2 2 0,2-2-12,-5 6 55,0 1 0,0-1 0,-8 6 0,2-3-35,-20 12-1,31-21-19,-2 1-3,1 0 1,-1 0-1,0 0 1,0 0-1,0 0 1,0 0-1,0-1 1,0 1-1,-3 0 1,-66 11-20,-13-8-119,35 0-3108,-43 5-7688,215-22 8237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83 253 14256,'19'33'272,"-16"-23"1089,7 71 445,-10-60-964,-11 93 272,8-90-612,-6 36 3,-2 11-402,-6 33-86,16-100-1,1 1-1,-1-1 1,0 0-1,0 0 0,-3 6 1,0-2-2,4-6-13,-1-1-1,1 0 1,-1 1 0,1-1 0,-1 0 0,1 0-1,-1 0 1,0 1 0,0-1 0,0 0 0,1 0 0,-3 1-1,3-2 0,0 0 0,0 0 0,0 0 0,-1 0 0,1 0 0,0 0 0,0 0 0,0 0 0,-1 0 0,1 0 0,0 0 0,0 0 0,0 0 0,-1 0 0,1 0 0,0 0 0,0-1 0,0 1 0,0 0 0,-1 0 0,1 0 0,0 0 0,0 0 0,0 0 0,0-1 0,0 1 0,-1 0 0,-4-10 0,-5-19-1,7 12-6,-5-41 1,-2-29 4,10-92 5,0 172 1,1 0-1,0-1 1,2-6 0,47-186 36,-49 195-26,1 1 1,-1-1-1,1 0 0,0 0 1,4-6-1,36-59 73,7 11-35,-47 57-33,-1 0 1,1 0-1,0 1 0,0-1 0,-1 0 1,1 1-1,0 0 0,4-3 0,3-1 25,-1 1-1,1 0 0,12-4 1,-13 6-23,0 0 0,0 1 0,16 0 0,-22 1 3,-1-1 1,1 1 0,0 1-1,-1-1 1,1 0 0,0 0-1,0 1 1,-1-1 0,3 1-1,8 3 100,21 10-1,13 13-32,-30-13 115,49 64 86,-63-77-264,-1 1-1,0-1 1,0 1-1,0 0 1,0-1-1,-1 1 1,2 3-1,3 12 67,-2 1 0,4 30 0,-7-47-87,0 0 0,0 0 1,0 0-1,0 0 0,0 0 1,0 1-1,0-1 0,-1 0 1,1 0-1,0 0 0,-2 2 1,2-3-8,-2 7 30,-2 0 1,-7 13 0,9-16-29,-1 0 0,0-1 0,0 1 0,0-1 0,-1 0 0,1 0 0,-1 0 0,0 0 0,-4 2 0,-1-1-1,0-1 0,1 1 0,-2-2 1,1 1-1,-14 1 0,-38 3-66,56-7 44,-23 0-404,-107-15-227,115 11-82,17 3 617,-3 0 3,1-1-1,0 0 0,0 0 0,-1 0 1,1-1-1,-6-4 0,-1 1-2465,-15-6-7139,63 28 7299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13624,'0'0'4865,"1"10"-3727,1 1-963,0-1 128,-1 0 1,1 16 0,0 84 633,-2-82-564,0 143 142,0-130-182,-2 202 110,0-197-230,-6 170 13,6-197-258,0 0-197,2 37 0,0-51 88,0-3 101,0-1 1,0 1-1,0 0 1,0 0-1,0-1 0,1 1 1,-1 0-1,1 0 1,-1-1-1,1 1 1,1 2-1,-2-4-28,1 0-1,0 0 0,-1 0 0,1 0 0,-1 0 1,1 0-1,-1 0 0,1 0 0,-1 0 0,1 0 1,-1 0-1,1 0 0,-1-1 0,1 1 1,-1 0-1,1 0 0,-1-1 0,1 1 0,-1 0 1,0 0-1,1-1 0,2-1-118,-1-1 1,0 1-1,0 0 0,0-1 1,0 1-1,0-1 1,-1 1-1,3-5 0,10-29-858,-3-5-1418,-3 4-8403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4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 15152,'-25'16'3277,"16"-12"-2922,1 0 1,-1 1 0,1 0-1,-12 10 1,10-8-246,-12 8 263,-34 32 0,41-34-353,-1 2-38,-58 65 2,62-64 24,-28 59 20,40-74-23,0 0-1,-1 0 1,1 0 0,-1 0 0,1 0 0,0 0 0,0 0 0,-1 0-1,1 0 1,0 0 0,0 0 0,0 1 0,0 0 0,2 14 34,1-1 0,0 1 0,6 17 0,-9-31 10,1 0 1,0 0-1,0 0 1,0 0-1,0 0 1,3 3-1,73 83 419,-56-71-208,102 75 75,-97-73-222,117 90 27,-119-89-120,46 57-73,-62-64-332,-5-5 288,-1 0 0,1 0 0,-2 0 0,1 0 0,0 10 0,1-2-2939,5 19-7247,-19-81 7743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15416,'19'4'199,"-9"-1"308,0-1 0,13 1-1,41 4 1380,-57-7-1632,0 0-1,0 0 1,0 0 0,0 0-1,0-1 1,12-4 0,8 0 100,-26 4-316,10-1-6,-1 0 0,15-6 0,-21 7-204,0-1 0,-1 0 0,1 0 0,-1 0 0,1 0 0,-1 0 0,0-1 0,0 0 0,0 1 0,0-1 0,0 0 0,3-4 0,-5 4-11,1-1 0,-1 1 0,1 0 0,-1 0 1,0-1-1,1-4 0,-2 7 153,0 1 0,0-1 0,0 1 1,0-1-1,0 0 0,0 1 0,0-1 0,0 1 1,1-1-1,-1 0 0,0 1 0,1-1 0,-1 1 1,0-1-1,1 1 0,-1-1 0,0 1 0,1-1 1,-1 1-1,1 0 0,-1-1 0,1 0 0,4-2-1932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726 92 13896,'-32'-36'2030,"27"31"-1890,-9-7 603,6 6-576,0 1 1,0 1-1,0 0 1,-1 0-1,1 0 0,-14-2 1,-10 1-135,18 5-80,-23 3 1,24-1 41,-22 5 0,12 1 7,1 2-1,-34 18 0,55-28-1,-18 13 20,-71 63 22,73-59 46,-64 76 45,66-74-20,-87 129 155,79-110-234,16-23 74,1 6-19,-4 31 0,10-37 131,0-9-141,1 5 20,1 0 0,0 1 0,0-1 1,1 0-1,9 20 0,55 99 1173,-60-116-1211,-5-9 10,1 0 0,0 0 0,0-1 0,0 1-1,4 3 1,30 36 389,-30-38-200,-5-5-231,1-1 0,-1 1 0,1 0 0,0 0-1,-1-1 1,1 0 0,-1 1 0,1-1 0,0 0-1,-1 0 1,1 0 0,-1-1 0,1 1 0,0-1-1,-1 1 1,1-1 0,-1 0 0,1 0 0,3-2-1,14-13 156,37-20 100,-41 28-270,-15 7-14,0 1 1,0-1 0,-1 1 0,1-1-1,0 1 1,0 0 0,0-1-1,0 1 1,0 0 0,0 0 0,0 0-1,0 0 1,0 0 0,0 0 0,2 0-1,2 1 2,50-4-706,-49 0-141,69-50-1656,-51 34 2371,-8 8-2295,16-12-6596,-74 53 6777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14704,'-11'18'317,"6"-14"1271,-43 16 534,32-17-1062,-110 7 275,96-10-1022,-130-10-138,130 8-1180,-97-7-341,91 7-1382,-40-3-6023,177 11 6599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 12552,'0'0'1368,"0"6"-228,0 1-965,-1 21 790,-21 124 883,21-143-1865,-6 34 228,3 1 0,1 0-1,4 74 1,0-111-179,-1-5-10,0 1 0,0-1-1,1 1 1,-1-1 0,1 1 0,-1-1-1,1 1 1,0-1 0,2 4-1,-3-6-16,0 0 0,0 0 0,0 0 0,0 0-1,0 0 1,0 0 0,0 0 0,0 0-1,0 0 1,0 0 0,1 0 0,-1 0-1,0 0 1,0 0 0,0 0 0,0 0 0,0 0-1,0 0 1,0 0 0,0 0 0,0 0-1,0 0 1,0 0 0,1 0 0,-1 0-1,0 0 1,0 0 0,0 0 0,0 0 0,0 0-1,0 0 1,0 0 0,0 0 0,0-1-1,0 1 1,0 0 0,0 0 0,0 0-1,0 0 1,0 0 0,0 0 0,0 0 0,0 0-1,0 0 1,0 0 0,0-1 0,0 1-1,0 0 1,0 0 0,0 0 0,0 0 0,0 0-1,0 0 1,0 0 0,0 0 0,0 0-1,2-12 136,1-11 28,0-12-110,-1-3-40,-1-14-12,0-4-1,2-4-2,2 2 2,3 4-4,-5 41 1,1 1-1,0 0 0,0 0 1,8-13-1,-5 17 34,-7 7-18,2 0-5,-1 0 0,0-1 0,1 1 0,-1 0 0,1 0 0,-1 0-1,1 0 1,0 1 0,-1-1 0,1 0 0,0 1 0,-1-1 0,1 1 0,0-1 0,0 1 0,-1 0 0,1 0 0,0 0 0,0 0 0,0 0 0,0 0 0,-1 0 0,4 1 0,0 2 39,-1-1 0,1 1 0,-1 0 0,0 1 0,0-1 0,0 1 0,0-1 0,-1 1 1,1 0-1,-1 1 0,3 4 0,-3-4-17,0 0-1,0 0 1,0 1 0,-1-1-1,0 1 1,0 0 0,-1-1 0,1 1-1,-1 0 1,0 10 0,-1-14-30,0-1 0,0 0 0,0 0 0,0 0 0,0 1 0,-1-1 1,1 0-1,0 0 0,-1 0 0,0 2 0,0-3-5,1 0 1,0 0-1,0 0 1,0 0-1,-1 0 1,1 0-1,0 0 1,0-1-1,0 1 1,-1 0-1,1 0 1,0 0-1,0-1 1,0 1-1,0 0 0,0 0 1,-1 0-1,1-1 1,0 1-1,0 0 1,0 0-1,0 0 1,0-1-1,0 1 1,-1-4-15,1 1 1,-1-1-1,1 1 1,0-1-1,0 1 0,0-1 1,1 1-1,-1-1 1,1 1-1,0-1 1,2-5-1,-1 3 7,2-4-59,11-11 1,-11 15 62,0 1 0,8-9 0,-7 11 11,0-1 0,0 1-1,0 0 1,0 1 0,1-1 0,8-2 0,-14 5-3,1 0 10,-1 0 0,0-1 0,1 1 0,-1 0 1,1 0-1,-1 0 0,1 0 0,-1 0 0,1 0 0,-1 0 1,1 0-1,-1 0 0,1 0 0,-1 0 0,2 0 0,6 3 61,0-1-1,0 1 0,13 7 1,-13-3 53,27 38 46,-30-34-94,10 57 31,-14-53-38,-1-8-73,0 5-26,-1-1 0,0 1 0,-1-1 0,0 0 0,-1 0 0,-4 12 0,3-10-155,-1 2-183,-1 0 0,-9 19-1,8-25-294,5-6 97,15-7 321,15-7-2087,13-5-9105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155 102 13720,'11'29'270,"-9"-20"1084,-2 51 425,-2-39-1357,0 0-1,-1 0 1,-7 20-1,6-25-301,-1 7 326,-25 96 93,24-95-526,-29 93 13,23-85-14,11-28-12,-1 0 1,0-1-1,0 1 1,0-1-1,-3 5 0,5-8 0,0 1 0,-1-1 0,1 0 0,0 0 0,0 1 0,-1-1 0,1 0 0,0 0 0,0 0 0,-1 1 0,1-1 0,0 0 0,-1 0 0,1 0 0,0 0 0,0 0 0,-1 0 0,1 1 0,0-1 0,-1 0 0,1 0 0,0 0 0,-1 0 0,1 0 0,0 0 0,-1 0 0,1 0 0,0-1 0,-1 1 0,1 0 0,0 0 0,-1 0 0,1 0 0,0 0 0,-1 0 0,1-1 0,0 1 0,0 0 0,-1 0 0,1 0 0,0-1 0,-1 1 0,0-2 0,-1 0 0,1-1 0,0 1 0,0 0 0,-1 0 0,2-1 0,-1 1 0,-1-5 0,-5-23 0,-3-36 0,9 53-1,-1-13-6,8-113-6,-2 110-14,28-108-14,-22 112-6,46-77-7,-44 87 60,2 2 13,1 1-1,21-13 0,-35 24-2,0 1-1,-1-1 1,1 1 0,0 0-1,0-1 1,0 1 0,-1 0-1,1-1 1,0 1 0,0 0-1,0 0 1,0 0-1,-1 0 1,2 0 0,7 0 39,0 1 1,0 0 0,-1 1 0,1 0 0,12 4-1,-20-5-33,0-1 0,0 0 0,0 1 0,0-1-1,0 1 1,0-1 0,0 1 0,0 0 0,0-1 0,0 2-1,9 8 86,-1 1 0,10 16-1,-14-15 56,-3 3-92,0-1 1,0 31 0,-5-30-3,-24 63 17,24-71-92,0-1 0,0 1 0,-1-1 1,0 0-1,0 0 0,0-1 0,-8 9 0,7-10-47,5-3 32,0-1 1,-1 0 0,1 1-1,0-1 1,-1 0-1,1 1 1,0-1 0,-1 0-1,1 0 1,-1 1-1,1-1 1,0 0 0,-1 0-1,1 0 1,-1 1-1,1-1 1,-1 0 0,1 0-1,-1 0 1,1 0 0,0 0-1,-1 0 1,0 0-1,-14 0-171,1-1 0,-1-1-1,-23-5 1,37 6 95,-1 1-1,1 0 1,-1-1 0,0 1-1,1-1 1,-1 0 0,-2-1-1,-4-4-98,1 0-1,0 0 0,0-1 0,-13-15 0,20 22 184,0 0 0,-1-1 0,1 1 0,-1-1 0,1 1 0,0-1 0,0 1-1,-1-1 1,1 1 0,0-1 0,0 0 0,0 1 0,-1-1 0,1 1 0,0-2 0,0-1-61,0 1 1,1-1 0,-1 1 0,1-1-1,-1 1 1,1-1 0,0 1-1,0-1 1,0 1 0,0 0-1,2-3 1,2-5-1438,9-30-9181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13448,'5'14'70,"-1"-1"424,-1 1 0,3 16 0,8 87 1224,-12-87-885,7 160 242,-9-143-702,-3 92 1,-3 16-304,3-97-90,-18 179-77,16-199-268,5-30 247,-6 35-491,-14 53 0,14-78-139,3-15 628,3-4 115,0 1 0,0 0 0,-1 0 0,1 0 0,0 0 0,0 0 0,0 0 0,0 0 1,0 0-1,0 0 0,0-1 0,0 1 0,0 0 0,0 0 0,0 0 0,0 0 0,0 0 0,0 0 0,0 0 0,0-1 0,0 1 0,0 0 0,0 0 0,0 0 0,0 0 0,0 0 0,0 0 0,0-1 1,0 1-1,0 0 0,0 0 0,0 0 0,0 0 0,0 0 0,0 0 0,0 0 0,0 0 0,0-1 0,1 1 0,-1 0 0,0 0 0,0 0 0,0 0 0,0 0 0,0 0 0,0 0 0,0 0 0,36-60-2153,-2 3-7595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50 12728,'-59'-6'2544,"54"4"-2365,4 2-119,0-1 0,0 1 0,0 0 0,0 0 0,0-1 1,0 1-1,0 0 0,0 0 0,0 0 0,0 0 0,0 0 0,0 1 0,0-1 0,0 0 1,0 0-1,-2 1 0,-73 23 998,74-23-1011,1-1 0,-1 1 0,0 0 0,1 0 0,-1-1-1,1 1 1,-1 0 0,-1 2 0,-69 63 473,70-64-514,1-1-1,-1 1 1,1-1 0,0 1 0,0 0 0,0 0 0,-2 3-1,-10 26 53,-10 37 0,22-66-15,0 1 1,1-1-1,-1 0 0,1 1 0,0-1 0,0 4 0,1 14 95,1-1 1,9 34 0,-11-52-115,0 1 1,1-1 0,-1 0-1,1 1 1,-1-1 0,1 0-1,0 0 1,0 1 0,1 1-1,6 6 42,0 0 0,1-1 0,0 0 0,12 8 0,-21-16-60,1 0 1,-1 1-1,0-1 1,1 0-1,-1 1 0,1-1 1,-1 0-1,1 0 1,-1 1-1,1-1 1,-1 0-1,1 0 1,-1 0-1,1 0 1,-1 0-1,1 0 1,-1 0-1,1 0 0,-1 0 1,1 0-1,-1 0 1,0 0-1,1 0 1,-1 0-1,2-1 1,6-2 28,0 0-1,0-1 1,0 0 0,0 0 0,-1-1 0,11-8 0,-17 12-9,1-1 1,-1 1 0,1-1-1,-1 1 1,0-1 0,3-2-1,44-85 208,-41 68-186,0-14-22,0-38 1,-7 53-74,-1 11-27,0-4-68,0-1 0,-1 1 1,-1 0-1,-7-22 1,5 22-305,-14-22 1,19 35 419,0 0-1,0 0 1,0-1-1,0 1 1,0 0-1,0 0 1,0-1-1,-1 1 1,1 0 0,0 0-1,0 0 1,0 0-1,0-1 1,-1 1-1,1 0 1,0 0-1,0 0 1,0 0-1,-1 0 1,1 0-1,0-1 1,0 1 0,0 0-1,-1 0 1,1 0-1,0 0 1,0 0-1,0 0 1,-1 0-1,1 0 1,-1 0-1,0 0-35,-1 1-1,0-1 1,0 1-1,1-1 1,-1 1-1,0-1 0,1 1 1,-1 0-1,0 0 1,1 0-1,-1 0 0,1 0 1,0 0-1,-1 0 1,1 1-1,-2 1 0,-6 4-2119,-7 2-5829,38-21 6021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13448,'0'0'1416,"-6"5"-236,-20 15-752,24-19-309,1 0 1,-1 0 0,1 0 0,0 1 0,-1-1 0,1 0 0,-1 3 0,-58 80 1147,57-80-1124,1 0 1,-1 0-1,-2 8 0,-63 147 595,54-117-490,-23 85 4,1 18-158,22-86 128,-48 242 59,51-246-228,7-35-38,-51 215 52,25-125-102,24-96-478,6-14 512,0 1 1,0-1-1,0 0 1,0 0-1,-1 0 1,1 0-1,0 1 0,0-1 1,0 0-1,0 0 1,-1 0-1,1 0 1,0 0-1,0 1 1,0-1-1,-1 0 1,1 0-1,0 0 1,0 0-1,0 0 1,-1 0-1,1 0 0,0 0 1,0 0-1,0 0 1,-1 0-1,1 0 1,0 0-1,0 0 1,-1 0-1,0-1-65,1 0-1,-1 0 1,0 0-1,0 0 0,1 0 1,-1-1-1,1 1 1,-1 0-1,1 0 1,0-1-1,-1 1 1,1 0-1,0 0 0,0-1 1,0 1-1,0-3 1,-3-101-1004,4 74 850,2-61 0,4-52-1982,2-76-8591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13536,'0'12'179,"1"15"1291,5 39 362,0 18 63,-3-19-1494,5 60-135,-7-101-644,2 0 101,2 63-1088,-5-69 372,-5-7-1331,3 3-5189,5-33 5648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12824,'0'0'3576,"5"3"-2843,2 1-620,19 10 538,-9-3-253,1-1 0,23 10 0,-33-17-351,19 4 352,21-2 27,-47-5-418,-1 0 0,1 0 0,-1 0 0,1 0-1,-1 0 1,0 0 0,1 0 0,-1 0-1,1 0 1,-1 0 0,1 0 0,-1-1-1,0 1 1,1 0 0,-1 0 0,1 0 0,-1-1-1,3-1 12,0-1 1,0 1-1,0-1 0,0 0 0,-1 0 0,1 0 0,-1 0 0,3-5 0,-3-2 1,1-20 0,-4 20-17,-2-21 0,-3 8 6,-1 0 0,0 0 0,-16-32 0,9 28 15,14 27-18,0-1 0,0 1 0,0-1 0,-1 1 0,1 0 0,0-1 0,0 1 0,0-1 0,-1 1 0,1 0 0,0-1 0,-1 1 0,1 0 0,0-1 0,-1 1 0,1 0 0,-1-1 0,-1 1 6,0-1-1,0 0 1,1 1 0,-1-1 0,0 1 0,0-1-1,0 1 1,0 0 0,0 0 0,0 0 0,0 0-1,1 0 1,-4 1 0,5-1-7,0 0 1,-1 0-1,1 0 0,0 0 1,0 0-1,-1 0 0,1 0 1,0 0-1,0 0 0,-1 1 1,1-1-1,0 0 0,0 0 1,0 0-1,0 0 0,-1 0 1,1 1-1,0-1 0,0 0 1,0 0-1,0 0 0,0 1 1,-1-1-1,1 0 0,0 0 1,0 1-1,0-1 0,0 0 1,-5 13 67,1-1 0,-4 20 1,6-16 74,2 82 46,1-77-132,17 95 15,-13-95-82,20 67-109,-20-76-444,-2-7 419,0-1 0,0 0 1,1 0-1,-1 0 0,8 5 1,-11-9 119,0 1 0,1-1 0,-1 0 0,0 0 0,0 0 0,0 0 0,0 0 0,0 0 0,0 0 0,0 0 0,1 0 0,-1 0 1,0 0-1,0 0 0,0 1 0,0-1 0,0 0 0,0 0 0,1 0 0,-1 0 0,0 0 0,0 0 0,0 0 0,0 0 0,0 0 0,1 0 0,-1-1 0,0 1 0,0 0 1,0 0-1,0 0 0,0 0 0,0 0 0,1 0 0,-1 0 0,0 0 0,0 0 0,0 0 0,0 0 0,0 0 0,0-1 0,0 1 0,1 0 0,2-3-112,0-1 0,0 1 0,-1-1 0,1 0 0,-1 1 0,0-1 0,3-7 0,1 1-107,41-52-2153,-6 4-8155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13984,'19'15'1455,"-1"1"1,31 33-1,-28-22-1259,-11-16 99,19 15 3,9 5-238,-22-21-59,0-1-1,31 12 0,-43-20 1,-3 0-1,0-1 1,0 1-1,0-1 1,0 0 0,0 1-1,0-1 1,0 0-1,0 0 1,1 1-1,-1-1 1,1 0-1,9-1 3,1-1-1,-1 1 0,19-7 1,-29 8-3,0 0 1,-1 0-1,1-1 1,0 1-1,-1 0 0,1-1 1,0 1-1,-1-1 1,1 1-1,-1-1 1,1 1-1,0-1 1,-1 1-1,1-2 0,4-5 1,0 0-1,-1 0 1,1 0-1,-2-1 0,1 0 1,2-8-1,-4 1-27,-4-5 10,-1-1 0,-5-22-1,6 34-13,-1 0 1,0 0-1,-1 0 0,0 1 0,0-1 0,-8-10 0,9 14 22,3 4 7,0 1 1,-1-1-1,1 1 0,-1-1 1,1 0-1,0 1 0,-1-1 1,1 1-1,-1 0 0,1-1 1,-1 1-1,1-1 0,-1 1 1,1 0-1,-2-1 0,-5-2-3,0 0 0,0 1 0,-1 0 0,1 1 0,-13-2 0,19 3 5,0 0 1,0 0-1,0 0 1,0 0-1,0 0 1,1 0-1,-1 0 1,0 1 0,0-1-1,0 0 1,0 0-1,1 1 1,-1-1-1,-1 1 1,-18 11 33,-36 28 1,54-39-10,1 0 0,0 0 0,0 0-1,0 0 1,-1 0 0,1 0 0,1 1 0,-1-1 0,0 0 0,-1 2-1,-7 17 96,0 1-1,-7 26 0,16-45-106,-1-1 0,1 1 1,0-1-1,0 1 0,0 0 1,-1-1-1,1 1 0,1 0 1,-1-1-1,0 3 0,6 23 89,16 50-1,-21-74-79,0 0 1,0-1-1,1 1 0,-1 0 0,3 3 0,16 20 44,33 33-1,-53-58-76,1 0-1,0 0 1,0 0 0,0 0 0,1 0-1,-1-1 1,0 1 0,0 0 0,0-1-1,0 1 1,1 0 0,1 0-1,5 1-36,1 1-1,15 2 0,-15-4-1,1-1 1,14-1 0,-23 1-5,1 0 0,-1-1 0,0 1 0,1 0 1,-1 0-1,0-1 0,1 1 0,-1-1 0,0 1 1,2-1-1,7-5-91,0-1 0,0 1 0,-1-2 0,14-12-1,-21 18-305,1-1 0,0 1-1,-1 0 1,6-4-1,30-21-8277,-88 63 6552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1 17119,'19'68'324,"-19"-66"-121,1 0 0,-1 0-1,1 0 1,-1 0 0,0 0-1,0 0 1,0 3 0,-5 110 1942,5-110-1902,-1 0 1,1-1-1,-4 10 0,-41 145 981,33-122-942,-75 175-68,70-174-854,-60 101-288,67-120 128,6-11 535,0 0 80,0 1-1,1-1 0,-4 12 0,2-7-2410,-8 18-7067,31-72 7259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15064,'11'10'195,"-6"-6"187,0 0-1,0 0 0,9 4 1,138 72 3474,-132-69-3450,90 57 102,-106-66-491,-1 0 0,0 0-1,0 0 1,0 1 0,4 3-1,100 102 170,-103-105-132,-1 1 1,0-1 0,-1 1-1,1 0 1,3 7 0,44 79 277,-1 13-214,-46-97-66,0 0 0,-1 0 0,0 0 0,2 10 0,17 82 208,-12 0-170,-8-95-72,-1 0 1,0 0 0,0 0-1,0 0 1,0 1 0,0-1-1,-1 0 1,1 0 0,-2 3-1,-3 12 76,-15 35-1,12-38-84,0-1 0,-14 18 0,22-31-12,-1 0 0,0 0 1,0 1-1,0-1 1,0 0-1,1 0 0,-1-1 1,0 1-1,-1 0 1,1 0-1,0 0 0,0-1 1,0 1-1,0 0 1,-1-1-1,1 1 0,0-1 1,0 1-1,-3-1 1,4 0 2,-17 6-16,-1-1 0,-25 3 0,13-5-29,-34-2 0,64-1 45,-4 0-40,1 0 0,0 0 0,-1 0 0,1-1 0,0 1 0,0-1 0,-1 0 0,1 0 0,-6-2 0,9 3 40,-92-40-400,-3-18 138,95 58 262,-5-3-152,0 0 0,0-1 0,0 0 0,1 0 0,-5-5 0,9 9 152,-66-72-908,11-7 689,44 63-1048,-13-15-1,-48-60-8310,168 212 7193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58 261 13360,'51'20'1361,"-41"-17"-966,1 0 0,0 0 0,0-1 0,0 0 0,17 0 0,-3-5-300,-15 0-82,1-3-24,0-1 0,14-11 0,-24 18-11,-1-1 0,1 0-1,0 1 1,-1-1 0,1 0-1,-1 0 1,1 1 0,-1-1-1,1 0 1,0-1 0,23-56-277,-22 45 252,-4-22 1,-6-10 36,6 35 56,0 1-1,-1-1 1,-1 1-1,0-1 0,-6-11 1,9 19-33,0 0-1,-1 0 1,1 0 0,0 0 0,-1 1 0,1-1-1,-1 0 1,0 1 0,0-1 0,0 1 0,1-1-1,-1 1 1,0 0 0,-1 0 0,1 0 0,0 0-1,0 0 1,0 0 0,-1 1 0,1-1 0,0 1-1,0-1 1,-1 1 0,1 0 0,-1 0 0,1 0-1,-5 1 1,-15 6 132,12-1 297,-54 48 184,51-40-164,-47 62 176,50-60-236,-20 62 147,28-64-234,1 17 3,2-28-310,-1 1 0,1-1 0,-1 1 0,1-1 0,0 0 0,0 1 0,3 5 0,-2-7-12,0 1-1,1-1 1,-1 1-1,0-1 1,1 0-1,-1 0 1,1 0-1,0 0 1,0 0-1,0-1 1,0 1-1,0-1 1,0 0-1,0 0 1,4 1-1,4 0-355,7-4 159,-1-1-1,20-6 0,27-14-1491,-16 5-855,-3 1-5904,-104 39 6351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9 13808,'0'0'33,"0"-1"1,0 1 0,0 0 0,0-1 0,0 1 0,0-1-1,-1 1 1,1 0 0,0-1 0,0 1 0,0 0 0,-1-1-1,1 1 1,0 0 0,0-1 0,-1 1 0,1 0 0,0 0-1,-1-1 1,1 1 0,0 0 0,-1 0 0,1 0 0,0 0 0,-1-1-1,1 1 1,-1 0 0,1 0 0,0 0 0,-1 0 0,1 0-1,-1 0 1,1 0 0,0 0 0,-1 0 0,1 0 0,-1 0-1,1 0 1,0 0 0,-1 1 0,-20 4 2038,16-4-1772,-7 3 123,0 1-1,0 0 0,-21 12 1,-23 19-77,55-35-360,-14 10 40,-58 53 10,61-51-16,-32 47 28,38-48 74,4-3-72,-1 0 0,1 1 1,-1 14-1,5-14 205,1-5-227,1 0 1,0 1-1,-1-2 1,1 1-1,1 0 1,-1-1-1,1 0 1,0 0-1,0 0 0,0-1 1,0 0-1,0 0 1,10 4-1,34 10 228,-44-15-239,133 50 661,-136-51-658,1 0-1,-1 0 1,0 0-1,0 0 1,-1 1 0,1-1-1,0 1 1,0-1-1,-1 1 1,1 0 0,-1-1-1,1 1 1,-1 0-1,0 0 1,0 0 0,0 0-1,2 4 1,-2-4-6,-1-1-5,0 0 1,1 1-1,-1-1 1,0 0 0,0 0-1,0 1 1,0-1-1,0 0 1,0 0-1,0 1 1,0-1 0,0 0-1,-1 0 1,1 1-1,-1-1 1,1 0-1,-1 0 1,1 0-1,-1 0 1,1 1 0,-1-1-1,0 0 1,0 0-1,0 0 1,-1 1-1,2-2-1,-8 5 60,-68 19 8,58-21-128,-72 6-135,88-9 115,0 0 1,0 0-1,0 0 0,0 0 0,0 0 1,0 0-1,0-1 0,-2 0 1,-98-35-825,71 24-1968,-31-10-6692,144 51 7199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2 15688,'0'0'1521,"-7"-1"-249,-20 0-858,10 3 388,-105 26 256,118-27-966,-1 0 0,1 0 0,0 0 0,-7 4 0,-58 29 368,-17 18-368,49-24-83,-58 59 0,92-85 2,1 0 0,0 1 0,-1-1 0,1 1 0,1-1 0,-1 1 0,-1 3 0,3-6-11,-31 60 92,24-41-52,-5 24 0,12-43-40,-1 2 25,0-1 1,1 1 0,0 0-1,-1 0 1,1 0 0,0 0-1,0 0 1,0 0 0,0 0-1,0 0 1,1 3 0,3 17 130,7 29 0,18 26-43,-29-77-113,1 1 17,-1 1 0,1 0 0,0 0 0,0 0 0,0 0 0,0-1 0,0 1 0,0 0 0,1-1 0,-1 1 0,0-1 0,1 0 0,-1 1 0,3 0 0,-4-2-17,15 12 86,0 0 0,20 11 0,-13-12-56,35 13-1,-54-23-25,0 0 0,1 1 0,0-1 1,-1-1-1,1 1 0,0 0 0,4-1 0,-8 0-4,84 4 34,3-11-29,-81 6-6,0 0-1,-1 0 1,9-3 0,52-18-1,-5-8-108,-52 25-1480,19-7 0,47-19-9470,-176 72 8323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305 141 12464,'0'0'1624,"1"4"-271,2 15-884,-3-7 524,-15 86 273,9-73-900,-30 124 94,26-110-358,-22 82 3,-5 15-38,22-82 159,-61 195 80,63-206-138,-37 110 92,43-133 8,4-11-159,1-2-52,0 1 0,0-1 0,0 8 0,8-30 34,1 0-75,14-50-4,37-150-11,-50 183-10,6-24-63,59-255-26,-57 250 18,64-206-6,-76 253 109,8-17 0,27-57 24,-1 17 37,-37 69-42,0 0-1,1-1 1,-1 1 0,1 0-1,-1 0 1,1 0-1,0 0 1,2-1 0,3-5 84,2 1 0,14-10 0,-18 14-103,1 1 0,-1-1 0,0 1 0,1 1 0,6-3 0,-11 4-9,0 0 0,-1 0 0,1 0 0,0-1 0,0 1 0,-1 0 0,1 0 0,0 0 0,-1 0 0,1 0 0,0 0 0,0 1 0,-1-1 0,1 0 0,0 0 0,-1 0 0,1 1 0,0-1 0,-1 0 0,1 1 0,0 0 0,8 3 64,-1 0 0,-1 1 0,11 8 0,-4-1-26,17 20 1,-29-30-22,0 1-1,1 0 1,-1 0 0,0 0-1,-1 0 1,4 6 0,36 79 187,-1 17-122,-24-61 166,56 178 76,-59-179-238,43 170 23,-15-40-90,-41-172-44,1 1 1,-1-1-1,0 0 0,1 0 0,-1 0 0,0 1 0,0-1 0,0 0 1,0 0-1,0 1 0,0-1 0,0 0 0,-1 0 0,1 2 1,-1-3 3,1 0 0,0 0 0,-1 0 0,1 0 0,0 0 1,-1 0-1,1 0 0,0 0 0,-1 0 0,1 0 0,0 0 1,-1 0-1,1-1 0,0 1 0,-1 0 0,1 0 0,0 0 1,-1 0-1,1-1 0,0 1 0,0 0 0,-1 0 0,1-1 1,0 1-1,0 0 0,0 0 0,-1-1 0,1 0 0,-18-23-366,7 4-549,-14-32 0,20 39 764,-3-3-416,-4-12-4,-14-40 0,1-8-1986,0 6-8889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1 14168,'0'3'150,"0"-2"-50,1 0 0,-1 0 0,0-1 0,0 1 0,0 0-1,0 0 1,0 0 0,0-1 0,0 1 0,0 0 0,-1 0 0,1-1 0,0 1-1,0 0 1,-1 0 0,1-1 0,0 1 0,-1 0 0,1-1 0,-1 1-1,1 0 1,-1-1 0,1 1 0,-1-1 0,1 1 0,-1-1 0,0 1 0,1-1-1,-1 1 1,0-1 0,1 0 0,-1 1 0,0-1 0,1 0 0,-1 0 0,0 1-1,0-1 1,1 0 0,-1 0 0,0 0 0,-1 0 0,-82 6 998,-12-4-1113,57-2-788,-51 0-100,63 0-1334,-27 0-6152,126 0 6301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84 345 14168,'-1'17'158,"0"-11"91,1 0-1,-1 0 1,0 0-1,-4 10 1,-20 51 1972,14-40-1445,5-15-669,4-7 17,0 1-1,0-1 1,-2 8-1,-15 48 389,15-37-452,4-24-58,1 0-1,-1 0 0,0 0 1,0 0-1,0 0 0,0 0 1,1 0-1,-1 0 0,0 0 1,0 0-1,0 0 0,0 0 1,1 0-1,-1 0 0,0 0 1,0 0-1,0 0 0,0-1 1,1 1-1,-1 0 0,0 0 1,0 0-1,0 0 0,0 0 1,0 0-1,0 0 0,1-1 1,-1 1-1,0 0 0,0 0 1,0 0-1,0 0 0,0 0 1,0-1-1,11-13 3,10-15 1,-3 1-57,30-38-9,-42 57 24,0 1 0,11-11 0,-6 7 21,26-27 4,-19 22 22,33-23 0,-39 33 92,2 3-40,0 0 1,18-2 0,-31 6-41,0 0 0,-1 0 0,1 0 0,0 0 0,0 0 0,-1 0 0,1 0 0,0 0 0,-1 0 0,1 1 0,0-1 0,0 0 0,0 1 0,8 3 84,-1 0 1,1 1 0,11 9-1,-12-5 156,0 5-80,10 26 0,-15-28 46,-1 6-90,-1 0 1,0 0 0,-2 0-1,-2 22 1,3-40-131,0 1 0,0-1-1,0 0 1,0 1 0,0-1 0,0 1 0,-1-1 0,1 0-1,0 1 1,0-1 0,0 0 0,0 1 0,-1-1 0,1 0-1,0 1 1,0-1 0,-1 0 0,1 1 0,0-1 0,-1 0-1,1 0 1,0 1 0,-1-1 0,1 0 0,0 0 0,-1 0-1,0 1 1,1-1 0,0 0-1,0-1 1,-1 1-1,1 0 1,0 0-1,0 0 1,-1 0-1,1 0 1,0-1-1,0 1 0,-1 0 1,1 0-1,0 0 1,0-1-1,0 1 1,0 0-1,-1 0 1,1-1-1,0 1 1,0 0-1,0 0 1,0-1-1,0 1 1,0 0-1,0-1 1,0 1-1,0 0 0,0 0 1,0-1-1,0 1 1,0 0-1,0-1 1,0 1-1,0-11 109,5-16 0,-5 24-108,1 1 0,-1-1 0,1 1-1,0-1 1,0 0 0,0 1-1,0 0 1,3-5 0,2-2 2,11-22 12,-9 19 44,46-44 46,-53 55-92,1 0 1,-1 0-1,0 0 0,0 0 0,1 0 0,-1 0 0,3 0 1,63-26 216,-66 27-219,0 0-1,0-1 1,1 1-1,-1 0 1,0 0-1,0 0 1,0 0 0,0 0-1,0 0 1,2 0-1,10 2 70,1 0 0,20 8-1,-33-10-76,0 0 0,-1 0 0,1 1 0,0-1 0,-1 0 0,1 1 0,0-1 0,-1 1 0,1-1 0,0 1 0,-1-1 0,1 1 0,0 0 0,6 9 36,0-1-1,0 1 0,7 15 1,-9-11 22,-5-13-65,3 10 2,-1 1 0,0-1-1,-1 0 1,-1 0 0,0 23 0,-12 56-645,11-87 711,-1 17-1277,2-18 745,0-3-5,4-12-360,3-15 390,-2 15-696,44-63-291,24-22 649,-66 89 717,7-11-283,60-100-83,-60 95 343,53-91 2,-56 96 173,35-53 106,-46 73-187,0-1-1,1 1 0,-1 0 1,0-1-1,0 1 0,0 0 1,0 0-1,0-1 1,0 1-1,1 0 0,-1 0 1,0-1-1,0 1 0,1 0 1,-1 0-1,0-1 1,0 1-1,0 0 0,1 0 1,-1 0-1,0 0 0,1 0 1,-1-1-1,0 1 1,0 0-1,1 0 0,-1 0 1,0 0-1,1 0 0,0 0 1,0 0 11,1 1 1,-1-1 0,1 0-1,-1 1 1,1 0 0,-1-1-1,0 1 1,1 0-1,-1 0 1,0 0 0,1-1-1,-1 1 1,0 1 0,0-1-1,0 0 1,0 0-1,0 0 1,0 1 0,0-1-1,0 0 1,0 1 0,0 2-1,0-3 15,-1 0-1,1 0 1,-1 0-1,1 0 1,-1 0-1,0 1 1,0-1-1,1 0 1,-1 0-1,0 2 1,7 115 558,-7-83-238,-5 75 0,-2 17-226,3-78 172,-17 181 46,17-191-432,-5 107-169,9-129-516,0-14 578,2 10-212,1-10 192,2-6-74,27-42-452,-20 28-812,28-41-9048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799 163 14968,'-63'0'316,"45"-2"1263,-110-25 523,98 19-1074,-143-34 152,137 33-1472,-148-31-200,128 28-2422,-55-11-6539,259 54 7127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8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16943,'0'0'0,"-8"41"0,-1-24-64,-7-2 88,-11 16-12223,54-62 12199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920 1 13448,'-10'5'102,"6"-3"51,1 0 0,0 0 0,-1-1 1,1 0-1,-1 1 0,1-1 0,-7 1 1,-76 14 1316,26-5-139,-41 5-733,-83 8-254,166-22-343,-26 5 8,-26 10 65,69-17-57,0 0 0,1 0 0,-1 0-1,1 0 1,-1 0 0,1 0 0,-1 1-1,1-1 1,-1 0 0,1 0 0,-1 1-1,1-1 1,-1 0 0,1 1 0,0-1-1,-1 1 1,0-1 0,0 2 11,-1 0 0,1 0 1,0 1-1,-1-1 0,1 0 0,0 0 1,0 1-1,0-1 0,1 1 1,-1-1-1,1 0 0,-1 1 0,1 3 1,0-6-21,0 1 0,0-1 0,0 1 1,0-1-1,0 1 0,0-1 0,0 1 1,0-1-1,0 1 0,1-1 0,-1 1 0,0-1 1,0 1-1,1-1 0,-1 1 0,0-1 1,1 1-1,13 17 111,22 24 0,-7-12 302,-4-5-143,47 36 1,43 28 147,-90-68-84,119 103 138,-140-121-415,0 1 0,0-1 1,0 1-1,5 8 0,38 54 262,-8 4-212,-37-69-96,-1 1 0,0 0 0,-1 0 0,1 0 0,0 0 0,0 0 0,-1 0 0,1 0 0,-1 0 0,0 0 0,0 0 1,0 3-1,1 14 107,-3 37 0,-2-36-94,-9 35 0,13-55-32,-1 2 6,0 1 1,0 0 0,0-1-1,0 1 1,0-1 0,0 1-1,-1-1 1,1 1 0,-3 1-1,-9 14 28,-24 26-1,17-25-28,-25 18 1,43-35-7,0 0-1,0-1 1,0 1 0,-1-1 0,1 1 0,0-1 0,-1 0 0,1 0 0,-1 0 0,-4 1 0,-16 4-3,-40 6 0,32-9-55,-34-3 0,65 0 59,-3 0-58,-1 0 1,1 0-1,-1 0 0,1-1 0,-1 0 0,0 1 0,1-1 0,0-1 1,-5-1-1,8 3 58,-29-10-288,-38-22 1,-30-31 19,88 57 12,1 0 1,-9-9-1,-53-55-510,10-3 580,22 29-2310,-41-43-7007,184 203 7135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11480,'1'0'163,"0"0"0,0 0 0,0 0 0,0 1 1,0-1-1,1 0 0,-1 1 0,0-1 0,0 1 1,0-1-1,0 1 0,0-1 0,0 1 0,0 0 1,0-1-1,-1 1 0,1 0 0,0 0 0,1 1 1,-1 0 259,1 1 0,-1-1 0,1 1 0,-1-1 0,0 1 0,0 0 0,0 0 0,0 5 0,9 76 797,-8-62-560,1 114 230,-3-104-402,-10 156 157,7-145-370,-5 78 3,-3 30-222,1-27-56,2-36-96,6-63-384,1 27-1908,2-68 2179,2 6-18,35-74-2378,-2 5-9061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922 5 14792,'-46'31'305,"45"-30"-178,0 0 0,0-1 1,0 1-1,0 0 0,0-1 0,0 1 0,-1-1 1,1 0-1,0 1 0,0-1 0,-2 0 0,-113 24 1884,86-21-1116,-149-3 37,136-3-1666,-79-11 1,-13-6 426,55 9-2412,-75-9-5761,362 47 6400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230 216 14256,'0'0'3503,"-8"0"-2789,-24 2-497,31-2-175,-1 0-1,1 1 1,0-1-1,-1 0 0,1 0 1,-1 1-1,1-1 1,-3 2-1,-76 35 406,65-27-452,-3 7 7,-23 30 1,40-45 1,0-1 0,0 0 0,0 1-1,0-1 1,1 1 0,-1-1 0,0 1 0,0 1 0,-2 11 24,-1 0 1,2 0 0,-1 18-1,5-18 312,3 0-184,1 0-1,13 22 1,-11-26 137,-1-6-219,1 1 0,-1-1-1,1-1 1,13 6-1,-20-9-71,-1 0 1,0 0-1,1 0 0,-1 0 0,0 0 0,0 0 0,1 1 0,-1-1 0,0 0 0,0 0 0,1 0 0,-1 0 0,0 0 1,1 0-1,-1 0 0,0 0 0,0 0 0,1-1 0,-1 1 0,0 0 0,1 0 0,-1 0 0,0 0 0,0 0 1,1 0-1,-1-1 0,0 1 0,0 0 0,1 0 0,-1 0 0,0 0 0,0-1 0,0 1 0,0 0 0,1 0 0,-1-1 1,0 1-1,0-1 0,6-8 14,0 0 1,-1-1 0,0 0-1,0 0 1,3-14 0,-7 21-20,0-1 1,0 1-1,0 0 1,-1-6 0,3-128-30,-5 109-80,-20-115-104,6 65 132,16 78 83,0-1 0,0 0 0,-1 1-1,1-1 1,0 1 0,0-1 0,0 0 0,0 1 0,0-1 0,0 1 0,0-1 0,0 0 0,0 1 0,0-1 0,0 0 0,1 0 0,0 2-1,9 17 2,48 88 18,-42-76 44,101 151 39,-93-145 12,93 109 43,-98-124-54,-4-5-42,32 22 1,-47-38-62,1 1 0,-1-1 0,0 0 1,0 0-1,0 0 0,1 1 0,-1-1 0,0 0 0,0 0 0,1 0 0,-1 0 1,0 0-1,1 1 0,-1-1 0,0 0 0,0 0 0,1 0 0,-1 0 0,0 0 1,1 0-1,-1 0 0,0 0 0,0 0 0,1 0 0,-1 0 0,0 0 0,1 0 1,-1-1-1,2 1-8,0-2 0,-1 1 0,1 0 1,0 0-1,-1 0 0,1-1 0,-1 1 1,0-1-1,1 1 0,-1-1 1,0 1-1,0-1 0,0 0 0,0 1 1,0-1-1,-1 0 0,2-4 0,-2 5-57,1 0 0,-1 0 0,0-1 0,1 1 0,-1 0 0,0-1 0,0 1 0,0 0 0,0-2 0,-9-118-904,6 93 78,-12-111-226,13 113 860,2-117-2095,0 11-7887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14880,'1'75'306,"0"42"3010,-2-87-3063,1 5 727,-1 205 284,1-190-824,0 192 26,1-199-780,-1-32 186,12 162-1016,-9-143 398,0-20 421,-1-9-549,2-12-145,3-26 495,12-94-1779,-1 8-7537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88 14704,'-53'6'296,"36"-6"1183,-104-16 384,92 11-1428,-135-24-17,133 23-958,-89-14-156,85 15-1591,-37-7-6145,168 28 6336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13088,'5'16'16,"-3"-9"336,0 0 0,0 0 0,0 13 0,3 110 3146,-5-87-3173,0-38-88,0 1 0,0-1-1,1 1 1,1 10 0,1-3-54,3 29 372,0-5-103,-6-37-448,0 0 0,0 1 0,0-1 0,0 0 0,0 0 0,0 0 0,0 0 0,0 0 0,0 0 0,0 0 0,0 0 0,0 0 1,0 0-1,0 1 0,0-1 0,0 0 0,0 0 0,0 0 0,0 0 0,0 0 0,0 0 0,0 0 0,0 0 0,0 0 0,1 0 0,-1 0 0,0 0 1,0 0-1,0 0 0,0 0 0,0 1 0,0-1 0,0 0 0,0 0 0,0 0 0,0 0 0,0 0 0,1 0 0,-1 0 0,0 0 0,0 0 0,0 0 0,0 0 1,0 0-1,0 0 0,0 0 0,0 0 0,0 0 0,1 0 0,-1-1 0,0 1 0,0 0 0,0 0 0,0 0 0,0 0 0,0 0 0,0 0 0,0 0 0,0 0 1,0 0-1,4-4 48,-2 1-33,8-13 40,-9 14-49,32-62 66,-22 44-1,22-29 0,-25 38-49,-4 5 15,1 0 1,0 0 0,0 0 0,0 1-1,1 0 1,0 0 0,6-4-1,-4 4-4,0 0 163,-6 4-185,1 1 0,-1-1-1,0 1 1,0 0 0,1 0-1,-1-1 1,0 2 0,0-1-1,0 0 1,1 0 0,-1 1-1,0-1 1,0 1 0,0-1-1,1 1 1,-1 0 0,0 0-1,0 0 1,0 0 0,-1 0-1,1 1 1,0-1 0,0 0-1,-1 1 1,1 0 0,0-1-1,-1 1 1,0 0 0,2 1-1,3 6 38,-1 1-1,1-1 0,-2 1 1,7 17-1,8 42 184,-7-14-167,8 24-80,-19-75-62,0 1 0,0-1 0,1 1 0,0-1 0,-1 1 0,5 5 0,0 1-1,10 19-170,-8-20-689,-2-4 645,0 0 0,1-1-1,12 8 1,-8-10 102,14-2-745,28-1-1,-46-1 217,74 0-11070</inkml:trace>
  <inkml:trace contextRef="#ctx0" brushRef="#br0" timeOffset="1">581 13 14072,'-4'28'232,"4"-28"-195,0 0 0,0 0 1,0 1-1,0-1 1,0 0-1,0 0 1,0 0-1,0 1 1,0-1-1,0 0 1,0 0-1,-1 0 1,1 1-1,0-1 0,0 0 1,0 0-1,0 0 1,0 0-1,0 0 1,0 1-1,-1-1 1,1 0-1,0 0 1,0 0-1,0 0 1,0 0-1,-1 0 0,1 0 1,0 1-1,0-1 1,-7 2 392,0 1 1,0-1 0,0 0-1,-10 1 1,-17 5 560,21-4-883,0 0 0,0 1-1,1 0 1,-1 1 0,1 1 0,-14 9 0,22-13-67,1 0 1,-1 0-1,0 1 0,1 0 1,0-1-1,0 1 0,0 0 0,0 1 1,-2 4-1,4-6-36,0 1 0,-1-1 0,1 1-1,1-1 1,-1 1 0,0 0 0,1 0 0,0-1 0,0 1-1,0 0 1,0 0 0,1-1 0,0 6 0,3 1 65,-1 0-1,1 0 1,1 0 0,0-1 0,0 0 0,1 0 0,0 0 0,0 0 0,13 11-1,-13-13 18,1-1 0,0 0 0,1 0 0,-1-1 0,13 7 0,-9-6-37,-8-4 5,1 1 0,0-1-1,0 0 1,-1 0 0,1-1 0,7 3-1,1 0 3,36 12 253,2 4-22,-48-19-273,1 0 1,-1 1-1,1 0 1,-1-1-1,0 1 0,1 0 1,-1 0-1,0 0 1,0 1-1,0-1 1,-1 0-1,3 5 1,-2-4-1,-2-3-12,0 0 0,1 1 0,-1-1 0,0 0 0,0 0 0,0 0 0,0 1 0,0-1 0,0 0 0,0 0 0,0 1 0,0-1 0,1 0-1,-1 0 1,0 0 0,0 1 0,0-1 0,0 0 0,0 0 0,-1 1 0,1-1 0,0 0 0,0 0 0,0 1 0,0-1 0,0 0 0,0 0 0,0 1 0,-5 10 34,0 1-1,-8 11 1,5-13-11,-48 38 4,48-43-43,0 1 1,-1-1-1,1-1 1,-1 0 0,0 0-1,-11 3 1,11-4-92,-7 0-741,-69-3-299,60 0-1711,-26 0-6543,118 0 7082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6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 11744,'0'0'4919,"-2"5"-4479,-30 65 98,-1-4 590,-6 13-370,-13 48-31,43-98-294,-22 122 169,29-144-501,1-1 1,1 1 0,-1 7-1,6 182 449,-5-192-507,1 1 1,-1-1 0,1 1 0,0-1 0,0 0 0,2 6-1,25 64 264,-18-53-272,17 23-1,-27-44-34,1 3 6,1-1 0,0 1 0,0-1 0,0 1 0,0-1 0,3 3 0,-5-5-6,8 7 15,0 1 0,17 10 0,-17-14-16,0-1-1,-1 1 1,15 3 0,-22-7 1,18 4-74,-13-4 35,4 1-7,0 0-1,-1-1 1,1 0-1,0-1 1,0 0-1,-1 0 1,1-1-1,-1 0 1,13-4-1,-15 3-121,2 1 54,-1-1-1,0 0 1,0 0-1,-1-1 1,1 0-1,-1 0 1,0 0-1,10-10 1,-10 8-134,-1-1 1,7-11 0,2-3-579,14-14-2362,-15 18-5688,-31 40 6667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1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4400,'0'0'0,"0"9"0,1 7 0,2 11-2824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2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13896,'58'37'333,"-57"-36"-148,1 0 1,-1 0-1,1 0 0,-1 0 1,1 0-1,-1 1 0,0-1 1,1 2-1,68 84 2075,-67-83-2007,-1-1 0,1 1 1,-1 0-1,2 5 0,60 138 1406,-61-139-1486,-1-1 1,0 1-1,2 11 0,22 113 521,0 20-521,-24-139-115,0 1 0,-1 17-1,0 97 117,-10-6-141,9-118-34,-1 0 1,1 0-1,-1 0 1,0 0-1,0 0 0,0 0 1,0 0-1,-3 4 1,-5 14-1,-22 36 0,20-43-65,0-1-1,-20 20 0,30-32 1,0-1-1,0 1 1,-1-1-1,1 0 0,-1 1 1,1-1-1,-1 0 1,1 0-1,-1 0 1,0 0-1,0-1 0,1 1 1,-1 0-1,-3 0 1,-11 4-266,0 0 1,-31 4-1,23-8 162,-44-2 0,68 1 170,-10-1-718,0 1-1,1 0 1,-16 3 0,-78 7-8655,241-24 7065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3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0 9504,'-10'37'1305,"-9"43"124,-9 18-170,21-75-1271,0-2-280,4-14 170,-7 17-235,0-1 1,-23 37-1,-21 14-1882,29-40-2792,59-80 3780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 12376,'0'0'3625,"0"4"-2767,1 1-721,-2 16 764,-3 43 48,3-45-665,-1 0 0,-9 36 0,7-37-209,-4 22 415,-20 60 1,28-100-484,-47 124 325,45-120-231,0 0-241,0 0 0,0 0 0,-1 0 1,1 0-1,-1 0 0,1-1 0,-6 6 0,8-9 99,-1 0-1,1 0 1,0 1-1,-1-1 1,1 0-1,-1 0 1,1 0-1,-1 0 0,1 0 1,0 0-1,-1 0 1,1 0-1,-1 0 1,1 0-1,-1 0 1,1 0-1,-1 0 0,1 0 1,0 0-1,-1 0 1,1 0-1,-1-1 1,1 1-1,-1 0 1,1 0-1,0-1 1,-1 1-1,1 0 0,0 0 1,-1-1-1,1 1 1,0 0-1,-1-1 1,1 1-1,0 0 1,0-1-1,0 1 1,-1-1-1,1 0 0,-7-13-198,7 13 232,-1-7-206,1-72-2163,0 7-8229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14968,'1'0'41,"-1"0"0,1 0 0,0 0 1,0 0-1,0 0 0,-1 0 1,1 0-1,0 1 0,-1-1 0,1 0 1,0 0-1,0 1 0,-1-1 0,2 1 1,-2-1 5,0 0 0,0 1 1,1-1-1,-1 0 0,0 0 1,0 1-1,0-1 0,0 0 1,0 0-1,0 1 0,0-1 1,0 0-1,0 0 0,0 1 0,0-1 1,0 0-1,0 0 0,0 1 1,0-1-1,0 0 0,0 0 1,0 1-1,0-1 0,0 0 1,0 0-1,0 1 0,-1-1 0,0 2 149,0 1 0,-1-1 0,0 0 0,0 0 0,1-1 0,-1 1 0,-4 3 0,-22 12-3239,14-8-5239,32-20 6224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8072,'0'0'8371,"1"5"-7672,5 18-240,-1 0 0,-1 1 0,0 27 0,-3 4 12,-1 70 469,3-84-696,1-11-10,-3-29 59,0-5-250,0 3-19,6-27 38,-1 0 0,4-40 0,-6 36 55,15-57 0,-16 78-99,8-20 52,16-25 6,-20 46-16,32-25 56,-31 31 104,-4 3-202,0 0 0,1 1 0,-1-1 1,0 1-1,1 0 0,-1 1 0,0-1 0,0 1 0,1-1 0,-1 1 0,0 1 0,0-1 0,0 0 0,0 1 0,0 0 0,0 0 0,-1 0 0,1 1 0,-1-1 0,1 1 0,-1 0 0,0 0 0,0 0 0,0 0 0,0 0 1,-1 1-1,4 4 0,-5-6-7,7 16 22,-2-4 91,4 13-25,-2 0 0,7 33 0,-14-44-90,4 16 75,1-2-17,-1 2-54,-3-11-2,1 9-418,-3-30 385,0 0 0,0 0-1,1 0 1,-1 1 0,0-1-1,0 0 1,0 0 0,0 0-1,0 0 1,0 0-1,0 0 1,0 0 0,0 1-1,0-1 1,0 0 0,0 0-1,0 0 1,0 0 0,0 0-1,0 0 1,0 0 0,1 0-1,-1 0 1,0 0 0,0 0-1,0 1 1,0-1 0,0 0-1,0 0 1,0 0-1,1 0 1,-1 0 0,0 0-1,0 0 1,0 0 0,0 0-1,0 0 1,0 0 0,0 0-1,1 0 1,-1 0 0,0 0-1,0 0 1,0 0 0,0 0-1,0 0 1,1-1 0,4-3-131,0 0-842,43-28-2455,-45 30 3364,0 0-1,0 0 1,0 0 0,0 0 0,0-1 0,-1 1 0,3-4-1,9-8-1854,17-15-7985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7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25 11296,'0'-6'281,"0"5"-48,0-1-1,0 1 1,0-1-1,0 1 1,0-1 0,-1 1-1,1-1 1,0 1-1,-1 0 1,0-2 0,1 2-202,0 1 1,0 0 0,0 0 0,0 0 0,0 0 0,0 0 0,0 0 0,0 0 0,0 0-1,0 0 1,0 0 0,0 0 0,0 0 0,-1 0 0,1 0 0,0 0 0,0 0-1,0 0 1,0 0 0,0-1 0,0 1 0,0 0 0,0 0 0,0 0 0,0 0 0,0 0-1,0 0 1,0 0 0,0 0 0,-1 0 0,1 0 0,0 0 0,0 0 0,0 0 0,0 0-1,0 0 1,0 0 0,0 0 0,0 0 0,0 1 0,0-1 0,0 0 0,0 0-1,0 0 1,0 0 0,-1 0 0,1 0 0,0 0 0,0 0 0,0 0 0,0 0 0,0 0-1,0 0 1,0 0 0,0 0 0,0 0 0,0 0 0,0 0 0,0 0 0,0 1 0,0-1-1,0 0 1,0 0 0,0 0 0,-2 7 945,1-3-751,0 0 1,0 0 0,1 1-1,0-1 1,0 8 0,0 69 279,1-60-124,8 102 148,-8-96-190,7 117 118,-7-116-210,0-6-130,0 99 4,-7-48-362,4-66-1503,2-7 1739,0 0 0,0 0 0,0 0 0,0 0 0,0 0 1,0 0-1,0 0 0,0 0 0,0 0 0,0 0 0,0 0 0,0 0 1,0 0-1,0 0 0,0 0 0,0 0 0,0 0 0,0 0 1,0 0-1,0 0 0,0 0 0,0 0 0,0 0 0,0 0 0,0 0 1,0-1-1,0 1 0,0 0 0,0 0 0,0 0 0,0 0 1,0 0-1,0 0 0,0 0 0,0 0 0,0 0 0,0 0 0,0 0 1,0 0-1,0 0 0,-1 0 0,1 0 0,0 0 0,0 0 1,0 0-1,0 0 0,0 0 0,0 0 0,0 0 0,0 0 0,0 0 1,0 0-1,0 0 0,0 0 0,0 0 0,0 0 0,0 0 0,0 0 1,0 0-1,0 0 0,0 0 0,0 0 0,0 0 0,0 0 1,0 0-1,0 0 0,0 1 0,0-1 0,0-18-955,10-36-48,-7 37-1170,3-15-5732,-14 75 5945</inkml:trace>
  <inkml:trace contextRef="#ctx0" brushRef="#br0" timeOffset="1">532 280 14168,'0'0'0,"-9"0"0,-6 0 2072,-30-21 7,-23-16-799,-20 1 0,-20-5-1280,-90-36-15503,396 154 15503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2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13176,'1'0'313,"1"-1"1,-1 1 0,0 0-1,0 0 1,0 0-1,0-1 1,0 1 0,0-1-1,1 1 1,-1-1 0,0 1-1,0-1 1,0 1 0,-1-1-1,1 0 1,0 0 0,0 1-1,0-1 1,0-1 0,0 1-269,0 1 29,-1-1-1,1 1 1,0-1 0,0 1-1,-1-1 1,1 1-1,0 0 1,0 0 0,0-1-1,-1 1 1,1 0-1,0 0 1,2 0 0,2-1 82,1-2-72,-5 2-71,0 0 1,1 1 0,-1-1 0,0 1 0,1-1 0,-1 1 0,1 0-1,-1-1 1,1 1 0,-1 0 0,1 0 0,2 0 0,68 0 135,-65 0-150,-1 1 0,1-1 0,0 1 0,7 2-1,2 0 1,27 5-63,-26-4-256,52 20-376,-56-19 366,-1 1-1,0 0 0,22 15 1,-21-13-1951,14 9-6565,-64-39 6640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4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24 10224,'-15'-7'551,"1"0"943,-20-3 182,27 11-1269,-63 18 146,45-11-189,-33 15 0,45-18-283,-3 4 334,-59 53 157,73-61-523,0 1 1,1 0-1,-1 0 1,1 0-1,-1 0 1,-1 3-1,-55 95 442,48-77-116,-30 100 146,34-98-186,-14 105 121,18-105-208,0 91 101,3-95-116,18 73 66,-19-92-287,1-1 0,-1 1 0,1-1-1,-1 1 1,1-1 0,0 1 0,1 2 0,8 9 36,-1-1 1,19 17-1,-28-28-38,1-1-1,0 1 1,-1-1-1,1 1 1,0-1-1,0 1 1,0-1-1,-1 1 1,1-1-1,0 0 1,0 1-1,0-1 1,1 0-1,15 3 32,0 0 0,0-2 0,17 0 0,-14-4-19,32-12 3,13-12-18,-2-8-2,-4-7-2,30-33 6,-77 62 4,-5 6-1,0 0 1,-1 0 0,0 0 0,0-1 0,-1 0 0,7-14 0,-10 20 12,0-2-18,-1 1 0,1-1 1,-1 0-1,1-4 0,-1 7 1,-1 0-1,0-1 1,0 1-1,0 0 1,0-1-1,0 1 1,0 0-1,0-1 0,0 1 1,0 0-1,-1-1 1,1 1-1,-1 0 1,1 0-1,-1-1 1,1 1-1,-1 0 0,0 0 1,0-2-1,0 2 0,0 1-1,0-1 1,0 0-1,0 0 1,0 1-1,0-1 1,0 0-1,0 1 1,0-1-1,0 1 1,0-1-1,0 1 1,-1 0-1,1-1 0,0 1 1,0 0-1,0 0 1,-1 0-1,1 0 1,-1 0-1,-3 1 20,0-1 0,0 1-1,-7 3 1,4-1 9,-26 6-19,22-7-107,8-1-29,1-1-1,-1-1 1,0 1 0,0 0-1,0-1 1,1 0 0,-7-2 0,6 2-25,3 1 90,1 0 0,-1 0 0,1 0 0,-1-1 0,1 1 0,-1 0 0,1 0 0,-1-1 0,1 1 0,-1 0 0,1-1 0,0 1 0,-1 0 0,1-1 0,-1 0 0,-43-48-1054,31 33-1231,-14-14-6220,62 70 6434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0 9240,'-26'2'168,"25"-2"-144,1 0 1,0 0 0,0-1 0,0 1-1,-1 0 1,1 0 0,0 0-1,0 0 1,-1 0 0,1 0-1,0 0 1,0 1 0,0-1 0,-1 0-1,1 0 1,0 0 0,0 0-1,-1 0 1,1 0 0,0 0 0,0 0-1,0 0 1,-1 1 0,1-1-1,0 0 1,0 0 0,0 0-1,0 0 1,0 1 0,-1-1 0,1 0-1,0 0 1,0 1 0,-4 8 300,0 1 0,1 0 0,1-1 0,-1 1 0,2 0 1,-2 17-1,0-1 79,0-9-183,1-8-74,0 0 0,1 1 0,0-1-1,1 1 1,0-1 0,0 1 0,1-1-1,0 1 1,3 10 0,12 18 342,-11-32-115,-1-3-290,1-1 1,-1 0 0,0 0-1,1 0 1,4 1 0,-1-3 215,0-2-220,-1-1 0,1 0-1,-1 0 1,8-5 0,-6 0 120,36-47 46,-36 42-220,49-111 145,-55 110-162,-3 11 8,1 0 0,0 0 0,0-1-1,0 1 1,0 0 0,3-4 0,15-26 160,-19 33-172,0 0 1,0 0-1,0 0 0,0 0 1,0 0-1,0 0 0,0 0 1,0 0-1,0 0 0,0 0 1,0-1-1,0 1 0,0 0 1,0 0-1,0 0 0,0 0 1,0 0-1,0 0 0,0 0 1,1 0-1,-1 0 0,0 0 1,0 0-1,0 0 0,0 0 1,0 0-1,0 0 0,0 0 1,0-1-1,0 1 0,0 0 1,1 0-1,-1 0 0,0 0 1,0 0-1,0 0 0,0 0 1,0 0-1,0 0 0,0 0 1,0 1-1,0-1 0,1 0 1,-1 0-1,0 0 0,0 0 1,0 0-1,0 0 0,0 0 1,0 0-1,0 0 0,0 0 1,0 0-1,0 0 0,3 3 60,0-1-1,-1 1 1,0 0-1,1 0 1,-1 0-1,0 0 1,-1 0-1,1 0 1,-1 0-1,1 1 0,0 3 1,12 41 387,-12-41-494,0 0 163,0-1 0,0-1-1,5 13 1,0-3-44,-2 1-35,-3-8 0,1-1 0,0 0 0,4 9 0,5 8 45,1 0 0,24 33 0,-18-39-123,-11-13-189,-2-4 157,-1 0 1,0 0 0,0 0-1,0-1 1,8 0 0,-2 0-2711,12 2-6251,-53-5 6807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176 464 14968,'-2'16'179,"2"-11"102,-1 0 0,0 1 0,0-1 0,-4 10-1,-29 90 2294,29-92-2521,4-9-112,-1 1 0,1-1 0,0 1 0,0 0 0,0 8-1,-2 24-1177,3 52 0,6-55 901,-3-23-397,-1-7 608,0-1 0,0 0 1,0 1-1,1-1 0,-1 0 1,1 0-1,3 3 0,-5-6 115,-1 0-1,0 0 0,0 0 1,0 0-1,0 0 0,0 0 1,0 1-1,0-1 0,0 0 1,0 0-1,0 0 0,0 0 1,1 0-1,-1 0 0,0 0 1,0 0-1,0 0 0,0 0 1,0 0-1,0 0 0,0 0 1,0 0-1,1 0 0,-1 0 1,0 0-1,0 0 0,0 0 1,0 0-1,0 0 0,0 0 1,0 0-1,0 0 0,1 0 1,-1 0-1,0 0 0,0 0 1,0 0-1,0 0 0,0 0 1,0 0-1,0-1 0,0 1 1,0 0-1,0 0 0,1 0 1,-1 0-1,0 0 0,0 0 1,0 0-1,0 0 0,0 0 1,0-1-1,0 1 0,0 0 1,3-4-119,-1-1 0,1 0 0,-1 1 0,0-1 0,-1 0 1,3-10-1,-4 14 109,2-14-1066,-4-86-408,-1 74 549,-25-144-230,20 133 950,-17-60 4,-17-49-681,-21-80-3384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6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17 11832,'0'-1'193,"0"0"0,0 0 1,0 0-1,0 0 0,0 0 1,0 0-1,-1 0 0,1 0 1,0 0-1,-1 0 1,1 0-1,-1-1 0,0 0 22,-1 5 1193,2-3-1358,-1 1-1,1 0 0,-1-1 0,1 1 0,-1 0 0,1 0 0,0 0 0,0-1 0,-1 1 0,1 0 0,0 0 0,0 0 0,0 1 0,-1 8 275,1-3-213,-1 0 0,2 0 0,1 11 0,6 63 208,8 81 440,-13-129-411,15 150 133,-14-140-188,22 214 99,-20-207-192,19 193 170,-17-150-237,-9-90-135,0-5 0,-3-8-1,-4-26-62,2 19-260,-31-86-82,28 82 302,-37-73-22,37 79 100,-1 3 21,-1 0-1,-13-12 0,23 24 10,1 0-1,0-1 1,0 1-1,-1 0 1,1 0-1,0-1 1,-1 1-1,1 0 1,0 0-1,-1 0 1,1-1-1,0 1 1,-1 0-1,1 0 1,0 0-1,-1 0 1,1 0-1,0 0 1,-1 0-1,1 0 1,0 0-1,-1 0 1,1 0-1,-3 0 7,1 1 0,-1 0 0,1-1 0,0 1 0,0 0 0,-1 0 0,1 1 0,0-1 0,0 0 0,0 1 0,0-1 0,1 1 0,-1-1 0,-2 4 0,3-5 10,1 1-1,-1-1 1,1 1-1,0 0 1,-1-1-1,1 1 1,0-1-1,-1 1 1,1 0-1,0-1 1,0 1-1,0-1 1,-1 1-1,1 0 1,0-1-1,0 2 1,-2 26 189,1 38 0,3-43-40,28 92 40,-21-94-200,37 62-100,-46-82 43,1 0 1,-1 0-1,1 0 1,0-1-1,-1 1 1,1 0-1,0 0 1,0 0-1,-1-1 1,3 2-1,-1 0 0,1 0 0,-1-1-1,0 0 1,1 0 0,-1 1-1,1-1 1,-1-1 0,1 1-1,0 0 1,0-1 0,-1 1-1,1-1 1,0 0 0,5 0-1,-7 0-154,0 0 0,-1 0 0,1 0 0,0 0 0,0 0 0,0 0 0,0 0 0,0 0 0,0 0-1,0 0 1,-1 1 0,3 0 0,23 6-8909,-61-17 6860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54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1 15512,'0'0'0,"-15"9"0,-11 7 0,-16 11-11160,84-54 11160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13808,'0'0'7326,"-1"5"-6821,-19 56-6,15-43-164,-15 100 137,17-91-144,1 118 126,4-116-172,27 103 123,-21-109-92,9 10-101,23 33 0,-28-50 28,5 0-79,33 25 0,-50-41-152,1 1 1,0-1 0,0 1 0,-1-1 0,1 0 0,0 1 0,0-1 0,0 0-1,-1 1 1,1-1 0,0 0 0,0 0 0,0 0 0,0 0 0,0 0 0,1 0 0,-2 0-10,12 1 57,-1-2 0,11-1 1,-15 1-54,-1 0 0,1-1 1,-1 0-1,0 0 0,0 0 1,0-1-1,7-4 0,-6 3-4,0-2 0,-1 1 0,0-1 0,0 0 0,0 0 0,8-12 0,18-33-2,-30 46 2,1 1-3,-1 0 0,0-1 1,0 0-1,3-7 0,23-84-10,-3-14-7,-17 69-67,8-131-30,-15 146 50,6-52-21,-7 73 83,1 6 3,1 9 9,14 72 25,-11-58 88,23 121 46,-20-112-58,12 57 4,4 19-90,31 93-1008,-54-199 744,1 1 0,-1 0 1,1-1-1,-1 1 0,1-1 1,0 0-1,1 0 0,2 4 1,-2-3 38,11 11-1714,2-3-10568,-27-21 10012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13720,'7'-1'5785,"-6"3"-4763,6 28 74,-5-18-760,21 194 688,-23-202-990,2 16 47,-2-8 89,1 0-1,3 14 0,-3-24 69,0-2-120,2-8-31,-2 3-25,13-45 20,-12 44-78,-1-1 0,1 1 0,6-11 0,-1 0 0,15-46 38,39-68 512,-61 131-546,0-1 1,1 1 0,-1-1 0,0 1 0,0-1 0,1 1-1,-1-1 1,0 1 0,1 0 0,-1-1 0,1 1 0,-1 0 0,0-1-1,1 1 1,-1 0 0,1 0 0,-1-1 0,1 1 0,16-8 116,21-7 0,-37 15-112,-1 0-1,1 0 0,0 0 0,-1-1 1,1 1-1,-1 0 0,1 0 1,0 0-1,-1 0 0,1 0 0,-1 0 1,1 0-1,0 0 0,-1 0 1,1 1-1,0-1 0,0 0 1,12 5 59,-1 1 0,1 0 0,10 8 0,-11-5 16,3 9-24,19 31 0,-29-41-50,0 1 0,0 0 1,-1 1-1,0-1 0,-1 1 1,0-1-1,3 18 0,-4-17-58,9 57-197,-7-55-366,5 6 162,14 20 0,-13-28-369,58 40-208,-47-35-1810,20 15-7796,-96-70 7983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242 138 14880,'-7'-12'276,"3"5"229,0 1 0,0-1 0,-1 1 0,-8-9 0,6 8-300,3 3 36,0 0-1,-1 0 0,1 1 0,-6-4 0,-45-29 1024,53 34-1166,0 1 0,0-1 0,-1 1 0,1 0 0,-1-1 0,1 1 0,-1 0 1,1 1-1,-6-2 0,0 0 41,-19-3 25,18 6 98,6 0-220,-1 1 0,1 0-1,-1 0 1,1 0 0,0 0 0,0 0 0,0 1 0,-5 3 0,4 3 253,2 4-206,1 0-1,0 0 1,0 0 0,1 0 0,1 0 0,0 0 0,5 20 0,0-8 100,0-1 0,18 44 0,-20-60-65,0-1 1,0 0-1,0 0 0,1 0 0,0 0 0,7 6 1,-6-6-47,-3-3 4,1 0 0,-1-1-1,1 0 1,0 0 0,-1 0 0,1 0-1,1 0 1,6 3 0,-5-3-42,-6-3-35,1 0-1,-1 0 1,0 0-1,0 1 1,1-1-1,-1 0 1,0 0 0,1 0-1,-1 0 1,0 0-1,1 0 1,-1 0-1,0 0 1,1 0-1,-1 0 1,0 0-1,1 0 1,-1 0 0,1 0-1,-1 0 1,1 0-1,5-2 20,1 0 1,-1-1-1,1 1 0,8-7 1,-14 9-25,-1 0 1,1-1-1,-1 1 0,1-1 1,-1 1-1,1-1 1,-1 1-1,1-1 1,-1 1-1,1-1 1,-1 1-1,1-1 1,0-1-1,7-15 1,12-36 0,-16 36-33,-1-11-22,0 1 0,-2-1 0,-4-42 0,2 46-173,1 15 172,0 8-13,2 3-22,3 5 26,0 0 1,0 1 0,-1 0 0,6 14 0,0-1-100,2 6-39,11 38 1,-9-26-421,27 59-2101,-35-87 2604,10 18-2621,0 3-6943,-38-74 7275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14256,'0'1'53,"-1"-1"0,1 0 1,0 0-1,0 0 0,-1 1 1,1-1-1,0 0 1,0 0-1,0 1 0,-1-1 1,1 0-1,0 0 0,0 1 1,0-1-1,0 0 1,0 1-1,0-1 0,-1 0 1,1 0-1,0 1 1,0-1-1,0 0 0,0 1 1,0-1-1,0 0 0,0 1 1,0-1-1,1 0 1,-1 1-1,0-1 0,0 1 1,2 13 2458,-1-11-2197,23 157 2288,-16-104-1934,0-3 2,-8-51-631,0 0 0,1 1 0,-1-1 1,0 0-1,1 0 0,0 0 0,-1 1 0,1-1 0,0 0 0,0 0 1,0 0-1,1 0 0,-1 0 0,0-1 0,3 3 0,-4-3-29,0-1-10,0 0-1,1 0 0,-1 0 1,0 0-1,1 0 1,-1 0-1,0 0 0,1 0 1,-1 0-1,0 0 1,1 0-1,-1 0 0,0 0 1,1 0-1,-1 0 0,0 0 1,1 0-1,-1-1 1,0 1-1,1 0 0,-1 0 1,0 0-1,0 0 1,1-1-1,-1 1 0,0 0 1,0 0-1,1-1 1,-1 1-1,9-12 2,26-57 3,9-16-13,-41 79 7,-1 1-1,1 0 1,0 0 0,7-9-1,0 1 2,-2 0 1,-5 7 5,1 0 0,1 0 0,4-6 1,31-31 67,-39 42-61,-1 1-1,0-1 0,1 1 0,-1-1 0,1 1 1,-1 0-1,1-1 0,-1 1 0,1 0 1,-1 0-1,1-1 0,-1 1 0,1 0 0,-1 0 1,1 0-1,-1-1 0,2 1 0,9-1 66,1 0 0,-1 0-1,15 2 1,-25-1-66,-1 0-1,1 0 1,0 0 0,-1 0-1,1 0 1,0 0 0,-1 1-1,1-1 1,-1 0 0,1 0-1,-1 1 1,1-1 0,0 0-1,-1 1 1,1-1 0,-1 1-1,1-1 1,-1 0 0,1 2-1,10 9 70,-2 1 0,1 1 0,13 22 0,-15-17 139,29 80 88,-34-88-180,0 0 0,3 16-1,-4-11-70,8 36 45,-8-35-65,4 22 4,-3-31-31,-2-7-11,-1 0-1,0-1 0,1 1 1,-1 0-1,1 0 0,-1 0 0,1-1 1,-1 1-1,0 0 0,1 0 1,-1-1-1,0 1 0,1 0 1,-1-1-1,0 1 0,1 0 0,-1-1 1,0 1-1,0-1 0,1 1 1,-1 0-1,0-1 0,0 0 1,43-81-310,-26 46 174,27-70-459,-25 72 566,-10 22 34,18-21-1,-27 33-1,1-1-1,-1 1 1,0 0 0,0-1 0,1 1-1,-1 0 1,0 0 0,1-1 0,-1 1-1,1 0 1,-1 0 0,0-1 0,1 1-1,-1 0 1,1 0 0,-1 0 0,0 0-1,2 0 1,5-1 10,0 0 0,0 1 0,0 0 0,15 2 0,-22-2-7,1 0-1,-1 0 1,1 0 0,-1 0-1,1 0 1,-1 0-1,1 0 1,-1 1 0,1-1-1,-1 0 1,0 0 0,1 1-1,-1-1 1,1 0-1,-1 0 1,1 1 0,-1-1-1,0 1 1,1-1-1,-1 0 1,1 1 0,11 16 76,19 32 0,-23-32 99,25 78 34,-29-76-228,8 149-996,-12-164 812,1 1 0,-1 0 0,1-1 0,0 1 0,0-1 1,0 1-1,0-1 0,1 1 0,2 4 0,-2-5 61,-2-4 107,0 0-1,0 1 1,0-1 0,0 0 0,0 1 0,1-1 0,-1 0 0,0 1 0,0-1 0,0 0 0,1 0 0,-1 1 0,0-1 0,0 0-1,1 0 1,-1 1 0,0-1 0,1 0 0,-1 0 0,0 0 0,1 0 0,-1 0 0,0 1 0,1-1 0,16 5-260,0-1 0,0-1 1,0 0-1,18 0 1,4-1-2167,23 3-9577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11 252 14072,'-1'1'125,"-5"7"2612,4-6-1181,0-4-765,11 2 582,6 3-1008,0 1 0,-1 1 1,22 9-1,7 3 174,3-3-363,-25-9 257,91 10 158,-44-9 122,-25-5-639,-42-1-74,0 0 0,-1 0 0,1 0 1,-1 0-1,1 0 0,0 0 0,-1 0 1,1 0-1,-1 0 0,1 0 0,0 0 1,-1-1-1,1 1 0,-1 0 0,1 0 1,-1-1-1,1 1 0,-1 0 0,1-1 1,-1 1-1,1 0 0,-1-1 0,1 1 1,-1-1-1,1 0 0,5-5 2,0-1 0,-1 1-1,6-10 1,-6 8-2,-1 0 0,0-1 1,0 0-1,4-16 0,-6 13-1,0 0-1,-2 1 0,1-1 1,-1 0-1,-1 0 0,0 0 1,-1 0-1,-3-12 1,5 22-10,-1-1 1,0 1-1,1-1 1,-1 1-1,0-1 1,-2-2-1,3 5 11,-6-12-36,-12-18-1,9 18 16,-14-14 1,22 25 8,0 0 0,0 0 0,0 0 0,0 0 0,0 0 0,0 0 0,0 0 0,0 0 0,-1 1 0,0-1 0,-7-3-14,1 1 0,-1 1 0,0 0 0,0 0 1,-15-1-1,24 3 26,-1 0-1,0 0 1,1 0 0,-1 0-1,1 0 1,-1 0 0,1 0 0,-1 1-1,0-1 1,1 0 0,-1 0-1,1 0 1,-1 0 0,1 1-1,-1-1 1,1 0 0,-1 1-1,1-1 1,-1 0 0,1 1 0,-1 0-1,-6 6 3,0 0 0,1 1-1,0 0 1,0 0 0,1 0 0,-5 10-1,10-17 6,-1 0 1,1 0-1,-1 0 0,1 1 0,-1-1 0,1 0 0,0 1 0,-1-1 1,1 0-1,0 0 0,0 1 0,0-1 0,0 2 0,0-3-7,1 18 50,2 21 0,10 26 25,-13-62-41,1 0 0,0 1 0,0-1 1,1 0-1,-1 0 0,1 0 0,1 4 0,-3-7-34,47 79 274,27 21-220,-29-50-100,62 53-1,-83-82-420,53 34-210,-55-41-2563,25 20-7960,-110-79 8430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2608,'0'0'0</inkml:trace>
  <inkml:trace contextRef="#ctx0" brushRef="#br0" timeOffset="1">8 29 13272,'3'20'24,"2"30"2336,5 65 293,-7-87-1307,9 130 425,-9-121-998,15 180 217,-16-180-684,5 76-10,-8-100-656,1-11 290,-3 11-159,3-13 220,0 0 1,-1 1-1,1-1 1,0 0-1,0 1 1,0-1-1,-1 0 1,1 0-1,0 1 1,0-1 0,-1 0-1,1 0 1,0 1-1,0-1 1,-1 0-1,1 0 1,0 0-1,-1 1 1,1-1-1,0 0 1,-1 0 0,1 0-1,0 0 1,-1 0-1,1 0 1,-1 0-1,1 0 1,0 0-1,-1 0 1,1 0 0,0 0-1,-1 0 1,0 0-13,1 0 0,0 0 0,0 0 0,0 0 0,0-1 0,-1 1 0,1 0 0,0 0 0,0 0 1,0 0-1,0 0 0,0 0 0,-1-1 0,1 1 0,0 0 0,0 0 0,0 0 0,0 0 0,0 0 0,0-1 0,0 1 1,0 0-1,0 0 0,-1 0 0,1-1 0,0 1 0,0 0 0,0 0 0,0 0 0,0-1 0,0 1 0,0 0 0,0 0 1,1-1-1,-10-71-877,7 47-1714,-3-19-7475,11 103 7571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14704,'10'20'273,"-10"-20"-232,0 1 1,0-1-1,0 0 1,0 0-1,0 1 0,0-1 1,1 0-1,-1 0 1,0 1-1,0-1 0,0 0 1,0 0-1,1 0 1,-1 1-1,0-1 0,0 0 1,1 0-1,-1 0 1,0 0-1,0 0 1,1 1-1,-1-1 0,0 0 1,0 0-1,1 0 1,-1 0-1,0 0 0,1 0 1,-1 0-1,0 0 1,0 0-1,1 0 1,72 2 1807,-56-1-801,73 10 376,-71-6-616,77 31 269,-93-35-991,-1 0 0,1 0-1,-1 1 1,0-1 0,5 3 0,79 68 626,-84-71-668,-1 1 1,1-1 0,-1 0-1,0 1 1,0 0 0,1-1-1,-1 1 1,0 0 0,1 3-1,46 116 567,-47-118-564,-1-1-1,1 1 1,0 0 0,-1-1-1,0 1 1,1 0 0,-1 5-1,-1 13 141,-2 22 0,-11 22-78,14-63-92,-1 0 1,0 0-1,1 1 0,-1-1 1,0 0-1,0 0 0,0 0 1,0 0-1,-3 3 0,4-5-17,-11 17 87,-18 18 0,-22 14-38,51-49-49,-3 3 15,-1 0-1,0 0 1,0 0 0,-7 3-1,-66 35 60,-12-5-77,60-26-84,0-1-339,1-1 1,-45 6-1,63-12 233,10-2 184,0 0 1,0 0-1,0 0 0,0 0 0,0 0 0,0 0 0,0 0 0,0 0 0,0 0 0,0 0 0,0 0 0,0 1 0,0-1 0,0 0 0,0 0 0,0 0 0,0 0 0,0 0 0,0 0 1,0 0-1,0 0 0,0 0 0,0 0 0,0 0 0,0 0 0,0 0 0,0 0 0,0 0 0,0 0 0,0 0 0,0 0 0,0 0 0,0 0 0,0 0 0,0 0 0,0 0 0,0 0 1,0 0-1,0 0 0,0 0 0,0 0 0,0 0 0,0 0 0,0 0 0,0 0 0,0 0 0,0 0 0,0 0 0,0 0 0,16 2-913,-3-1 867,32 3-120,-20-2-2712,20 2-8099,-104-10 8249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15064,'4'34'1543,"7"28"817,37 119 0,-44-170-2267,1 5 363,9 18 0,-12-31-381,0 1-1,0 0 1,0 0 0,1-1 0,-1 0-1,1 1 1,0-1 0,0 0-1,0 0 1,4 2 0,-6-4-57,1-1-1,-1 1 1,0-1 0,0 1-1,0-1 1,0 1 0,0-1 0,1 0-1,-1 0 1,0 0 0,0 1-1,0-1 1,1 0 0,-1-1-1,0 1 1,0 0 0,0 0-1,1 0 1,-1-1 0,0 1 0,0-1-1,0 1 1,0-1 0,0 1-1,0-1 1,0 1 0,0-1-1,0 0 1,0 0 0,0 0-1,1-1 1,1-1-7,0-1 0,-1 1-1,1 0 1,-1-1 0,0 0-1,0 0 1,2-4 0,-1 0-3,30-86 203,-16 47-166,-16 45-36,-1 1 0,1 0 0,-1-1 1,1 1-1,0 0 0,-1 0 0,1-1 0,0 1 1,0 0-1,0 0 0,0 0 0,0 0 0,2-2 0,1 0 10,10-8 6,-14 11-23,0-1 1,1 1-1,-1 0 0,0 0 1,0 0-1,1 0 1,-1 0-1,0-1 0,0 1 1,1 0-1,-1 0 0,0 0 1,0 0-1,1 0 1,-1 0-1,0 0 0,1 0 1,-1 0-1,0 0 0,0 0 1,1 0-1,-1 0 1,6 1 14,0 0 1,-1 1-1,1 0 1,-1 0-1,0 0 1,0 0-1,0 1 1,0 0-1,0 0 1,0 0-1,-1 1 1,8 6 0,3 6 68,1 0 1,12 19 0,-13-14 77,-9-12-101,1-1-1,10 13 0,-14-19-4,0 0 1,0 1-1,0-1 0,0 0 0,0 0 1,0-1-1,0 1 0,1-1 0,-1 1 1,1-1-1,4 1 0,-8-2-54,0 0 0,1 0-1,-1 0 1,0 0 0,0 0-1,1 0 1,-1 0 0,0 0 0,0 0-1,1 0 1,-1 0 0,0 0-1,0 0 1,1-1 0,-1 1-1,0 0 1,0 0 0,1 0 0,-1 0-1,0 0 1,0-1 0,1 1-1,-1 0 1,0 0 0,0 0-1,0-1 1,52-43 126,-41 32-84,18-30 12,23-46-1,-45 75-56,14-31-45,-5 6 49,23-50-1540,-39 88 1501,0 0 0,0 0 0,0 0 0,0-1 1,0 1-1,0 0 0,0 0 0,0-1 1,0 1-1,1 0 0,-1 0 0,0 0 0,0 0 1,0-1-1,0 1 0,0 0 0,1 0 1,-1 0-1,0 0 0,0 0 0,0-1 1,0 1-1,1 0 0,-1 0 0,0 0 0,0 0 1,1 0-1,-1 0 0,0 0 0,1 0-8,0-1-1,-1 1 0,1 0 1,0 0-1,0 0 1,-1 0-1,1 0 1,0 0-1,0 0 0,-1 0 1,1 0-1,0 1 1,-1-1-1,1 0 0,0 0 1,0 1-1,-1-1 1,1 0-1,1 2 0,16 6-3207,-2-3-7283,-37-12 7913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11 12104,'0'0'1632,"-8"1"-272,-24 1-871,18 0 599,-52 29 389,65-31-1401,0 1 0,-1-1 0,1 1 0,0 0-1,0-1 1,0 1 0,0 0 0,0 0 0,0 0 0,-1 1 0,-10 14 294,1 0 0,-13 23 0,23-37-304,0 0-1,0 0 0,1 0 0,-1 0 0,0-1 0,1 1 1,-1 3-1,-2 18 183,1 1 0,2 24 0,0-46-192,0 0 1,0-1 0,0 1 0,1 0 0,-1 0-1,1-1 1,-1 1 0,1-1 0,0 3 0,12 20 336,23 36 0,-24-46 109,5 1-161,33 21 0,-36-29 39,0-4-220,2 0 0,21 1 0,-37-4-156,1 0 1,-1 0-1,1 0 0,-1 0 0,1 0 0,-1 0 1,1 0-1,-1 0 0,1 0 0,-1 0 0,1-1 0,-1 1 1,1 0-1,-1 0 0,0 0 0,1-1 0,-1 1 1,1 0-1,-1 0 0,0-1 0,1 1 0,-1 0 0,0-1 1,1 1-1,-1-1 0,0 1 0,1 0 0,-1-1 1,10-13 33,0-1 1,-1 0 0,11-26-1,-19 38-35,0 1-1,0 0 1,-1 0-1,1-1 1,-1 1-1,1-1 1,0-2-1,0-30-8,-2-44-1,-3 57-180,2 10 75,-1-3-27,0-1 0,-1 1 0,-1 0 0,-10-23 1,-18-20-660,27 51-1002,2 8 1207,2 6 617,2-6-132,0-1 98,0 0 0,0 1-1,0-1 1,0 0 0,0 0 0,0 0 0,0 1 0,0-1-1,0 0 1,0 0 0,0 0 0,0 1 0,0-1-1,0 0 1,0 0 0,1 0 0,-1 1 0,0-1-1,0 0 1,0 0 0,0 0 0,0 1 0,0-1-1,0 0 1,1 0 0,-1 0 0,0 0 0,41 50-2753,-3-2-9363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40 397 14616,'7'32'334,"4"16"1188,0-15-176,15 55 1990,-26-82-2100,0-6-939,-6-15-151,-20-65 28,-13-49 27,39 126-195,-6-19 107,-10-80 82,15 84 98,7-58 109,-6 75-388,0 0 1,0 0-1,1 0 1,-1 0-1,0 1 1,0-1-1,1 0 1,-1 0-1,0 1 1,1-1-1,-1 0 1,1 0-1,-1 1 1,1-1-1,-1 0 1,2 0-1,6-8 68,0 1 1,10-8-1,-14 13-64,4-4 20,1 1 1,0 0-1,14-6 1,-13 6 40,30-15 93,6 1-138,-28 14-87,32-6 0,-45 10-588,-4 0 405,-5 0 89,3 2 104,-2-2-68,1 1 41,0 1 1,1-1-1,-1 0 0,0 1 0,0-1 1,0 1-1,1 0 0,-1 0 1,0 0-1,0 0 0,0 0 0,-2 0 1,-78 3-882,56-2-1826,-23 0-7652,114-3 7833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4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13176,'-3'42'1704,"7"36"1511,9 28-1511,-10-79-744,21 143 310,-16-130-682,56 205 218,-60-230-565,9 20 0,89 203 424,-81-196-250,-13-25-264,85 145 530,-67-124-403,-8-16-222,-18-22-56,0 0 0,0 0 0,0-1 0,0 1 0,0 0 0,0 0 0,0 0 0,0 0 0,0 0 0,0 0 0,0 0 0,0 0 0,0 0 0,0 0 0,0 0 0,0 0 0,0 0 0,0 0 0,0 0 0,0 0 0,0 0 0,0 0 0,1 0 0,-1 0 0,0 0 0,0 0 0,-5-7 0,4 6 0,-16-26-12,7 14-46,-65-63-44,57 61-78,-73-40-54,90 54 226,0 1 0,0-1 1,0 0-1,-1 1 0,1-1 1,0 1-1,0-1 0,-1 1 1,1 0-1,0 0 0,-3-1 1,-8 1-20,-1 0 0,1 1 1,-22 3-1,34-4 27,-1 0-1,0 1 1,1-1 0,-1 0 0,1 0 0,-1 0-1,1 1 1,-1-1 0,1 0 0,-1 0 0,1 1-1,-1-1 1,1 0 0,-1 1 0,1-1-1,0 1 1,-1-1 0,1 0 0,-1 1 0,1-1-1,0 1 1,0-1 0,-1 1 0,1 0 0,-9 16 8,1 0 0,-11 36 0,18-51 13,0 1 0,0 0 1,1 0-1,0 0 0,-1 4 1,8 105 198,-3-90 86,9 27 1,8 3-246,-15-39-106,1 0 0,17 22 1,-18-30-630,-4-4 604,-1-1 0,1 1 0,0-1 0,0 0-1,0 0 1,0 0 0,0 0 0,0 0 0,0 0 0,0 0 0,0-1-1,2 0 1,5 0-3227,8 1-8332,-40 0 8748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50 18735,'-12'48'315,"10"-40"354,4-8 237,0-1-756,0 1 0,0-1 0,0 0 0,0-1 1,0 1-1,0 0 0,0 0 0,-1-1 0,1 1 0,0-1 1,1-2-1,2-1 233,-1 1 0,10-8 1,35-27 680,-48 38-1064,0 0 1,-1 0 0,1 1-1,0-1 1,1 0 0,-1 1 0,0-1-1,0 1 1,0 0 0,1-1 0,81-19-199,-82 20 139,0-1 0,-1 1 1,1 0-1,0 0 0,0 0 0,0 0 0,0 0 0,0 0 0,0 0 0,0 0 1,0 0-1,0 0 0,0 1 0,-1-1 0,1 0 0,0 1 0,1 0 0,19 10-426,-1 0 0,23 18-1,-41-27 355,0-1-1,-1 1 1,1-1 0,0 1-1,-1-1 1,3 4-1,11 18-454,16 32-1,-18-31-1985,15 22-6676,-65-108 6954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7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12464,'6'4'-386,"-5"-3"627,0 0 0,0 0-1,0 0 1,0 0 0,0-1 0,0 1 0,0 0-1,0-1 1,0 1 0,1 0 0,-1-1 0,0 1-1,1-1 1,-1 0 0,0 1 0,1-1 0,-1 0-1,0 0 1,1 0 0,-1 0 0,0 0 0,1 0 0,-1 0-1,2-1 1,0 0 5,0 0 0,0 0 0,0 1 0,0-1 0,4 1 1,6-2-11,0 0-108,23-3 446,52 0 35,27 4 580,-19 7-501,-96-6-686,1 0 0,-1 0-1,0 0 1,0 0-1,0 0 1,0 1 0,0-1-1,0 0 1,0 0-1,1 0 1,-1 0 0,0 0-1,0 0 1,0 0-1,0 0 1,0 1 0,0-1-1,0 0 1,0 0-1,0 0 1,0 0 0,0 0-1,0 0 1,0 1-1,0-1 1,0 0 0,0 0-1,0 0 1,0 0-1,0 0 1,0 1 0,0-1-1,0 0 1,0 0-1,0 0 1,0 0 0,0 0-1,0 1 1,0-1 0,0 0-1,0 0 1,0 0-1,0 0 1,0 0 0,0 0-1,-1 0 1,1 1-1,0-1 1,0 0 0,0 0-1,0 0 1,0 0-1,0 0 1,-3 1 4,1 0 1,-1 0-1,1 0 0,-1 0 0,1-1 1,-1 1-1,0-1 0,1 0 0,-1 0 1,-3 0-1,5 0-7,-34 0 54,-60-5 109,93 5-154,1-1 1,-1 1-1,0 0 1,1 0-1,-1-1 1,1 1-1,-1-1 1,1 1-1,0-1 1,-3-1-1,4 2-21,-1 0 0,1-1-1,-1 1 1,1-1 0,0 1 0,-1-1-1,1 1 1,0-1 0,-1 1-1,1-1 1,0 1 0,0-1 0,-1 1-1,1-1 1,0 0 0,0 1-1,0-1 1,0 1 0,0-1 0,0-1-1,3 1-706,18 3 173,13 3-2407,-9-3-7342,-59-5 7726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31 14880,'30'18'329,"-27"-16"104,0-1 1,0 0-1,0 1 1,0-1-1,0 0 0,0-1 1,0 1-1,0 0 1,0-1-1,0 0 0,5 1 1,-1-2 227,0 0 0,0-1 0,11-3 0,10-2-268,-24 6-366,70-10 560,-70 9-544,-5 1-35,1 1-6,-7 0 12,-1 0 0,1 0 0,-11 2 1,12-1-16,-45 5 8,-54 6 1,46-7 12,9 0 14,8-2-4,42-3-31,0 0 1,0 0 0,0 0 0,0 0-1,0 0 1,0 0 0,0-1 0,0 1-1,0 0 1,0 0 0,0 0 0,0 0-1,0 0 1,0 0 0,0 0 0,0 0-1,0 0 1,0 0 0,0 0 0,0 0-1,0 0 1,0 0 0,0 0 0,0 0-1,0-1 1,0 1 0,-1 0 0,1 0 0,0 0-1,0 0 1,0 0 0,0 0 0,0 0-1,0 0 1,0 0 0,0 0 0,0 0-1,0 0 1,0 0 0,0 0 0,0 0-1,0 0 1,0 0 0,0 0 0,-1 0-1,1 0 1,0 0 0,0 0 0,4-4-10,1 0 0,-1 0 0,1 1 1,9-6-1,-11 7-23,10-4-325,78-20-202,-89 25 485,0 0 0,0 1 0,0 0 0,0-1 1,0 1-1,0 0 0,-1 0 0,4 0 0,19 3-395,42 11-1,-39-8-2538,28 3-7028,-128-22 7561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0 130 17479,'12'2'1161,"-1"-1"-1,1 0 0,-1 0 0,1-1 0,19-3 1,-30 3-1172,-1 0 1,0 0 0,1 0 0,-1 0 0,0-1 0,0 1 0,1 0 0,-1 0-1,0 0 1,0 0 0,1 0 0,-1-1 0,0 1 0,0 0 0,0 0 0,0 0 0,1-1-1,-1 1 1,0 0 0,0 0 0,0-1 0,0 1 0,0 0 0,1-1 0,-1 1-1,0-1 1,30-64-454,-21 44-2830,9-19-7845,-42 93 8389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1 196 16671,'0'0'6430,"5"-3"-5524,60-32-86,-47 26-800,93-37-28,-87 38-150,95-24-200,-98 26-500,20-9 279,21-8-2657,-14 4-7414,-112 44 7994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14432,'0'0'5175,"5"1"-3848,23 2 82,54 3-157,70 9 418,-143-14-1601,40 4 475,53-1 0,-101-5-500,-4-2-29,-6-2-1,-18-6 9,26 10-14,-1 1 0,0-1 0,1 1 1,-1-1-1,0 1 0,1 0 0,-4-1 0,-47-4 65,-23 2-60,44 6-48,1 1-1,-47 13 1,75-17 23,-36 8-3589,-38 6-9080,177-33 9539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2583 0 15960,'-50'29'273,"22"-11"1093,-68 48 1,-21 15-919,63-43 425,-98 72 1,-15 12-625,145-106-62,-29 16 1,-143 81 190,-12 0-403,119-67-482,-378 173-326,374-182-294,-123 38 1,5-12 842,83-24-2047,-128 43-6111,593-191 6346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2437 0 15864,'-96'127'272,"92"-122"-46,0-1 1,0 1-1,0-1 1,-1 1 0,-6 4-1,-96 80 1134,-24 12-936,69-56 336,-113 75 0,-19 8-594,109-76-98,-147 80 4,-15 4-184,146-79-520,-411 242-292,357-208-1928,-152 88-5996,717-418 6679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9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1277 0 14256,'-35'89'242,"32"-82"163,0 0 0,-7 11 0,-56 96 813,-18 25-827,78-128-208,-1-1 1,0 0-1,-16 16 0,23-26-183,-130 144 734,-20 6-589,130-130-148,-25 18 1,-129 98 0,-13-3-163,77-53-2617,-106 81-5869,504-376 6530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 14072,'0'5'1712,"0"67"206,5 49 316,-4-94-2048,1 4 547,4 152 226,-5-139-564,9 219 129,-8-213-298,-9 149 17,4-168-390,-5 1-61,-14 42-1,22-74 159,0 0 0,-1 1-1,1-1 1,0 1 0,0-1 0,0 1-1,0-1 1,0 1 0,-1-1 0,1 1 0,0-1-1,0 0 1,-1 1 0,1-1 0,0 0-1,-1 1 1,1-1 0,0 0 0,-1 1 0,1-1-1,-1 0 1,1 1 0,-1-1 0,0 0-7,0 1-1,0-1 1,0 0 0,1 0 0,-1 0 0,0 0 0,0 0 0,0 1 0,0-2-1,0 1 1,0 0 0,0 0 0,1 0 0,-1 0 0,0-1 0,0 1-1,0 0 1,0-1 0,1 1 0,-1 0 0,0-1 0,0 0 0,-13-13-127,14 13 4,-1 0-1,1 0 1,-1 1-1,0-1 1,1 0-1,-1 1 0,0-1 1,1 1-1,-1-1 1,0 1-1,0-1 1,0 1-1,0-1 0,-20-10-9090,49 26 6967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12640,'22'43'160,"-10"-19"276,24 34 1,-34-55-368,0 0 0,1 1 0,-1-1 0,1 0 0,0 0 0,0 0 0,0-1-1,0 1 1,0-1 0,1 1 0,-1-1 0,1 0 0,0-1 0,-1 1 0,1-1 0,0 1 0,0-1 0,0 0 0,0 0 0,0-1 0,0 1 0,0-1 0,7-1 0,4 1 294,0-2 0,19-3 1,-19 2 246,1 0 0,20 0 1,-3 2-87,56-11 1,-72 9-502,6 0 303,-23 3-325,184-40 774,-181 39-782,-1 1 0,1-1 0,-1 0 0,0 0 0,1 0 0,-1 0 0,0 0 1,0-1-1,3-1 0,1-2-4,9-7-174,-14 12 147,-1 0 0,0 0 0,0 0 0,0 0 0,1 0 1,-1 0-1,0-1 0,0 1 0,0 0 0,0 0 0,1 0 0,-1-1 0,0 1 0,0 0 0,0 0 0,0 0 0,0-1 0,0 1 0,0 0 1,0 0-1,1-1 0,-1 1 0,0 0 0,0 0 0,0-1 0,0 1 0,0 0 0,0 0 0,0-1 0,-1 1 0,1 0 0,0 0 1,0-1-1,0 1 0,0 0 0,0 0 0,0 0 0,0-1 0,0 1 0,-1 0 0,1 0 0,0 0 0,0-1 0,0 1 0,0 0 1,-1 0-1,1 0 0,0 0 0,0 0 0,-1-1 0,-6-2-183,7 3 191,0 0-1,0 0 0,-1 0 0,1 0 0,0 0 0,0 0 0,0 0 0,0 0 0,-1 0 0,1 0 0,0 0 1,0 0-1,0 0 0,-1 0 0,1 0 0,0 0 0,0 0 0,0 0 0,0 0 0,-1 0 0,1 0 0,0 0 1,0 0-1,0 1 0,0-1 0,-1 0 0,1 0 0,0 0 0,0 0 0,0 0 0,0 1 0,0-1 0,-47 38-1254,-15 20 526,28-24-939,-43 41-7215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13808,'0'0'2128,"0"0"-1923,1 0 0,-1 0 0,0 1 0,1-1 0,-1 0 0,1 0 0,-1 0 0,0 0 0,1 0 0,-1 0 0,1 0 0,-1 1 1,0-1-1,1 0 0,-1 0 0,1-1 0,-1 1 0,0 0 0,1 0 0,-1 0 0,0 0 0,1 0 0,-1 0 0,1 0 1,-1-1-1,1 1 0,55-14 388,52-6-718,-96 17-67,0 1-1,13-1 1,-9 2 109,28-2-67,-42 2 98,-1 1 0,1 0-1,0 0 1,0 0 0,-1 1-1,1-1 1,3 1 0,23 8-284,29 12 1,-56-20 281,0-1 0,0 0 0,0 1-1,0-1 1,-1 1 0,1-1 0,0 1 0,0-1 0,0 1-1,-1 0 1,1-1 0,0 1 0,-1 0 0,1 0 0,0 1-1,4 5-233,0 0-1,6 15 0,-7-11 216,0 0 0,1 11 0,-5-22 73,2 20-227,-9 109-2152,-1-10-8161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81 12376,'4'17'166,"3"24"1101,0 22 317,-7-53-1271,0 0 0,0 0 1,-1 0-1,-2 13 0,0-9-183,2 0 341,0-5-317,-1 1 0,1 0 0,-6 13-1,7-22-143,0 0 0,-1 0 0,1 1 0,-1-1 0,1 0 0,-1 0 0,1 0 0,-1 0 0,0 0 0,0 0 0,1 0 0,-1 0 0,-2 1 0,3-2 9,0-1 0,-1 1 0,1-1 0,-1 1 0,1 0 0,0-1 0,-1 1 0,1-1 0,0 1 0,-1-1 0,1 0 0,0 1 0,0-1 0,0 1 0,-1-1 0,1 1 0,0-1-1,0-1 1,-1-2 5,1 3-18,-1-1 0,1 0-1,0 1 1,0-1 0,-1 1-1,1-1 1,1 0 0,-1 1-1,0-1 1,0 1 0,1-3-1,10-55 75,-6 45 40,8-9-44,0 0-1,1 1 0,1 0 1,1 1-1,20-20 0,-19 23 107,1 2-1,1 1 0,39-26 1,-55 40-141,0 0 0,-1 0 0,1 0 0,0 0 1,0 0-1,3 0 0,1-1 17,-7 2-46,0 0 0,0 0-1,0 0 1,0 0-1,0 0 1,0 0 0,0 0-1,0 0 1,0 0-1,0 0 1,0 0-1,0 0 1,0 0 0,0 0-1,0 0 1,0 0-1,0 0 1,0 0 0,0 0-1,0-1 1,0 1-1,0 0 1,0 0 0,0 0-1,0 0-10,0 0 0,0 0 0,0 0 0,-1 0 0,1 0 0,0 0 1,0 0-1,0 0 0,0 0 0,0 0 0,0 0 0,0 0 0,0 0 0,0 0 0,0 0 0,0 0 0,0 0 0,-1 1 0,1-1 0,0 0 0,0 0 0,0 0 0,0 0 0,0 0 1,0 0-1,0 0 0,0 0 0,0 0 0,0 0 0,0 0 0,0 0 0,0 0 0,0 0 0,0 1 0,0-1 0,0 0 0,0 0 0,0 0 0,0 0 0,0 0 0,0 0 0,0 0 1,0 0-1,0 0 0,0 0 0,0 0 0,0 0 0,0 1 0,0-1 0,0 0 0,0 0 0,0 0 0,0 0 0,0 0 0,0 0 0,0 0 0,0 0 0,0 0 0,32 30 117,-25-21-32,19 46 20,-24-50-104,0 0 0,0 0 1,-1 0-1,0 0 0,0 1 1,0-1-1,0 0 0,-1 8 1,1 16-208,2 20-619,-3-47 722,0 0 1,1 0-1,-1 0 1,0 0-1,1-1 0,-1 1 1,1 0-1,0 0 1,0-1-1,0 1 1,0 0-1,0-1 1,0 1-1,0-1 1,0 1-1,1-1 0,-1 1 1,0-1-1,1 0 1,-1 0-1,1 0 1,0 0-1,-1 0 1,1 0-1,0 0 1,-1-1-1,1 1 0,0 0 1,0-1-1,2 1 1,15 0-1972,11 3-8067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9 13272,'-5'-1'342,"0"0"1,0 1-1,1 0 1,-1 0-1,0 0 0,0 0 1,0 1-1,1 0 1,-9 2-1,0 1 474,-22 10 0,23-9-807,1 1 517,-8 7-265,0 1 0,2 0-1,-18 19 1,14-6-172,18-23-25,0 1-1,0 0 0,0 0 0,1 0 0,0 1 1,0-1-1,0 0 0,-1 11 0,1-9-16,1 3 173,3-4-179,-1-1-1,1 0 1,0 1-1,0-1 0,1 0 1,4 7-1,-6-11-32,-1 0 0,1-1 0,-1 1 0,1 0-1,0-1 1,-1 1 0,1-1 0,0 1 0,-1-1 0,1 1 0,1 0 0,19 9 55,32 11 0,-36-16-21,74 5 18,-89-10-57,0 0 0,0 0 1,0 0-1,0-1 0,0 1 1,0 0-1,2-1 0,22-8 15,38-16-1,-62 24-16,-1 0 1,0 1-1,1-1 0,-1 0 1,0 0-1,1 0 0,-1 0 1,0 0-1,2-2 0,6-7 2,-1-1-1,1 0 0,-2 0 0,0-1 1,0 0-1,-1 0 0,6-18 0,-9 23-4,-2 0 0,1 1-1,-1-1 1,0 0 0,0 0 0,0 0-1,-2-12 1,1 14-3,-1 1 1,0 0-1,0 0 0,0 0 0,0 0 1,-1 0-1,0 0 0,0 0 0,0 1 1,0-1-1,0 1 0,-1-1 0,-5-5 1,3 5-12,0 0 1,0 0-1,-1 0 0,1 1 1,-9-4-1,8 4 2,6 3 9,-1 0 0,1 0 0,0 0 0,0 0 0,-1 0 0,1 0 1,0 0-1,0-1 0,-1 1 0,1 0 0,0 0 0,0 0 0,-1 0 1,1 0-1,0 0 0,0 0 0,-1 0 0,1 0 0,0 0 0,0 0 0,-1 0 1,1 1-1,-3 0-12,-1 0 0,1 1 0,0-1 1,0 1-1,1 0 0,-1 0 1,0 0-1,-2 2 0,1 4-88,0 6 27,-2 25 0,6-37 60,0-1 1,-1 0 0,1 0-1,1 0 1,-1 0 0,0 0-1,0 1 1,0-1 0,1 1-1,25 70-239,-18-59 10,5 7-196,2-2-1,29 30 1,-34-40 499,13 9-3167,2 3-5289,-59-47 6346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1 181 14616,'12'34'234,"-9"-28"188,-1 0 0,-1 1 0,1-1 0,-1 1 0,0 12 0,0-8-218,0 0 231,0 0 0,0-1 0,-3 22 0,2-31-402,0 5 103,0-1 0,0 1 0,0-1 0,2 11 0,0-4-108,-2-9-33,0-1-1,1 0 1,-1 1-1,0-1 1,1 0-1,0 0 1,-1 0-1,1 1 1,1 1-1,-1-3-1,-1-1 5,0 0 0,0 1 1,0-1-1,0 0 0,0 0 0,0 0 1,0 0-1,0 0 0,0 0 0,0 0 1,0 0-1,0 0 0,0 0 0,0 0 1,1 0-1,-1 0 0,0 0 0,0 0 1,0 0-1,0 1 0,0-1 1,0 0-1,0 0 0,0 0 0,0 0 1,0 0-1,0 0 0,0 0 0,0 0 1,0 0-1,1 0 0,-1 0 0,0 0 1,0 0-1,0 0 0,0 0 0,0 0 1,0 0-1,0 0 0,0 0 1,0 0-1,0 0 0,0 0 0,0 0 1,0-1-1,0 1 0,1 0 0,-1 0 1,0 0-1,0 0 0,0 0 0,0 0 1,1 0-8,1-1 1,-1 1 0,0-1-1,0 0 1,1 0-1,-1 1 1,0-1 0,0 0-1,1-1 1,13-18-212,21-38 25,-27 44 192,20-26 0,0 1-6,31-45 3,-25 38 26,-13 19 6,-21 27-18,-1-1 0,1 1-1,-1-1 1,0 1-1,1-1 1,-1 1-1,1-1 1,0 1 0,-1 0-1,1-1 1,-1 1-1,1 0 1,0-1 0,-1 1-1,2 0 1,0-1 19,1 0-15,0 0 1,0 0 0,0 0 0,1 0 0,-1 1 0,0-1 0,0 1 0,0 0 0,0 0 0,0 0-1,1 1 1,-1-1 0,0 1 0,0-1 0,0 1 0,0 0 0,0 0 0,4 2 0,4 4 37,0 1 0,17 15 0,-20-13 70,6 11-17,-1 0 0,-1 1-1,-1 1 1,9 25 0,-10-17 51,-10-30-147,0-1 0,0 0 0,0 1 0,0-1 0,0 0 0,0 0 0,0 1 0,0-1 0,0 0 0,0 1 0,1-1 0,-1 0 0,0 0 0,0 1 0,0-1 0,0 0 0,1 0 0,-1 1 0,0-1 0,0 0 0,1 0 0,-1 0 0,0 1 0,0-1 0,1 0 0,-1 0 0,0 0 0,1 0 0,-1 1 0,1-2-6,-1 1 1,1 0-1,-1 0 1,1-1-1,-1 1 1,0 0-1,1-1 1,-1 1-1,1 0 1,-1-1-1,0 1 0,1-1 1,-1 1-1,0 0 1,0-1-1,1 1 1,-1-1-1,0 0 1,5-9 0,-1 0 0,0 0 0,2-11 1,-5 16-6,21-73-7,-17 62-2,10-21 4,3-5 6,-11 29 6,0 1-1,15-19 1,-22 31-2,0 0 1,0-1-1,1 1 0,-1 0 1,0-1-1,0 1 0,1 0 1,-1-1-1,0 1 0,1 0 1,-1 0-1,0-1 0,1 1 0,-1 0 1,1 0-1,-1 0 0,0 0 1,1 0-1,-1-1 0,1 1 1,-1 0-1,1 0 0,9-1 23,0 1 0,1-1-1,16 3 1,-26-2-9,0 1 0,0-1-1,0 0 1,0 0 0,0 1 0,0-1-1,0 0 1,0 1 0,0-1 0,1 2-1,10 6 60,1 1 1,17 17-1,-21-14 11,25 52 21,-33-60-104,1-1 1,-1 1-1,1 0 0,-1 0 1,0 0-1,0 6 0,1 2 1,1 0-15,-2-7-82,0 0 0,0 1 0,-1-1 0,1 6 0,-1 13-7,-1 13-3304,1-8-6211,0-68 7245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0 219 14616,'0'0'3375,"9"4"-2828,39 20-222,9 3-110,-42-22-220,29 7 3,11-1 4,-4-4 3,-44-6-4,0-1-1,1 0 1,-1 0-1,10-1 1,-11-1-1,0 0 1,-1-1-1,1 1 1,-1-1-1,0 0 0,1-1 1,-1 1-1,0-1 1,-1 0-1,1 0 1,6-8-1,-10 11 0,0 0-1,-1 0 1,1 1-1,0-1 1,-1 0-1,1 0 0,-1 0 1,1 0-1,-1 0 1,1 0-1,-1 0 1,1-2-1,3-15-2,-1 0 0,0-1-1,-1-19 1,-1 36 0,-1 0 0,0 1 0,-1-1 0,1 0 0,0 0 0,0 0 0,-1 0 0,0-2 0,-8-18-7,0 2 0,-16-26 0,25 45 10,-1 0 1,0-1 0,0 1-1,1 0 1,-1 0-1,0 0 1,0 0 0,0 0-1,0 0 1,0 1 0,0-1-1,-2-1 1,-10-5 11,-1 0 1,0 1 0,-25-7-1,38 12-2,1 1-1,-1 0 1,0 0-1,0-1 1,0 1-1,0 0 1,1 0-1,-1 0 1,0 0-1,0 0 1,0 0-1,0 0 1,0 1-1,1-1 1,-1 0-1,0 0 0,0 1 1,-1 0-1,2-1-9,-7 3 45,-1 0 0,0 1 0,-8 5 0,6-2-16,0 1-1,-8 9 1,18-17-29,-2 1 31,1 1-1,-1-1 1,1 1 0,0 0 0,-1-1 0,1 1 0,-2 4-1,-10 22 148,-16 48-1,28-74-144,0 0-1,1 0 1,-1 0-1,1 0 1,0 0 0,0 0-1,0 0 1,0 5-1,4 27 156,12 51 0,-15-83-173,-1 1 0,1 0 0,0 0 0,0-1 0,1 1 0,-1-1 0,2 3 0,-3-5-15,11 19 60,16 18 0,21 15-38,-45-49-24,0 0 0,0-1 0,0 1 0,0-1 0,6 4 0,-9-6 2,71 39-8,11-4-159,-82-35 167,27 9-827,-12-6 599,0 0 0,-1-1 0,1-1-1,16 0 1,-30-1 166,0 0 0,0 0 0,0 0 0,0-1 0,0 1-1,0 0 1,0 0 0,0-1 0,0 1 0,0-1 0,1 0 0,2-1-16,-1 0-1,0-1 1,1 1 0,-1-1 0,0 0-1,0 0 1,-1 0 0,1 0 0,-1 0 0,0-1-1,4-5 1,-6 8-141,1 0 1,0-1-1,-1 1 0,1 0 0,0 0 0,0 0 1,0 0-1,0 0 0,2-2 0,20-21-7793,-54 56 6022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0 15064,'0'0'1767,"0"6"-293,-4 27 166,-7 43-152,8-56-800,-9 108 197,9-99-612,-10 129 109,10-127-116,0 0-115,-9 103 12,1-42-294,8-81-516,-4-3 89,7-8 546,-1 0 1,1 0 0,0 0-1,0 1 1,-1-1-1,1 0 1,0 0 0,-1 0-1,1 0 1,0 0 0,0 0-1,-1 0 1,1 0-1,0 0 1,-1 0 0,1 0-1,0 0 1,-1 0 0,1 0-1,0 0 1,0-1-1,-1 1 1,1 0 0,0 0-1,0 0 1,-1 0 0,1 0-1,0-1 1,0 1-1,-1 0 1,1 0 0,0 0-1,0-1 1,-3-7-836,-5-78-219,5 58-1546,-1-23-7076,10 119 7279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787 0 11928,'0'0'6585,"6"3"-5947,7 4 90,22 13-1,-19-8-492,-15-12-201,0 1 1,-1-1 0,1 1 0,-1-1 0,1 1 0,-1-1-1,1 1 1,-1-1 0,0 1 0,1 0 0,-1-1-1,0 1 1,1 0 0,-1 0 0,0-1 0,0 1-1,1 0 1,-1 0 0,0-1 0,0 1 0,0 0-1,0 0 1,0-1 0,0 1 0,0 0 0,-1 0-1,1-1 1,0 1 0,0 0 0,0-1 0,-1 1-1,1 0 1,0 0 0,-1-1 0,1 1 0,-1 0-1,0 0-3,1-1-15,0 0-1,0 1 0,-1-1 1,1 0-1,0 0 0,0 1 0,-1-1 1,1 0-1,0 0 0,-1 0 1,1 1-1,0-1 0,-1 0 1,1 0-1,0 0 0,-1 0 0,1 0 1,0 0-1,-1 0 0,0 0 1,-22 6 216,-30 2 1,31-6 142,-120-2 137,109-2-224,-141-13 100,136 11-202,-175-16 9,178 17-342,-70-3-205,104 6 320,1 0-1,0-1 1,-1 1-1,1 0 1,0 0-1,-1 0 0,1 0 1,-1 0-1,1 0 1,0 0-1,-1 0 1,1 0-1,0 0 1,-1 0-1,1 0 1,0 1-1,-1-1 1,1 0-1,-1 0 0,1 0 1,0 0-1,-1 1 1,1-1-1,0 0 1,0 0-1,-1 1 1,1-1-7,-1 1 1,1-1 0,-1 1-1,1 0 1,0-1 0,-1 1-1,1-1 1,0 1 0,0 0 0,-1-1-1,1 1 1,0 0 0,0-1-1,0 1 1,0 0 0,0-1-1,0 1 1,0 0 0,0-1-1,0 1 1,0 0 0,0-1-1,0 1 1,1 1 0,8 12-184,-8-13 16,-1-1 1,1 1 0,-1-1 0,0 1 0,1-1 0,-1 1 0,0 0-1,1-1 1,-1 1 0,0 0 0,0-1 0,0 1 0,1 0 0,-1 1-1,4 17-10143,-9-45 7795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967 117 16583,'-80'-12'344,"61"9"851,0 1-1,-23 0 0,-27-1 455,-107-9-90,136 9-966,-165-15 41,168 13-1026,-110-25-299,103 21-2897,-45-9-7384,208 42 8286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2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0 15776,'-2'4'1977,"-11"49"228,-7 18 118,-1 1-1515,-9 48-147,25-96-748,-34 184-2863,37-181 1796,0 10-10467,4-65 9339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3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13984,'0'0'5209,"7"2"-4671,34 9-92,45 17-29,-64-19-44,104 47 165,-121-54-427,0 1 1,0 0 0,6 4-1,119 89 504,-125-93-536,-1 0 0,0 1 0,0 0 0,6 7 0,122 158 483,-128-164-491,-1-1-1,0 0 0,-1 1 0,1 0 0,3 9 1,26 73 354,-13 1-262,-19-88-163,1 2 32,-1 1 0,1-1 0,-1 1 0,0-1 1,0 1-1,0-1 0,0 0 0,0 1 1,0-1-1,-1 1 0,0 3 0,-3 11 97,-1 0 0,-10 23 0,7-24-83,-1 0-1,-14 19 1,22-33-26,0 0 0,0-1 0,0 1 1,0-1-1,-1 1 0,1-1 0,0 0 0,-1 1 0,1-1 0,-1 0 0,0 0 0,1 0 0,-1 0 0,-2 1 1,-14 7 80,1-1 1,-23 7 0,13-8-63,-35 4 1,62-11-40,-6 1 21,0 0 1,0-1 0,-13 0-1,-73-6 66,-5-10-116,97 16 29,-35-9-234,-38-18 1,9-5-11,45 21-743,16 10 870,-1-2-16,-1 1 0,1-1 0,-1 0 0,1 0 0,0-1 0,0 1 0,1-1 0,-6-6 0,9 9 122,-1 1-1,1 0 1,0 0 0,0 0 0,0 0 0,0 0 0,0 0 0,0 0 0,0 0 0,0 0 0,0-1 0,0 1 0,0 0 0,-1 0 0,1 0-1,0 0 1,0 0 0,0 0 0,0-1 0,0 1 0,0 0 0,0 0 0,0 0 0,0 0 0,0 0 0,0-1 0,0 1 0,0 0-1,1 0 1,-1 0 0,0 0 0,0 0 0,0 0 0,0-1 0,0 1 0,0 0 0,0 0 0,0 0 0,0 0 0,0 0 0,0 0 0,0 0-1,1 0 1,-1 0 0,0-1 0,0 1 0,0 0 0,0 0 0,0 0 0,0 0 0,1 0 0,-1 0 0,0 0 0,0 0 0,0 0-1,0 0 1,0 0 0,1 0 0,7-4-123,1 1 0,0-1 0,0 2 0,0-1 0,12 0 0,-18 2 105,21-5-2735,16-6-7552,-94 28 7750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98 13176,'0'0'4533,"5"0"-3795,-1 0-729,6 0 245,-1 0 1,1-1-1,0 0 0,0-1 1,11-3-1,107-34 1117,-89 26-703,-31 9-542,1 1-1,-1 1 1,15-3-1,-2 1-252,34-9 0,-42 10-870,-4 1-3576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51 11120,'0'0'4384,"-3"-5"-4124,-10-16-136,6 14 237,0 3-186,-1 0 1,-12-4-1,20 7-147,-1 1 0,1 0-1,-1 0 1,1 0-1,-1 0 1,1 0 0,-1 0-1,0 0 1,1 0-1,-1 0 1,1 0-1,-1 0 1,1 0 0,-1 0-1,0 1 1,-17 4 294,-27 12 0,43-16-244,0 0 0,1 0 0,-1 0 0,0 0 0,0 1 0,-2 1 0,-79 79 677,64-62-262,-80 94 182,81-90-262,-66 97 147,69-96-240,-41 102 122,55-124-394,-1 1 0,1 0 0,0-1 0,1 1 0,-2 7 0,-6 157 326,7-165-362,1-1 0,0 1 0,1 0 0,-1-1 0,0 1 0,1 0 0,0-1 0,-1 1 0,3 4 0,-3-7-12,28 66 120,9-7-93,-37-59-27,1 2 2,1 1-1,-1-1 1,1 0 0,0 0-1,-1 0 1,1-1 0,3 3-1,3 3 4,1 0-1,17 9 1,-18-12-5,1-1 1,-1 0-1,1 0 1,15 2-1,-1-2-6,-1-2 0,45-1 0,-66 0-4,1-1 1,0 1 0,0 0 0,0 0 0,0-1-1,-1 1 1,1-1 0,0 0 0,3-1 0,32-18-57,36-24 1,-51 27-60,96-91-22,-99 89 140,-10 10 2,5-3-9,-2-1 0,20-25 1,-6-3-25,-25 40 36,0 0 0,-1-1 0,1 1 0,-1 0 0,1 0 0,-1-1-1,1 1 1,-1 0 0,0-1 0,0 1 0,0-1 0,0 1 0,0-3-1,0 0 0,0 3 3,0-1 0,0 1-1,0 0 1,-1 0 0,1-1 0,0 1 0,0 0-1,-1 0 1,1 0 0,-1 0 0,1-1 0,-2 0-1,1 1 1,0 0 0,1 0 0,-1 0 0,0 0 0,-1 0 0,1 0 0,0 0 0,0 1 0,0-1 0,0 0 0,-3 0 0,-21-5 0,-71-7-484,86 12 432,6 0-82,0 1-1,0-1 0,0 0 1,0 0-1,-4-2 0,1-1-152,-1 1 0,1-1 0,0 0 0,-11-9 0,-3-6-2962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0 13536,'0'0'1337,"-3"5"-218,0 2-946,-10 17 831,12-23-938,-10 17 886,-18 37 0,21-31-833,7-15 14,5 41 73,-1-40 22,6 6-76,14 16 1,-19-28-120,1 1 0,-1-1 0,0 0 0,1-1 1,0 1-1,0-1 0,0 0 0,10 4 0,-8-3 2,4 0 165,3-1-114,1-1-1,16 1 0,-30-3-77,0 0-1,0 0 0,0 0 0,1 0 1,-1 0-1,0-1 0,0 1 1,0 0-1,0-1 0,1 0 0,68-32 92,-57 23-86,11-17 1,-19 20-14,-1 1 1,0-1 0,4-9-1,-5 10 7,-1-1 0,0 1 0,-1-1 1,1 0-1,-1 1 0,-1-1 0,1 0 0,-1 0 0,0 1 0,-1-1 0,0 0 0,0 0 0,-2-8 0,3 15 2,-1 0 0,1-1 0,0 1 0,0 0-1,0-1 1,-1 1 0,1 0 0,0-1 0,0 1 0,-1 0 0,1-1 0,0 1-1,-1 0 1,1 0 0,0 0 0,-1-1 0,1 1 0,0 0 0,-1 0 0,1 0 0,-1 0-1,1 0 1,0 0 0,-1-1 0,1 1 0,-1 0 0,1 0 0,0 0 0,-1 0-1,1 0 1,-1 1 0,1-1 0,0 0 0,-1 0 0,1 0 0,0 0 0,-1 0-1,1 0 1,-1 1 0,1-1 0,0 0 0,-1 0 0,1 1 0,0-1 0,0 0 0,-1 0-1,1 1 1,0-1 0,0 0 0,-1 1 0,1-1 0,0 0 0,0 1 0,0-1-1,0 1 1,-1-1 0,1 0 0,0 1 0,0-1 0,0 0 0,0 2 0,-3 38 279,5-30-160,25 51 33,-19-47-148,45 57 1,-41-57-28,-9-12-7,9 10-76,0-1 1,0 0 0,26 15 0,18 4-432,-53-28 421,0-1 0,0 0 0,0-1 1,0 1-1,0 0 0,0-1 0,0 0 0,0 0 1,0 0-1,0 0 0,1 0 0,-1 0 1,0-1-1,5-1 0,-5 1 14,-2 1 54,-1 0 0,1 0-1,-1 0 1,1-1 0,-1 1 0,1 0 0,-1 0-1,1-1 1,-1 1 0,1 0 0,-1-1 0,1 1-1,-1 0 1,0-1 0,1 1 0,0-1-1,13-17-277,0-1 0,-1 1-1,11-24 1,-4 3-1855,13-22-8474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170 412 15512,'-10'16'21,"5"-9"606,1 1 1,-7 14-1,-17 51 1451,5-1-228,17-48-1755,3-15-35,0 0-1,1 0 1,1 1-1,0-1 1,0 14-1,0-13-148,1-5-190,0 1 1,0 0-1,0 0 0,0-1 1,1 1-1,2 6 0,-3-12 262,0 0 0,0 0 0,0 0-1,0 0 1,0 0 0,0 0 0,0 0-1,0 0 1,0 0 0,0 0 0,0 0-1,0 0 1,0 0 0,1 0 0,-1 0-1,0 0 1,0-1 0,0 1 0,0 0-1,0 0 1,0 0 0,0 0 0,0 0-1,0 0 1,0 0 0,0 0 0,1 0-1,-1 0 1,0 0 0,0 0 0,0 0-1,0 0 1,0 1 0,0-1 0,0 0-1,0 0 1,0 0 0,0 0 0,0 0-1,0 0 1,0 0 0,1 0 0,-1 0-1,0 0 1,0 0 0,0 0 0,0 0-1,0 0 1,0 0 0,0 0 0,0 0-1,0 1 1,0-1 0,0 0 0,0 0-1,0 0 1,0 0 0,0 0 0,0 0-1,0 0 1,0 0 0,0 0 0,0 0-1,0 0 1,0 1 0,4-5-187,0 0 0,-1 1 0,1-1 1,-1-1-1,0 1 0,4-6 0,-1-3-121,28-105-2024,-4 9-7471</inkml:trace>
  <inkml:trace contextRef="#ctx0" brushRef="#br0" timeOffset="1">119 62 13000,'-20'-18'623,"13"11"-110,0 1 0,-1 0 0,-9-5 1,14 9-605,0 0 0,-1 0 0,1 1 1,-1 0-1,1-1 0,-1 1 0,1 0 0,-1 1 1,0-1-1,1 1 0,-1-1 0,0 1 1,0 0-1,-3 1 0,7-1 82,0 0-1,0 0 1,0 0 0,-1 0-1,1 0 1,0 0-1,0 0 1,0 0 0,0 0-1,0 0 1,0 0-1,0 0 1,0 0 0,-1 0-1,1 0 1,0 0-1,0 0 1,0 1 0,0-1-1,0 0 1,0 0-1,0 0 1,0 0 0,0 0-1,0 0 1,0 0-1,0 0 1,0 0 0,0 1-1,0-1 1,-1 0-1,1 0 1,0 0 0,0 0-1,0 0 1,0 0-1,0 0 1,0 1 0,0-1-1,0 0 1,0 0-1,1 0 1,-1 0 0,0 0-1,0 0 1,0 0-1,0 0 1,0 1 0,0-1-1,0 0 1,0 0-1,0 0 1,0 0 0,0 0-1,0 0 1,0 0-1,1 0 1,17 52-699,-11-35-1001,3 14-4248,-24-73 4482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0 12016,'0'0'4304,"2"6"-3878,1 1-357,-1-2 26,0 0-1,0 0 1,-1 0 0,2 5 0,16 71 466,-16-61-66,13 103 193,-12-95-240,12 132 184,-12-121-186,17 204 162,-16-194-248,21 173 139,-21-186-164,21 133 541,-25-157-824,-7-25-47,6 13-5,-3-10 1,1 4-3,0 1 1,0-1-1,-4-7 1,-36-72-2,31 67-4,-53-73-13,50 75-40,-58-45-13,58 53 66,3 4 7,0 1-1,-1 0 0,-15-1 1,26 4 1,1 0 0,-1 0 0,1 0 1,-1 0-1,1 0 0,-1 0 1,1 0-1,-1 0 0,1 0 0,-1 0 1,1 0-1,-1 0 0,1 0 0,0 1 1,-1-1-1,1 0 0,-1 0 0,1 1 1,-1-1-1,1 1 0,-5 2 9,1 1-1,1 0 1,-1 0-1,0 0 1,1 0-1,0 1 1,-4 7-1,7-12 7,-1 1 0,1 0 0,0-1 0,-1 1-1,1 0 1,0 0 0,0-1 0,0 1 0,0 0-1,-1 0 1,1 0 0,0-1 0,1 2 0,0 15 79,1 1 0,5 16 0,-2-20-22,4 5-48,2-2 0,0 0 0,1 0-1,14 15 1,-20-26-31,-4-4-10,0 0-1,1 0 1,-1 0-1,0 0 1,1-1-1,-1 1 1,1-1-1,3 2 1,-1 0-89,1-1 1,12 4 0,-15-6-6,0 1 1,0-1-1,0 1 1,0-1-1,0 0 1,0 0-1,0 0 1,0 0-1,5-1 1,6-7-197,-9 3-654,-1-4 559,0-1 0,4-15-1,-3 11-2119,5-12-6784,-23 61 6992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1 15064,'1'8'122,"1"1"1,1-1-1,5 13 1,-6-16-22,1-1 0,0 0 0,0 0 0,0 0 0,0 0 0,0-1 0,1 1 0,6 4 0,3 2 76,23 19 206,-19-10 131,-1 1-1,26 43 1,-35-51-412,11 21 1113,34 76 3,6 22-780,-51-116 45,7 27 0,32 110 484,-3 11-684,-40-151-171,0 0 0,0 0 0,0 16 0,8 122 340,-9-3-302,-2-147-150,1 10 75,-2 1 0,0-1 0,-2 15 0,-24 108 225,-11-6-246,38-127-54,-2 6-5,0 0 0,0 0 1,0-1-1,-1 0 1,0 1-1,-4 5 1,-11 17-10,-30 35 0,28-41-83,-38 30 0,54-48-37,0-1 0,0 0-1,0 0 1,-1 0 0,1-1 0,-6 3-1,-21 10-335,-35 12 0,-40-1 144,106-26 326,-14 3-1061,0 1 1,-20 7-1,-87 30-9584,283-96 8019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557 1 15600,'-54'47'296,"39"-32"1185,-86 91 516,74-78-924,-55 57 1,-12 11-738,87-90-184,1 0 0,1 0 0,-11 15 0,-107 174 638,121-192-764,0 1-1,0-1 1,0 0-1,1 0 1,0 1-1,-1-1 0,1 1 1,1-1-1,-1 1 1,0 3-1,1-7-25,-6 35 140,0 37 0,12 38-32,-6-110-108,0 5 33,0-1 0,1 1-1,0 0 1,0-1 0,0 1-1,0-1 1,4 7 0,-5-11-33,45 100 265,16-2-166,-61-98-99,6 9 113,14 16 0,45 46 114,4-11-180,-44-40-41,-12-10-68,6 6-175,2-2-1,39 22 1,-56-34 65,-1 0 100,0 0-1,0-1 1,0 0-1,0 1 1,1-1-1,-1 0 1,0-1 0,0 1-1,5 0 1,2 2-3111,14 5-7767,-56-19 8242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13808,'9'4'163,"13"7"1130,19 10 91,67 25 1,-11-6-289,-89-35-770,6 11 114,66 81 327,15 29-512,-85-113-86,-1 1-1,10 18 1,71 133 338,3 21-318,-85-171-42,0 1 1,7 26-1,-15-42-147,54 178 445,-14 0-281,-40-178-164,2 9 62,0 0 0,-1 0 1,0 1-1,-1-1 0,0 13 0,-10 136 312,-20-10-310,29-142-72,-1 0 0,1 0 1,-1 0-1,0 0 1,-1-1-1,-5 11 0,-10 16-18,-30 39-1,27-45-36,-39 35 1,60-61 62,-9 10-812,-1 0 1,2 0 0,-11 15-1,-69 90-10449,205-268 8475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 15152,'3'16'2851,"-4"0"-2272,-1 0-1,0-1 0,-7 23 1,6-22-467,-5 19 393,-12 35 0,3-17-207,-18 64 43,29-94-26,-16 75 153,19-82-42,3 49 164,0-64-563,0 0 1,0 0-1,0-1 1,0 1 0,0 0-1,1-1 1,-1 1 0,0-1-1,0 1 1,1 0-1,-1-1 1,0 1 0,1 1-1,3 3 58,1 0 0,-1 0 1,1 0-1,-1 0 0,12 7 0,-15-11-62,0-1 1,0 1-1,0 0 0,0-1 1,1 1-1,-1-1 0,0 0 1,0 1-1,3-1 0,105 13 312,-81-13-62,142-8 99,-131 5-150,177-17 106,-178 17-40,-2-1-103,84-6 260,-114 10-391,43-4 167,-47 4-227,1-1-1,-1 1 1,1 0 0,-1 0 0,1 1 0,-1-1 0,1 0-1,3 2 1,2 0-110,-8-2 103,0 0 0,0 0 0,1 0 0,-1 0 0,0 0 1,0 0-1,0 0 0,0 0 0,0 0 0,0 0 0,0 0 0,0 0 0,1 0 1,-1 0-1,0 0 0,0 0 0,0 0 0,0 0 0,0 0 0,0 0 0,0 0 1,0 1-1,0-1 0,0 0 0,0 0 0,0 0 0,0 0 0,1 0 0,-1 0 0,0 0 1,0 0-1,0 0 0,0 0 0,0 1 0,0-1 0,0 0 0,0 0 0,0 0 1,0 0-1,0 0 0,0 0 0,0 0 0,0 1 0,0 0-53,0 1-1,0-1 1,0 1 0,0 0-1,0-1 1,0 1-1,-1-1 1,1 1-1,0-1 1,-1 1 0,1-1-1,-1 1 1,0-1-1,1 1 1,-1-1 0,0 0-1,0 1 1,0-1-1,0 0 1,0 0 0,0 1-1,0-1 1,-2 1-1,0 0-28,-1 1 0,0-1-1,1 1 1,-1-1 0,0 0-1,-6 2 1,-2 1-3001,-10 7-8728,51-28 8878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11832,'-6'9'4240,"13"2"-2845,2 5-940,-1 1-1,7 19 1,-8-18-352,6 15 418,14 49 0,-23-68-446,2 10 265,20 91 104,-22-94-264,-3-16-227,12 90 397,-9-23-2921,-10-82 538,3 4 1682,1 0 0,0 1 0,1-1 0,0 0-1,-1 0 1,2 0 0,-1-10 0,0-14-9042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575 0 10760,'-1'9'517,"1"-7"-339,0-1 0,0 1 1,0-1-1,0 1 0,0-1 1,0 1-1,0-1 0,0 1 1,0-1-1,1 3 0,-1-5-26,0 1 1,0 0-1,-1-1 0,1 1 0,0 0 0,-1-1 0,1 1 1,0 0-1,-1-1 0,1 1 0,0 0 0,-1 0 1,1-1-1,0 1 0,-1 0 0,1 0 0,-1 0 0,1 0 1,-1 0-1,1-1 0,-1 1 0,0 0 0,-13 1 475,8 0-422,-31 3 650,-50 6-66,8-3 24,12-1-415,-125 8 32,165-13-412,13-1-1660,-27 3 0,40 0 628,1 5 756,0-1-1,0 1 1,1 0-1,1-1 0,-1 1 1,4 8-1,8 15-1541,5 15-6933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12192,'-49'22'244,"36"-18"976,-81 16 418,72-16-763,-94 12 282,92-13-644,-148 7 74,119-7-1484,46-3 663,-25 1-859,29-1 913,1 0 1,-1 0 0,0 0 0,1 0 0,-1-1-1,0 1 1,1-1 0,-4-1 0,6 2-74,4-2-1713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10 6904,'-4'-1'209,"1"-1"-1,-1 1 1,1-1 0,-1 1-1,1 0 1,-1 1 0,0-1 0,0 1-1,1-1 1,-6 1 0,2 1 240,-1 0 0,1 1 1,0-1-1,1 2 0,-11 3 1,-80 40 1552,84-40-1919,8-4 30,0 0-1,1 1 1,-1 0-1,-5 4 1,-3 2 212,0 1 0,-15 15 1,8-1 164,20-23-469,0-1 1,0 0-1,-1 1 0,1-1 0,0 1 0,0-1 0,0 0 1,0 1-1,0-1 0,0 1 0,-1-1 0,1 1 0,0-1 1,0 1-1,0-1 0,1 1 0,-1-1 0,0 0 1,0 1-1,0-1 0,0 1 0,0-1 0,0 1 0,1 0 1,0 0-6,-1-1 1,1 1 0,0 0 0,-1-1 0,1 1-1,0 0 1,0-1 0,0 1 0,-1-1 0,1 1-1,0-1 1,0 0 0,0 1 0,1-1-1,63 18 260,-22-8 283,-27-7-405,0 1-1,19 8 1,55 26 284,-74-29-52,46 34 153,-61-42-518,0-1 0,-1 0-1,1 1 1,-1-1 0,1 1 0,-1-1-1,1 0 1,-1 1 0,0-1-1,1 1 1,-1-1 0,0 1 0,1 0-1,-1-1 1,0 1 0,1-1 0,-1 2-1,2 5 61,0 0-1,-1 1 0,0-1 0,0 0 0,0 13 1,-1-19-69,0 0 0,0 0 0,-1-1 0,1 1 0,0 0 0,0 0 0,0 0 0,-1-1 0,1 1 0,0 0 0,-1-1 0,1 1 0,-1 1 0,-8 10 57,0 0 1,-19 19 0,14-21-57,-16 4-36,-32 11 0,60-24-22,-1 0 1,1-1-1,-1 1 0,0-1 1,1 1-1,-5-1 1,-115 0-499,97-3-322,-94-27-214,84 20-1171,-35-8-6073,164 42 6254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7984,'0'0'5769,"2"5"-5184,13 30 150,26 74 1105,-27-64-1224,-10-29-180,0 1 0,3 28 0,-7-45-432,0 0 0,0 0 1,0 0-1,0 0 0,0 0 1,0 0-1,-1 0 0,1 0 1,0 0-1,0 0 0,0 0 1,0 0-1,0 1 0,0-1 0,0 0 1,0 0-1,0 0 0,0 0 1,0 0-1,0 0 0,0 0 1,0 0-1,0 0 0,-1 0 1,1 0-1,0 0 0,0 0 1,0 0-1,0 0 0,0 0 1,0 0-1,0 0 0,0 0 0,0 0 1,0 0-1,0 0 0,-1 0 1,1 0-1,0 0 0,0 0 1,0 0-1,0 0 0,0 0 1,0 0-1,0 0 0,0 0 1,0 0-1,0 0 0,0 0 0,-1 0 1,1 0-1,0 0 0,0-1 1,0 1-1,0 0 0,0 0 1,0 0-1,0 0 0,0 0 1,0 0-1,0 0 0,0 0 1,0 0-1,0 0 0,0 0 1,0 0-1,0-1 0,-2-2 48,1 0 1,-1-1-1,1 1 0,-1-1 0,1 1 1,1-1-1,-1 1 0,0-5 1,0 4-69,-5-34 56,4 1-35,2 1-4,2 4-1,3 4 2,-4 24 15,0 0 0,1-1 0,-1 1 0,1 0 0,-1 1 1,1-1-1,1 0 0,-1 0 0,0 1 0,1-1 0,0 1 0,0 0 1,5-5-1,-7 7-3,0 1 1,0 0-1,0-1 1,-1 1 0,1 0-1,0-1 1,0 1-1,0 0 1,0 0-1,0 0 1,-1 0 0,1 0-1,0 0 1,0 0-1,0 0 1,0 0-1,0 0 1,0 1 0,-1-1-1,1 0 1,0 1-1,0-1 1,0 0-1,-1 1 1,1-1 0,0 1-1,-1-1 1,1 1-1,0-1 1,-1 1 0,1 0-1,0-1 1,-1 1-1,1 0 1,0 1-1,2 2 3,0 0-1,0 1 0,3 8 1,-5-12-10,3 7 38,-1 0 1,0 0-1,-1 0 0,0 0 1,0 1-1,-1-1 0,0 1 1,0-1-1,-1 11 0,3-21 2,-1-2-60,1 0 0,-1 0 0,0-1-1,2-7 1,-2 4-64,1 1-1,5-13 0,50-76-328,-52 85 393,-4 8 5,-1-1 1,2 1-1,-1 0 1,0 0-1,1 0 1,2-3-1,67-57 70,-66 60 164,0 3-164,0 0 0,0 0 0,0 1 0,8 1 0,-7 1 124,0 3-145,-2-1-1,1 1 0,-1 0 1,0 0-1,0 1 0,0 0 0,-1-1 1,5 12-1,1 14 127,8 39-259,-18-70 13,0-1 1,0 1 0,0-1 0,0 1 0,0 0-1,0-1 1,1 1 0,-1-1 0,0 1 0,0-1-1,1 1 1,-1-1 0,0 1 0,1-1-1,-1 0 1,1 1 0,-1-1 0,0 1 0,1-1-1,-1 0 1,1 1 0,-1-1 0,1 0-1,-1 0 1,1 1 0,-1-1 0,1 0 0,0 0-1,1 0-190,0 0 0,-1 0 0,1 0 0,-1-1 0,1 1 0,-1-1 0,1 1-1,1-2 1,2 0-949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15 12192,'-22'-2'1942,"13"4"-1532,0 1 0,0 0-1,-15 8 1,17-6-63,-30 33 118,30-28-219,-15 54 121,19-50-14,3 1-134,1 0-1,0 0 1,1 0-1,1 0 1,7 24-1,7 0 369,1-4-29,-18-35-552,0 0-1,0 0 0,0 0 0,0 1 0,0-1 1,0 0-1,0 0 0,0 0 0,0 0 1,0 0-1,1 0 0,-1 0 0,0 1 0,0-1 1,0 0-1,0 0 0,0 0 0,0 0 1,0 0-1,1 0 0,-1 0 0,0 0 0,0 0 1,0 0-1,0 0 0,0 0 0,1 0 0,-1 0 1,0 0-1,0 0 0,0 0 0,0 0 1,0 0-1,1 0 0,-1 0 0,0 0 0,0 0 1,0 0-1,0 0 0,0 0 0,1 0 0,-1 0 1,0 0-1,0 0 0,0 0 0,7-3 37,-1 0-1,1 0 1,-1 0-1,0-1 1,0 1 0,5-6-1,-1-1-28,11-23 1,-12 19-13,7-19 0,-12 23-6,0 0 0,0-1-1,-1 1 1,-1-1 0,0 0-1,-1 0 1,0 0 0,0-12-1,-1 20-4,1-13-19,-2 1-1,1 0 1,-4-16-1,0 9-36,0 4 52,0 11 61,2 10 61,0 11 96,2-7-181,1 15 13,19 73-50,-8-62-652,2 3-152,-14-35 790,0-1-1,0 0 1,0 0-1,0 0 1,0 1-1,1-1 0,-1 0 1,0 0-1,0 0 1,0 0-1,0 1 0,0-1 1,0 0-1,1 0 1,-1 0-1,0 0 1,0 0-1,0 0 0,0 1 1,1-1-1,-1 0 1,0 0-1,0 0 0,0 0 1,1 0-1,-1 0 1,0 0-1,0 0 1,0 0-1,1 0 0,-1 0 1,0 0-1,0 0 1,0 0-1,1 0 0,-1 0 1,0 0-1,0 0 1,0 0-1,1-1 1,-1 1-1,0 0 0,0 0 1,0 0-1,0 0 1,1 0-1,-1 0 1,0 0-1,0-1 0,0 1 1,0 0-1,0 0 1,1-1-1,-1 1-28,3-4-324,-1 0 0,1-1 0,-1 0-1,0 1 1,2-10 0,-3 12-54,7-20-9698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13896,'4'11'722,"-1"0"0,0 1 0,-1-1 0,1 13 0,1 45 1149,-4-67-1806,1 57 726,-4 17-113,5-38-596,-2-38-82,0 1 0,1-1 0,-1 0-1,0 1 1,0-1 0,0 0 0,0 1 0,0-1 0,1 0 0,-1 0 0,0 1 0,0-1 0,0 0 0,1 0 0,-1 1 0,0-1 0,1 0 0,-1 0 0,0 0-1,0 1 1,1-1 0,-1 0 0,0 0 0,1 0 0,-1 0 0,0 0 0,1 0 0,-1 0 0,0 1 0,1-1 0,-1 0 0,0 0 0,1 0 0,-1-1 0,0 1 0,1 0-1,-1 0 1,0 0 0,1 0 0,-1 0 0,0 0 0,1 0 0,-1-1 0,0 1 0,1 0 0,-1 0 0,0 0 0,1-1 0,-1 1-5,0 0-1,0 0 0,1-1 0,-1 1 0,0 0 0,0 0 1,1 0-1,-1-1 0,0 1 0,0 0 0,0 0 0,0 0 1,1-1-1,-1 1 0,0 0 0,0 0 0,0-1 0,0 1 0,0 0 1,0-1-1,0 1 0,0 0 0,0 0 0,0-1 0,0 1 1,0-1-1,15-77-232,6-69-638,11 2 499,-20 113 364,-7 24 21,0 0 0,11-15 0,-16 23-6,0 0 1,0 0-1,0 0 1,1-1-1,-1 1 0,0 0 1,0 0-1,0 0 1,0 0-1,1 0 1,-1-1-1,0 1 1,0 0-1,0 0 0,0 0 1,1 0-1,-1 0 1,0 0-1,0 0 1,0 0-1,1 0 1,-1 0-1,0 0 0,0 0 1,0 0-1,1 0 1,-1 0-1,0 0 1,0 0-1,1 0 1,-1 0-1,0 0 0,0 0 1,0 0-1,1 0 1,6 2 17,0 0 1,-1 1 0,1 0-1,-1 0 1,10 6 0,-16-9-14,1 1-1,0-1 1,0 1 0,0 0 0,0 0 0,0-1-1,-1 1 1,1 0 0,1 2 0,38 63 93,-34-51-32,0 6-60,-1 1 1,-1 0 0,2 35-1,-9-27-177,3-29 133,0-1-1,0 1 1,0-1-1,0 0 1,0 1-1,0-1 1,0 1-1,0-1 1,0 1 0,0-1-1,0 1 1,-1-1-1,1 0 1,0 1-1,0-1 1,0 1-1,-1-1 1,1 0-1,0 1 1,-1-1-1,1 0 1,0 1 0,0-1-1,-1 0 1,1 0-1,-1 1 1,1-1-1,0 0 1,-1 0-1,1 1 1,-1-1-1,1 0 1,0 0 0,-1 0-1,1 0 1,-1 0-1,1 0 1,-1 0-1,1 0 1,-1 0-1,0 0 1,1 0-80,-1 0 63,0 0 1,0 0-1,0 0 0,0 0 0,0-1 0,0 1 0,1 0 0,-1-1 0,0 1 0,0-1 0,0 1 0,1-1 0,-1 1 0,0-1 0,0 1 0,1-1 0,-1 0 0,1 1 0,-1-1 0,0 0 0,0-1 0,0 0-27,0 1-1,0-1 0,1 0 1,-1 0-1,0 0 1,1 0-1,-1 0 0,1-2 1,-2-3-1968,-4-6-5444,13 30 5631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32 12464,'-17'-8'26,"11"5"248,-1 1 1,1-1 0,-1 1 0,-8-1 0,-50-7 1270,52 10-817,-2 5-260,-28 10 1,43-14-453,-1-1-1,1 0 0,-1 0 1,1 0-1,-1 1 1,1-1-1,-1 0 1,1 1-1,-1-1 1,1 1-1,0-1 0,-1 0 1,1 1-1,-1-1 1,1 1-1,0-1 1,0 1-1,-1 0 0,-4 9 81,1 0-1,1 0 0,-5 18 1,8-27-83,0 0 0,-1 0 1,1 0-1,0 1 0,0-1 1,0 0-1,0 0 0,0 0 1,1 1-1,-1 1 0,7 24 119,16 40-1,-21-64-44,-1 0-1,0 0 1,1 0 0,3 5-1,69 87 514,-59-78-200,47 47 128,-61-64-519,-1 0 0,0 1 0,0-1 0,1 0 0,-1 1 0,0-1 0,1 0 0,-1 1 0,0-1 0,1 0 0,-1 0 0,1 1 0,-1-1 0,0 0-1,1 0 1,-1 0 0,1 0 0,-1 1 0,1-1 0,-1 0 0,0 0 0,1 0 0,-1 0 0,1 0 0,-1 0 0,2 0 0,1-1 14,1 0 0,0 0 1,0-1-1,0 1 0,-1-1 0,1 0 1,-1 0-1,1 0 0,-1 0 1,0 0-1,0-1 0,5-4 0,-8 7-20,1-1-1,-1 1 0,1-1 0,-1 0 0,1 1 1,-1-1-1,0 1 0,1-1 0,-1 0 1,0 1-1,1-1 0,-1 0 0,0 0 0,0 1 1,1-1-1,-1 0 0,0-1 0,2-9 18,1-19 0,-3 13-16,-4-26 0,-1 17-1,-11-40-1,5 26 3,-12-37 17,16 48-10,15 39 28,-3-4-37,-3-3-4,1 0 0,-1 1 0,0-1 0,3 7 0,31 64-11,17 30-279,-46-92 154,13 24-749,33 45 0,-52-81 852,-1 0 0,0 0 0,0 1 0,0-1 1,1 0-1,-1 0 0,0 1 0,0-1 0,1 0 0,-1 0 1,0 0-1,1 0 0,-1 1 0,0-1 0,1 0 0,-1 0 1,0 0-1,0 0 0,1 0 0,-1 0 0,1 0 0,-1 0 1,1 0-1,10 1-158,1-1 0,-1 0 0,1-1 0,0 0 0,-1-1 0,13-3 0,13-7-1808,23-6-7833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453 123 12376,'-45'-36'246,"41"32"111,-1 1 0,1 0 0,0 0 0,-1 0 0,-7-3 0,-2-1-32,-27-15 99,25 14 463,-72-17 266,71 23-707,-2 1-155,-34 5 0,52-4-280,1 0-1,-1 0 1,0 0 0,1 1 0,-1-1 0,1 0 0,-1 0 0,1 0-1,-1 0 1,1 1 0,0-1 0,-1 0 0,1 0 0,-1 1 0,1-1-1,-1 0 1,1 1 0,0-1 0,-1 0 0,1 1 0,-3 2 13,1 0 1,1-1-1,-1 1 0,0 0 1,1 0-1,-1 1 1,1-1-1,0 0 0,0 0 1,1 1-1,-1-1 1,0 4-1,1-6-10,0 0 0,0-1 0,0 1-1,0 0 1,0 0 0,0 0 0,0 0 0,1-1-1,-1 1 1,0 0 0,1 0 0,-1 0 0,1 0-1,12 26 119,19 25-1,-19-34 24,66 68 82,-64-71-2,48 40 59,-53-48-252,-3-4-32,0 0 1,-1-1 0,1 0-1,14 2 1,-21-4-11,1 0 0,-1 0-1,0 0 1,1 0 0,-1 0 0,0 0 0,1 0-1,-1 0 1,0 0 0,0 0 0,1 0-1,-1 0 1,0 0 0,1 0 0,-1 0 0,0 0-1,1-1 1,-1 1 0,0 0 0,0 0 0,1 0-1,-1-1 1,0 1 0,1-1 0,3-2-6,0-1 1,0 0 0,-1 0 0,1-1 0,-1 1-1,0-1 1,0 0 0,0 0 0,-1 0 0,4-10-1,3-11-40,-1-3 36,-6 19 24,-1 1 0,1-14 0,-2 23-9,0 0 0,0 0 1,0 1-1,0-1 1,0 0-1,0 0 0,0 0 1,0 0-1,0 0 0,0 0 1,0 0-1,0 0 1,0 0-1,0 0 0,0 0 1,1 0-1,-1 0 0,0 0 1,0 0-1,0 0 0,0 0 1,0 0-1,0 0 1,0 0-1,0 0 0,0 0 1,0 0-1,0 0 0,0 0 1,0 0-1,0 0 1,0 0-1,1 0 0,-1 0 1,0 0-1,0 0 0,0 0 1,0 0-1,0 0 0,0 0 1,0 0-1,0 0 1,0 0-1,0 0 0,0 0 1,0 0-1,0 0 0,0 0 1,0 0-1,0-1 1,0 1-1,0 0 0,0 0 1,0 0-1,0 0 0,0 0 1,0 0-1,0 0 0,0 0 1,0 0-1,0 0 1,0 0-1,0 0 0,4 5 65,-2 0-41,6 17 367,38 81 44,-34-77-160,58 126 112,-55-116-112,68 181 118,-80-209-321,0 0 0,-1 0 0,2 9 0,18 145 352,-21-161-418,-1 0 0,0 0 0,0 0 0,0 0 0,0 0 0,1 0-1,-1-1 1,-1 1 0,1 0 0,0 0 0,0 0 0,0 0 0,0 0 0,-1 0 0,1 0 0,0 0 0,-1 0 0,1 0 0,-1 0 0,1-1 0,-1 1-1,1 0 1,-1 0 0,-1 0 0,2-1-11,-4 6 46,-1-1-1,0 0 1,0 0-1,0 0 1,-11 6 0,8-7-36,0 0 0,-1 0 0,0-1 0,-13 3 0,21-6-11,-1 1 0,1-1-1,-1 0 1,0 1 0,1-1-1,-1 0 1,1 0 0,-1 0-1,0 0 1,1 0 0,-1-1-1,1 1 1,-1 0 0,-2-2-1,-15-3-8,-35-14 0,-28-24-75,82 43 85,-33-20-407,-124-92-263,128 91-242,-86-64-226,82 59-1540,-35-25-7317,159 119 7509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0 165 13720,'0'0'4227,"5"3"-3733,51 31-40,-39-24-392,0-1-1,26 10 0,-30-13-17,1 0 143,1-1 0,24 7 0,-26-9-134,-12-3-40,0 0 0,0 1-1,-1-1 1,1 0 0,0 0 0,0 0 0,-1 0 0,1 0 0,0 0 0,0 0 0,-1 0 0,1 0 0,0 0 0,0 0-1,1-1 1,19-6 112,28-14 0,-48 21-125,0-1 1,0 1-1,0-1 1,0 1-1,0-1 1,-1 0 0,1 1-1,0-1 1,0 0-1,0 0 1,1-1-1,9-15 8,19-33 0,-25 36 32,0-60 38,-5 69-53,-1 1 1,1-1-1,-1 1 1,0-1 0,0 1-1,0 0 1,-1-1-1,0 1 1,1 0 0,-1 0-1,-1 0 1,-2-4-1,2 3 5,-3-2 170,4 6-177,0 0 0,0 0 0,-1 0-1,1 0 1,0 1 0,-1-1 0,1 1 0,0-1-1,-1 1 1,1 0 0,0 0 0,-5 0-1,7 0-6,-1 0 0,1 0-1,0 0 1,-1 0-1,1 0 1,-1 0 0,1 1-1,0-1 1,-1 0 0,1 0-1,0 0 1,-1 0 0,1 1-1,0-1 1,-1 0-1,1 0 1,-1 1 0,-8 8 118,1 0 0,-9 12 0,12-9 166,-11 60 99,15-56-206,3 10-63,10 45 0,-9-57-132,1-2-1,0 1 1,1 0-1,0-1 1,13 22 0,-18-34-9,1 0 0,-1 0 0,0 0 0,0 0 1,0 1-1,0-1 0,0 0 0,0 0 0,0 0 0,1 0 1,-1 0-1,0 1 0,0-1 0,0 0 0,0 0 1,1 0-1,-1 0 0,0 0 0,0 0 0,0 0 1,0 0-1,1 0 0,-1 0 0,0 0 0,0 0 0,1 0 1,0 1-15,1-1 0,0 0 0,-1 0 0,1 0 0,0 0 0,-1 0 0,1 0 0,2-1 0,0 0-189,0 0 1,-1-1 0,1 0-1,-1 0 1,5-3-1,11-9-488,18-19 0,35-39-2047,-27 28 2035,-13 14-1306,27-27-7660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280 700 11656,'35'94'1761,"-22"-56"-186,-1 0-1,7 46 1,-19-84-1520,0 0 1,1 1-1,-1-1 0,0 1 1,0-1-1,0 1 1,0-1-1,0 1 0,0-1 1,0 1-1,0-1 0,-1 0 1,1 1-1,0-1 1,0 1-1,0-1 0,0 1 1,-1-1-1,1 0 1,0 1-1,-1 0 0,-4 0 133,5-1-101,-2 0-67,1-1-1,-1 1 1,1 0-1,-1-1 1,1 1-1,-1-1 1,1 0-1,0 1 1,-1-1-1,1 0 1,0 0 0,-1 0-1,0-1 1,-19-19 210,20 19-211,-50-62 616,-47-77 0,58 79-525,26 37 96,-41-100 101,43 94-224,2-1 1,-9-49 0,9 2 172,10 78-247,0 0 0,0 1 0,0-1 0,0 0 0,0 0 1,0 0-1,1 0 0,-1 1 0,0-1 0,0 0 0,1 0 1,-1 1-1,0-1 0,1 0 0,-1 0 0,48-85 203,-47 84-182,1 0 0,-1 0 0,1 0 0,0 0 0,4-4 0,79-62 204,-34 34-54,-9 8-216,-28 18 49,7-5-270,1 0-3083,4-2-7531,-61 35 8197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733 1 14344,'-37'26'1560,"-31"15"165,49-30-897,-106 53 298,96-48-484,-127 92 180,147-101-702,-15 13 0,-142 145 235,162-161-313,1-1-1,0 0 1,0 1 0,1 0-1,-1 0 1,1-1 0,-4 9-1,6-12-41,-42 94 334,14 5-173,27-96-125,0 0 1,0-1-1,1 1 1,0 0-1,-1 0 0,1 0 1,0 0-1,0 0 1,0-1-1,1 1 0,-1 0 1,2 4-1,4 25 201,15 43 0,28 38-87,-46-107-103,0 0 0,0-1-1,1 1 1,-1 0 0,8 6-1,70 82 234,14-5-214,-86-81-50,0 0 0,11 6 0,68 42 36,2-13-66,-59-31-106,30 7 0,-49-17 40,27 2-1,-39-4 47,1 1-1,0-1 1,0 0 0,0 0 0,0 0-1,-1 0 1,1 0 0,0 0 0,0-1-1,0 1 1,0 0 0,-1 0-1,1-1 1,0 1 0,0 0 0,-1-1-1,1 1 1,0-1 0,1 0 0,-2 1 34,7-5-171,0 0 1,0 0 0,8-9-1,-8 5 55,0 1 0,9-16 0,-16 24 116,1-1-66,-1 0 0,1 0 0,0-1-1,-1 1 1,1 0 0,-1 0 0,1 0-1,-1 0 1,0 0 0,1-1 0,-1 1-1,0 0 1,0 0 0,0-1 0,0-1-1,1-11-286,-2 1 0,-1-19-1,-2 11 215,-7-24 0,8 36-710,1 1 0,-1-14 0,-8-53-8337,26 175 6906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14968,'-14'36'270,"10"-21"1085,-11 73 471,13-65-846,1 129 311,2-113-718,5 79 1,4 15-424,-5-80 30,33 203 80,-29-211-40,-4-22-125,40 156 242,-32-137-197,-12-39-136,0 0-1,0 0 1,1 0-1,-1 0 1,1 0-1,0 0 1,2 3-1,-3-6-4,-1 1 1,1-1-1,-1 1 0,1 0 0,-1-1 0,1 0 0,0 1 0,-1-1 0,1 1 1,0-1-1,-1 0 0,1 1 0,0-1 0,-1 0 0,1 0 0,0 0 0,0 1 1,-1-1-1,1 0 0,0 0 0,1 0 0,-1-1-2,0 1 0,0-1 0,1 1-1,-1-1 1,0 1 0,0-1 0,0 1 0,0-1-1,-1 0 1,1 0 0,0 1 0,0-1 0,1-1-1,2-5-17,1 0-1,-1 0 0,6-13 0,-9 17 19,19-43-36,-11 27-86,41-75-34,-40 77 92,36-45-15,-46 61 81,0 1 1,1-1-1,-1 1 0,0-1 1,1 1-1,-1-1 1,1 1-1,-1 0 1,1-1-1,-1 1 1,1 0-1,-1-1 1,1 1-1,-1 0 0,1-1 1,-1 1-1,1 0 1,-1 0-1,1 0 1,0 0-1,0-1 1,8 0-1,1 0 0,-1 0 0,0 1 1,1 0-1,-1 1 0,10 1 0,-18-1 3,0-1-1,0 0 1,0 0-1,0 1 0,0-1 1,0 0-1,0 1 1,0-1-1,0 1 1,0-1-1,0 1 0,-1-1 1,1 1-1,1 1 1,14 13 19,-1 1 0,19 25 1,-23-22 146,2 12-56,9 34 0,-22-63-103,1 0 1,-1 0 0,0 0-1,1-1 1,-1 1-1,0 0 1,0 0 0,0 2-1,-3 15 31,0-1-1,-10 33 1,13-50-36,-1 0 0,1-1 0,0 1-1,0 0 1,-1 0 0,1 0 0,-1-1 0,1 1 0,-1 0 0,1-1-1,-1 1 1,1 0 0,-1-1 0,1 1 0,-1-1 0,0 1 0,0-1-1,-1 2 1,-16 8 15,0-1 1,-33 13-1,49-21-33,0-1 0,1 1 0,-1-1 0,0 0 1,0 1-1,0-1 0,0 0 0,1 0 0,-1 0 0,-2 0 1,-36-5-177,-46-10 1,61 8-818,-81-37-249,74 30-1342,-31-13-7077,148 62 7269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9240,'0'0'920,"-3"8"-154,-14 35 45,-14 13 338,9-15-154,16-30-888,-9 20 658,-10 29 124,22-48-155,2 2-227,1 23 0,0-36-462,0-1 0,0 1 0,0 0 0,0-1 0,0 1-1,0 0 1,1-1 0,-1 1 0,0-1 0,0 1 0,1 0 0,-1-1 0,1 1 0,0 0-1,6 9 184,1-1-1,1 0 0,17 13 1,-11-13 280,81 21 169,-76-26-362,74 6 111,-92-10-398,-1 0-1,1 0 1,0 0-1,0 0 1,0 0-1,0-1 1,3 0-1,16-5 110,38-18 0,-58 24-134,-1-1 0,1 1 0,0-1 0,0 1 1,0-1-1,0 1 0,-1-1 0,1 0 0,0 1 1,0-1-1,-1 0 0,1 0 0,-1 1 0,2-2 1,4-10 8,0 0 1,0 0 0,-2 0 0,6-18 0,-9 28-13,-1 1 1,0 0 0,0-1 0,1 1-1,-1-1 1,0 1 0,0-1-1,0 1 1,-1-1 0,1-1 0,-5-20-6,-1 1 0,-9-23 0,14 43-13,0 0-1,0 0 1,0 1 0,0-1-1,0 0 1,0 1 0,-2-3-1,-14-15-159,-30-24-1,46 42 104,1 1-1,-1-1 1,0 0-1,-1 1 1,1-1-1,0 0 1,0 1-1,0-1 1,0 1 0,0 0-1,-3-1 1,-12-2-236,-1 1 0,0 1 1,-19 1-1,9-1-2425,-24-3-5788,120 9 6434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302 150 11656,'-25'-31'1048,"18"22"-656,-1 2 0,1-1 0,-1 1 0,-1 0 1,-17-11-1,1 8-213,15 8 122,3 3-218,0 1 0,-1-1 0,1 1 1,-10 4-1,16-6-71,1 0 1,0 0-1,-1 0 0,1 1 1,-1-1-1,1 0 1,0 1-1,-1-1 0,1 0 1,-1 0-1,1 1 1,0-1-1,-1 1 0,1-1 1,0 0-1,0 1 1,-1-1-1,1 1 0,0 0 1,-6 12 111,0 0 0,-5 18 0,11-30-93,0 0 1,-1 1 0,1-1-1,0 0 1,0 0 0,0 0-1,0 1 1,0-1 0,0 0-1,0 1 1,4 22 234,11 34 0,-7-41 282,12 13-168,24 28 1,-28-42 112,10 4-147,40 24-1,-42-31 262,2 0-287,-21-11-260,29 10 90,-33-12-141,-1 0 0,0 0-1,1 1 1,-1-1 0,0 0 0,1 0-1,-1 0 1,0 0 0,1 0-1,-1 0 1,1 0 0,-1 0 0,0 0-1,1 0 1,-1 0 0,0 0-1,1 0 1,-1 0 0,1 0 0,-1 0-1,0 0 1,1 0 0,-1 0-1,0-1 1,1 1 0,-1 0 0,0 0-1,1 0 1,-1-1 0,3-2 16,0 1 1,-1-1 0,1 0 0,-1 0-1,1 0 1,-1-1 0,0 1 0,0 0-1,-1-1 1,1 1 0,-1-1 0,2-6-1,-3 10-20,0-1 0,1 0 0,-1 0-1,0 0 1,0 0 0,0 0 0,0 1 0,0-1-1,0 0 1,0 0 0,0 0 0,0 0 0,-1 0-1,1 1 1,0-1 0,-1-1 0,-10-28 51,-23-44 0,21 51-10,-69-89-51,79 108-72,0 1 1,0-1-1,-7-5 0,-92-72-501,82 69-474,0 3 615,0 2 1,-29-7-1,49 13 425,-1 1 0,1 0-1,-1 0 1,1 0 0,-1 0-1,0-1 1,1 1-1,-1 0 1,1 0 0,-1 0-1,1 0 1,-1 0-1,1 0 1,-1 1 0,1-1-1,-1 0 1,1 0 0,-1 0-1,0 0 1,0 1-1,-1 0-47,1 0-1,-1 1 0,1-1 0,-1 0 0,1 1 0,0-1 0,0 1 0,-1 0 0,1-1 0,0 1 0,0 0 0,1-1 0,-1 1 0,0 0 1,0 0-1,0 3 0,-3 6-1385,-1 0-3977,-10 16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7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14792,'2'13'68,"1"-1"488,-1 1 1,0 16-1,1 68 1408,-3-72-858,4 130 358,-3-121-782,5 131 142,-4-132-816,14 135-136,-13-141-584,2 7 362,3 26-3104,-2-16-6186,-14-103 7259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69 150 13176,'-22'51'1344,"-9"52"1319,27-91-2574,2-7-10,1 0-1,-1 0 1,1 0-1,0 6 1,0-4 47,-1 1-84,1-1-1,1 1 1,-1 0 0,1-1-1,2 11 1,4 13 24,-6-31-49,0 1 0,0-1 0,0 0-1,0 1 1,0-1 0,0 0-1,1 1 1,-1-1 0,0 0-1,0 0 1,0 1 0,0-1 0,1 0-1,-1 1 1,0-1 0,0 0-1,1 0 1,-1 1 0,0-1-1,0 0 1,1 0 0,-1 0 0,0 0-1,1 1 1,-1-1 0,0 0-1,1 0 1,-1 0 0,0 0-1,1 0 1,0 0-7,-1 0 0,1 0 0,-1 0 0,1-1 0,-1 1 0,1 0-1,-1 0 1,0-1 0,1 1 0,-1 0 0,1-1 0,-1 1 0,0-1 0,1 1-1,-1 0 1,0-1 0,1 1 0,-1-1 0,0 1 0,1-2 0,0 1 6,3-9 22,1 1 1,-2-1-1,1 0 0,2-13 1,14-63 29,12-62 150,-12 63-124,-15 71 54,1 1-36,11-15 0,-17 28-108,1 0 1,-1 0-1,0-1 1,0 1-1,0 0 1,0 0-1,0 0 1,0 0-1,0 0 1,0 0-1,0-1 1,0 1-1,0 0 1,1 0-1,-1 0 1,0 0-1,0 0 1,0 0-1,0 0 1,0 0-1,0 0 1,1 0-1,-1 0 1,0 0-1,0-1 1,0 1-1,0 0 1,0 0-1,1 0 0,-1 0 1,0 0-1,0 0 1,0 0-1,0 0 1,0 1-1,1-1 1,-1 0-1,0 0 1,0 0-1,0 0 1,0 0-1,0 0 1,1 0-1,-1 0 1,0 0-1,3 1 31,0 0 0,-1 1 0,1-1-1,-1 1 1,6 3 0,-3 0 55,1 1 1,7 9-1,30 50 186,-35-52-149,-1 1-1,0 0 0,6 20 0,-5-12 29,1 5-8,2 1-118,0 3-99,-10-31 45,-1 0 1,0 1-1,0-1 1,0 0 0,0 1-1,0-1 1,1 0-1,-1 1 1,0-1-1,0 0 1,1 1 0,-1-1-1,0 0 1,0 0-1,1 0 1,-1 1 0,0-1-1,1 0 1,-1 0-1,0 0 1,0 0-1,1 1 1,-1-1 0,1 0-1,-1 0 1,0 0-1,1 0 1,0 0-1,11-3-1140,-1 0 333,43 0-1619,-2 0-8729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41 11568,'-4'-1'44,"-1"-1"347,0 0 0,0 0 0,-1 1 0,1-1 0,-7 0 0,-13 0-9,13 2 439,-62 14 290,59-9-512,-62 35 173,63-30-510,-45 48 118,51-46-74,-18 42 132,25-52-390,0 1 0,0-1 0,0 0 0,1 1 0,-1-1 0,1 1 0,-1 0 0,1-1 0,0 1 0,0-1 1,0 1-1,0-1 0,1 1 0,-1-1 0,1 4 0,0-4-17,-1-2-26,0 1 0,0-1-1,0 0 1,0 0 0,0 1 0,0-1 0,0 0 0,1 0 0,-1 1 0,0-1 0,0 0-1,0 0 1,0 0 0,0 1 0,1-1 0,-1 0 0,0 0 0,0 0 0,0 0 0,1 1-1,-1-1 1,0 0 0,0 0 0,0 0 0,1 0 0,-1 0 0,0 0 0,0 0-1,1 1 1,12 3 63,0 1 0,16 2 0,-28-7-56,0 0 0,0 0-1,0 1 1,0-1 0,0 0-1,1 0 1,-1 0 0,0-1-1,0 1 1,0 0 0,2-1-1,83-25 163,-84 25-170,1 0 1,-1 0 0,0 0-1,1 0 1,3-3 0,35-26 27,5-15-24,-27 24 0,-1 0 0,23-37 0,-6 2 28,-24 40 88,-10 16-122,-1-1 0,1 1-1,-1 0 1,1-1-1,-1 1 1,1 0 0,-1 0-1,1-1 1,0 1 0,-1 0-1,1 0 1,-1 0-1,1 0 1,0 0 0,0 0-1,-1 0 0,0 0-1,0 0 1,0 0-1,1 0 1,-1 0-1,0 0 1,0 0-1,0 0 1,0 0-1,0 0 1,0 0-1,0 0 1,0 0-1,0 0 1,1 1-1,-1-1 1,0 0 0,0 0-1,0 0 1,0 0-1,0 0 1,0 0-1,0 0 1,0 0-1,0 0 1,0 1-1,0-1 1,0 0-1,0 0 1,0 0-1,0 0 1,0 0-1,0 0 1,0 0-1,0 0 1,0 1-1,0-1 1,0 0-1,0 0 1,0 0-1,0 0 1,1 7 6,0 0 1,0 0-1,-1 10 1,1 11 16,3 53-29,-2-64-142,18 59-126,-18-69 116,1 0 0,0 0-1,0 0 1,0-1 0,1 1-1,8 9 1,-7-9-17,2 0-844,6 1 382,17 9 1,-29-16 615,-1-1-1,1 0 1,0 0-1,0 1 1,-1-1-1,1 0 1,0 0-1,0 0 1,0 0-1,-1 0 1,1 0-1,1 0 0,22-2-929,36-7 0,-55 8 589,76-11-9345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7 15776,'1'8'544,"-1"0"1,1 0 0,3 9 0,3 25 1797,-2 68-140,-3-64-2092,1 21 91,-4-74-216,0-1 0,0 0 0,-1 1 0,-3-12 0,2 9-42,-11-59-644,5 16-533,-9-38-2411,10 50-5512,19 96 6880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4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27 318 10584,'0'0'4337,"-1"6"-3552,0 2-663,0-4 18,0 1 0,0-1 0,0 1 0,1 7 0,-5 58 625,-2-10 277,4-39-886,1 1 0,1-1-1,1 25 1,2-31 61,0 1-76,-3-13 100,-1-7 232,1-3-440,-2-64 14,5 52-12,24-142 25,-15 113-45,25-70 0,-33 109-13,2-1-1,-1 1 1,1 0 0,1 1-1,8-11 1,34-32 7,-32 34-2,-4 7-2,-1-1 1,24-15 0,-28 22-2,0 0 1,0 0-1,0 0 1,1 1-1,-1 0 1,1 1 0,9-2-1,-14 3 6,-1 1 1,1 0-1,-1 0 1,1 0-1,0 1 0,-1-1 1,1 0-1,-1 1 1,1 0-1,-1 0 0,0 0 1,1 0-1,-1 0 0,0 0 1,4 3-1,1 1 20,0 1 0,0 0 0,5 7-1,0 1 46,0 2-1,14 24 0,-17-23 39,27 82 62,-31-78 18,7 91 81,-12-91-68,0-12-133,-1 11 18,-1-1 0,-8 38 0,-6-6 14,16-51-105,0 1 1,0-1-1,0 0 1,0 0-1,0 1 1,0-1-1,0 0 1,0 0-1,-1 1 1,1-1-1,0 0 1,0 0-1,0 1 1,0-1-1,-1 0 1,1 0-1,0 0 1,0 1-1,0-1 1,-1 0-1,1 0 1,0 0-1,0 0 1,-1 1-1,1-1 1,0 0-1,0 0 1,-1 0-1,1 0 1,0 0-1,0 0 1,-1 0-1,1 0 1,0 0-1,-1 0 1,1 0-1,0 0 1,0 0-1,-1 0 1,1 0-1,0 0 1,0 0-1,-1 0 1,1 0-1,0-1 1,0 1-1,-1 0 1,1 0-1,0 0 1,-1-1-1,1 1 2,-1-1-3,0 1 0,0-1 0,0 0 1,1 0-1,-1 0 0,0 0 0,0 0 0,1 0 1,-1-1-1,1 1 0,-1 0 0,1 0 1,-1 0-1,1 0 0,-1-2 0,-2-22-13,2-10 1,3 19-39,18-78-12,-19 92 60,-1-1 0,1 1 0,-1 0 0,1-1 0,0 1 0,0 0 0,2-3 0,57-100-39,-59 102 35,1 0 0,0 0 1,0 1-1,1-1 0,2-2 0,87-76-46,-90 80 55,0 0-1,0-1 1,0 1 0,0 0 0,0 0 0,0 0 0,0 0 0,2 0 0,22-6 12,-1 1 1,28-3 0,-51 9 1,0 0 0,0 0-1,0 0 1,0 0 0,0 0 0,0 0 0,0 1 0,3 0-1,-5-1-14,13 3 67,21 8 0,-20-5-25,17 11 1,-29-15 6,0-1 0,1 0 0,-1 1 0,0-1 1,3 4-1,57 67 340,-52-56-234,1 5-41,-2 1 1,13 43 0,8 66-590,-25-114-422,1-3-5280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14704,'1'15'417,"-1"-15"-231,0 1 0,0-1 0,0 1 0,1-1-1,-1 1 1,0-1 0,0 1 0,0-1-1,0 0 1,1 1 0,-1-1 0,0 1 0,0-1-1,1 0 1,-1 1 0,0-1 0,1 0 0,-1 1-1,1-1 1,-1 0 0,1 1 0,53 17 208,-46-15-380,1 0-1,15 3 0,-4-1-6,34 10 61,-33-10 245,82 13 114,-101-18-399,0 0 1,0 1-1,0-1 0,0 0 1,0 0-1,0 0 0,0-1 0,2 1 1,96-25 295,-98 24-320,-1 1 1,0 0-1,0-1 1,0 1-1,0-1 1,0 1-1,1-1 1,-1 0-1,0 1 1,0-1 0,-1 0-1,1 0 1,0 0-1,1-1 1,4-4 13,0-1 0,0 0 0,5-10 0,-5 7-13,-1 0 0,5-17 1,-10 27-6,1-2 1,-1 1-1,1-1 1,0 0 0,-1 0 0,0 0 0,1-1 0,-1-2-1,-1-17 4,0 0 0,-7-33 0,8 54-2,0-1-1,-1 1 1,1 0-1,0 0 0,-1 0 1,1 0-1,0 0 1,-1 0-1,0 0 1,1 0-1,-1 0 0,1 0 1,-2-1-1,2 2-1,-4-4 4,1-1 0,-1 2 0,0-1 0,-8-6 0,7 7 0,0 1-1,-1-1 1,1 1-1,-9-2 1,14 3-1,-1 1 0,0 0 0,1 0 0,-1-1 1,0 1-1,0 0 0,1 0 0,-1 0 0,0 0 0,0 0 1,1 0-1,-1 0 0,0 0 0,0 0 0,1 1 0,-1-1 1,0 0-1,1 0 0,-1 1 0,-1-1 0,-6 4 14,-1-1 0,0 1-1,-9 6 1,3 1-1,-18 15 0,30-24 0,0 1 0,1-1-1,-1 1 1,1 0 0,-3 3 0,5-6-16,-37 53 98,4 9-32,32-60-44,0 1 1,0-1 0,0 1-1,0-1 1,0 1 0,1-1-1,-1 1 1,1 0 0,-1 4-1,1-7-22,-5 92 227,11 10-168,-5-97-48,-1 0 0,1 0 1,0 0-1,0 1 0,3 7 1,30 78 60,11-3-50,-29-60 18,-4-7-49,28 36 0,-39-57 1,-1 0 0,0 1 0,0-1 1,0 0-1,0 0 0,0 0 0,0 1 1,1-1-1,-1 0 0,0 0 0,0 0 1,0 1-1,0-1 0,1 0 0,-1 0 1,0 0-1,0 0 0,1 1 0,-1-1 1,0 0-1,0 0 0,0 0 0,1 0 1,-1 0-1,0 0 0,0 0 0,1 0 1,-1 0-1,0 0 0,0 0 0,1 0 1,-1 0-1,0 0 0,0 0 0,1 0 1,-1 0-1,0 0 0,0 0 0,1 0 1,-1-1-1,0 1 0,1 0 0,1-2-25,1 1-1,0-1 0,-1 0 0,1 1 0,-1-1 0,1 0 1,-1-1-1,0 1 0,0 0 0,2-4 0,13-23-108,-16 27-280,0-1 0,0 1-1,1-1 1,0 1 0,-1 0 0,4-4 0,23-26-9676,-65 75 7602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16 276 10224,'0'0'6449,"-1"8"-6204,-8 34 12,7-25-55,0 0 0,1 0 0,1 22 0,0-38-169,0 0 0,0 0 0,1 0 0,-1 0-1,0 0 1,1 0 0,-1 0 0,1 0 0,-1 0-1,1 0 1,-1 0 0,1 0 0,0-1 0,1 3-1,1 1 132,-1-16-67,-1 5-55,0 0 1,-1-14-1,-4-63 85,3 69-50,-1-16 18,0-1 0,4-38 1,5-4 121,-5 59-94,0 0 0,2 0 0,6-19 0,-8 30-24,5 5 35,11 6-56,0 1-1,-1 0 0,20 13 1,-16-6 70,93 83 60,-89-74-80,114 119 42,-116-116-108,43 67-50,-65-93-43,0 0 1,-1 0 0,1 0 0,0 0 0,-1 0 0,1 0-1,-1 1 1,1-1 0,-1 0 0,0 2 0,1 0-5,0 1 0,-1-1 0,0 0 0,0 1-1,0-1 1,0 0 0,0 1 0,-1-1 0,1 0 0,-1 1 0,0-1 0,0 0 0,-3 5 0,4-7-178,-1 0 0,1 0-1,-1 0 1,1 0 0,0 0 0,-1 0-1,1 0 1,0 0 0,0 0 0,0 0 0,-1 0-1,1 2 1,-3 27-9415,8-71 7246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2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1343 0 18375,'-56'93'295,"29"-52"1178,-54 78 1,-13 17-1026,50-79 320,-81 91 4,-14 7-662,82-93-328,-240 232-257,245-243-610,-54 54 3,16-14 812,33-35-2341,-60 61-7011,274-273 7230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3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1244 0 16136,'0'0'0,"-44"48"0,-31 29 2199,-46 42 1,-46 36-1296,-25 9 8,-34 12-912,-193 163-16511,838-678 16511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9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453 588 15776,'2'0'107,"-1"-1"0,0 1 0,1-1 1,-1 0-1,1 0 0,-1 0 1,0 0-1,0 0 0,0 0 0,0 0 1,1 0-1,-1 0 0,-1 0 1,1 0-1,0-1 0,0 1 0,0-1 1,-1 1-1,1 0 0,0-1 1,-1 1-1,0-1 0,1 1 0,-1-1 1,0 1-1,0-1 0,0 1 1,0-1-1,0-2 0,-3 0 850,3 4-933,0 0 0,0 0-1,0 0 1,-1 0 0,1 0 0,0 0 0,0 0 0,0 0 0,0 0 0,0 0-1,0 0 1,0 0 0,-1 0 0,1 0 0,0 0 0,0 0 0,0 0 0,0 0 0,0 0-1,-1 0 1,1 0 0,0 0 0,0 0 0,0 0 0,0 0 0,0 0 0,0 0-1,0 0 1,-1 0 0,1 0 0,0 0 0,0 0 0,0 0 0,0 0 0,0 0 0,0 0-1,0 1 1,0-1 0,-1 0 0,1 0 0,0 0 0,0 0 0,0 0 0,0 0-1,0 0 1,0 1 0,0-1 0,0 0 0,0 0 0,0 0 0,0 0 0,-13 31 477,11-21-506,-8 73 10,8-61 28,1 116 59,1-97 170,0 94 3,-2 23-164,0-86 141,-2 129 3,-2 18-164,3-120 81,-8 180 3,-4 23-108,8-166 65,-11 243 3,-4 29-86,13-243 27,-37 652 28,36-656-28,-52 663 25,34-474-48,5-77-22,8-47 22,-3 327 107,19-387-70,3-35-41,-2-65 56,7 142 3,2 26-58,-6-132 62,10 169 3,2 16-72,-12-177 29,5 430 22,-13-314-63,-5-53-10,-1-42 10,2-50-18,3-51-15,-16 68 5,-5-1 1,-44 113 0,36-112 0,26-73 7,1-3 7,1 1-2,-11 79-4,10-33-30,6-58-106,13 39-59,-9-41 28,6 2 62,20 18 0,-18-22 45,71 18-22,-63-22 6,100 6-35,-114-9 88,-1 0 0,0 0 0,1 0 0,5-2 0,92-15-81,16-6 38,-67 10-156,83-28 0,473-195-73,-207 90 208,-314 122 74,1 5 0,154-16-1,160 25 35,-4 24 96,444 65 677,67 2 74,-811-74-722,119 2 188,-176-8-156,192 3 72,-148-5-116,1-4-1,97-17 1,-142 16-110,41-9 36,-73 12-52,0 0 0,-1 0 0,1 0 0,-1-1 1,1 0-1,13-10 0,22-22 30,-22 15-34,-10 6-6,14-24 0,-23 35-1,5-11-4,32-79-1,-33 69-14,21-134-13,-24 117-12,7-85 3,-3-19 30,-6 84-8,5-269-12,-6 260-8,9-301-9,-6 290 44,11-145 3,6-15 1,-11 139-4,16-168 3,11-73 2,-2-22 0,-3-24 2,-4-31 3,-4-22-4,-3-10-1,-2-5 2,12 18 3,7 16-2,6 17 2,3 13-2,-5 10 2,-10 71 0,-20 192 15,30-461 11,-37 478 4,0-126 3,-6 21-11,-1 135 68,-5-89 3,-2 19-74,4 95-2,-13-49 3,14 78-23,-1 1-1,-12-31 1,13 42-2,0 0 0,0 0 0,-1 0 0,0 1 0,0-1 0,-7-6 0,6 8-3,0 1-1,-1 0 1,1 0-1,-10-5 1,15 9-4,-1 0 1,1 0-1,-1 1 0,0-1 1,1 0-1,-1 1 0,0-1 1,1 1-1,-1 0 0,0 0 1,0-1-1,-2 1 0,-79-5-79,-17 12 54,100-7 32,-47 6-72,-87 16 4,-11 10 41,77-20-40,-126 16 1,-22-2 40,192-23-3,-51-1 0,75-2 29,-281-6-55,-28-13 43,177 5 5,132 14 7,-348-47-6,-19-12 6,367 59 0,-147-23 8,-582-72 14,687 89-2,-57 1 0,99 5-20,-335-6 40,9 16-20,326-10-20,-122 9 60,122-9-60,-284 36 60,16 9-49,166-25-18,-141 32 1,10 4-118,211-50-80,0-2 0,-28 3 0,50-7 204,-238 27-608,1-11 325,237-16 283,-142 11-3428,-143 14-7864,665-58 8510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0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5485 472 13000,'14'-7'175,"-8"4"157,0-1 0,0 0 0,5-4 1,-5 4 330,0-1 0,-1 0 0,9-10 0,-13 14-532,1-1 0,-1 1 0,0-1 0,0 1 0,-1-1 0,1 0 0,0 0-1,0 0 1,0-2 0,-1 4-61,0-1-1,0 0 1,0 0-1,0 0 1,0 0-1,0 0 1,0 1-1,-1-1 1,1 0-1,0 0 1,0 0-1,-1 0 1,1 1-1,0-1 1,-1 0-1,1 0 1,-1 1-1,1-1 1,-1 0-1,0-1 1,-7 0 238,-69-8 145,55 9-60,-125 0 154,103 1-174,-104 2 1,-27 1-233,97-2 194,-137-2 3,-19-2-211,132 0 166,-177-8 1,-17-6-180,171 9 166,-203-20 0,-16-2-178,206 16 126,-558-76 94,562 71-100,-495-69 78,515 74-154,-142-9 1,20 5-94,152 14 67,-95 4 0,25 6-114,154-6-6,-9 1-23,0-1 0,0 1 0,-14 4 0,-10 2-21,-30 13 0,48-14-17,0 1 0,-26 17 0,39-23-42,0 1-1,-1-1 1,1 1 0,0-1-1,0 1 1,0 0 0,-3 3-1,-1 2-61,1 0 0,0-1-1,0 2 1,-5 9 0,7-9 103,0-1 1,1 1 0,0 0-1,-2 13 1,4-21 61,0 3-415,-1 0-1,0 0 1,1 1 0,-2-1-1,1 0 1,0 0 0,-4 5-1,-22 51-10754,64-137 8413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1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 10 12640,'0'0'1376,"-4"0"-230,-23 0 5,-44-4-113,33 1-8,-21 1-540,-58 9 274,105-6-729,-16 4 240,-19 8 46,37-9-68,-42 31 102,41-25-100,-41 54 89,37-43-220,1 1-1,-10 23 1,15-28-85,-9 16 206,-31 70 20,18-24-123,26-63-20,-7 72 48,11-72-70,9 60 42,-5-64-34,-2-7-65,0-2-27,1 1 1,-1-1-1,0 1 0,1-1 1,0 0-1,0 0 0,0 0 1,0 0-1,0 0 1,1 0-1,-1 0 0,6 4 1,-1-3 32,1 0 0,15 7 1,-14-11 58,25-6 34,0-2 1,41-15 0,-65 19-61,1 1 0,0 0 0,0 1 0,0 0 0,13 0 0,13-2-28,91-6-22,-115 11-37,-9-1-83,0 0 0,-1 0-1,1 0 1,0-1 0,0 1 0,5-3 0,12-2-668,1-1 0,28-14 0,-36 12 644,14-7-182,44-19-2515,-6 3-9957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573 36 16224,'-12'1'284,"9"0"-89,0-1 1,0 0-1,0 1 1,0-1 0,0 0-1,1 0 1,-4-1 0,-96-13 1842,78 11-1118,-102-11 227,101 12-932,-111-2-729,57 5-475,68 1-76,7 0 843,-1 0-1,1 1 1,0-1 0,1 1 0,-7 5-1,10-7 206,-1-1-1,1 1 1,0-1-1,0 0 0,0 1 1,0-1-1,-1 1 1,1-1-1,0 1 0,0-1 1,0 1-1,0-1 1,0 1-1,0-1 0,0 1 1,1-1-1,-1 0 1,0 1-1,0-1 0,0 1 1,0-1-1,0 1 0,1-1 1,-1 1-1,0-1 1,0 0-1,1 1 0,-1-1 1,0 0-1,1 1 1,0 0-31,14 15-2146,4 8-8486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13 14256,'-12'11'220,"12"-11"-142,0 0 0,0 1-1,0-1 1,0 1 0,0-1 0,0 0 0,-1 1 0,1-1 0,1 0 0,-1 1 0,0-1 0,0 1 0,0-1 0,0 0 0,0 1 0,0-1 0,0 1 0,0-1 0,1 0 0,-1 1 0,0-1 0,0 0 0,0 1 0,1-1 0,-1 0 0,1 1 101,4 9 388,1 0 0,-2 0 0,1 0 0,5 23 0,-8-25-509,1 20 142,1 187 421,-4-171-255,-1-54-171,-2-8-137,4-12-30,6-33-1,2 17-24,-9 44-3,6-22 0,0 1 0,14-36 0,12-12 5,-25 59 28,2 2 17,20-19-1,-21 26 244,-4 2-243,-1 1-1,1 0 0,0 0 0,0 0 0,-1 0 0,1 1 0,6 1 1,-3 2 156,1 4-102,-1 1-1,0 0 1,0 0 0,0 0-1,5 14 1,-8-14-62,0 1 1,-1 0 0,1 10-1,-2-14-2,-1 0-1,-1 0 1,1 0-1,-1 0 1,0-1-1,0 1 1,-2 7-1,2-13-38,0 0 0,0 0-1,0 0 1,0 0 0,0 0-1,0 0 1,0 0 0,0 0-1,0 0 1,0 0 0,0 0 0,0 0-1,0 0 1,0 0 0,0 0-1,0 1 1,0-1 0,0 0-1,0 0 1,0 0 0,0 0-1,-1 0 1,1 0 0,0 0-1,0 0 1,0 0 0,0 0 0,0 0-1,0 0 1,0 0 0,1 1-1,-1-1 1,0 0 0,0 0-1,0 0 1,0 0 0,0 0-1,0 0 1,0 0 0,0 0-1,0 0 1,0 0 0,0 0 0,0 0-1,0 0 1,0 0 0,0 0-1,0 0 1,0 0 0,0 0-1,0 1 1,0-1 0,0 0-1,0 0 1,1 0 0,-1 0-1,0 0 1,0 0 0,0 0 0,0 0-1,0 0 1,0 0 0,0 0-1,0 0 1,0 0 0,0 0-1,5-5 19,3-5-13,-2 2 4,0 0-1,14-12 1,-12 12-8,31-29 19,-25 24-18,-12 11-2,-1 0 0,1 0 0,0 1 0,0-1 0,-1 1 0,1-1 0,0 1 0,0 0 0,0 0 0,3-1 0,2-1 1,13-6 3,-12 7 15,-4 2-14,-1 1 0,1-1 0,-1 0-1,1 1 1,-1 0 0,0 0 0,1 0 0,-1 0-1,0 0 1,0 1 0,0-1 0,0 1-1,0 0 1,0 0 0,0 0 0,-1 0 0,5 6-1,3 6 3,-3 2 16,5 8-4,1 8-14,-13-31-6,45 110-840,-35-82-1602,-4-36-1305,0 1-417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126 197 14344,'-22'139'2638,"15"-101"-2006,3-21-415,-4 25 1041,-9 63 32,3-34-203,0-6-968,13-55-111,-2 5 11,0 0-1,-9 22 1,6-24 26,6-12-45,0-1 0,0 0 0,0 0 1,0 0-1,0 0 0,0 0 0,0 0 0,0 1 0,0-1 0,0 0 1,0 0-1,0 0 0,-1 0 0,1 0 0,0 0 0,0 0 0,0 1 1,0-1-1,0 0 0,0 0 0,0 0 0,-1 0 0,1 0 0,0 0 1,0 0-1,0 0 0,0 0 0,0 0 0,0 0 0,-1 0 0,1 0 1,0 0-1,0 0 0,0 0 0,0 0 0,0 0 0,-1 0 0,1 0 0,0 0 1,0 0-1,0 0 0,0 0 0,0 0 0,0 0 0,-1 0 0,1 0 1,0 0-1,0 0 0,0-1 0,0 1 0,0 0 0,0 0 0,0 0 1,0 0-1,-1 0 0,1 0 0,0 0 0,0 0 0,0-1 0,0 1 1,0 0-1,0 0 0,0 0 0,0 0 0,0-1 0,-2-5 0,0 0-1,1 0 1,0-1 0,0 1-1,1-1 1,-1 1-1,2-8 1,-1 2-5,-1 0-7,0-58-89,11-96 0,8 24-43,-13 114 32,12-40 4,9-8 86,-17 57 30,1 0 0,0 1-1,21-27 1,-30 44 2,0 0 1,-1 0-1,1 0 0,0 0 1,-1 1-1,1-1 0,0 0 1,0 0-1,0 1 0,-1-1 0,1 1 1,0-1-1,0 1 0,2-2 1,5-1 42,1-1-1,14-3 1,-12 5-35,0 1-1,12 0 0,-23 1-17,2 0 15,0-1-1,0 1 0,0 1 0,0-1 1,0 0-1,3 1 0,7 3 22,1 1-1,-1 0 0,0 1 0,13 8 0,-13-4 247,-3 0-162,0 1 0,10 17 0,-18-28-116,-1 1 0,0-1 1,0 1-1,1-1 0,-1 1 1,0-1-1,0 1 0,0-1 1,0 1-1,1-1 0,-1 1 1,0-1-1,0 1 0,0 0 1,0-1-1,0 1 0,0-1 1,0 1-1,-1 0 0,-1 9 14,0-1 0,-1 1 0,-1-1-1,1 0 1,-8 12 0,11-20-17,-1 0 1,0 0-1,1 0 0,-1 0 1,0 0-1,0 0 0,0 0 1,0 0-1,0 0 0,-1 1 1,-17 10 2,-33 18 0,50-29-14,0 0 1,1 0 0,-1-1 0,0 1 0,1-1 0,-1 1-1,-3-1 1,2 1-34,-6 0-55,-1 1 1,0-1-1,0-1 0,1 0 1,-1 0-1,0-1 1,-17-4-1,11 0-336,-26-11-1,25 8-2478,-18-5-6740,82 31 7273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16583,'0'8'1706,"0"98"171,1-76-1042,2 146 246,-1-133-706,12 216 35,-11-208-628,11 166-112,-12-184-28,-1-27 136,4 118-2595,-3-123 2550,2-2 91,0-1 0,0 1 0,-1-1 0,4-2 0,1-1-1462,19-8-9355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0 14256,'-7'4'364,"-1"-1"1,0 0 0,-1-1 0,1 0 0,0 0 0,-1-1-1,-14 0 1,-2-4 44,24 3-363,0 0-1,1-1 0,-1 1 0,1 0 0,-1 0 0,0 0 0,1 0 0,-1 0 0,0 0 0,1 1 0,-1-1 0,0 0 1,1 0-1,-1 0 0,-1 1 0,-64 25 883,65-25-906,0-1 0,0 0 0,0 1 0,0-1 0,1 1 0,-1-1 0,0 1 0,0 0 0,0-1 0,0 1 0,1 0 0,-2 1 0,-12 16 153,-16 25 0,30-42-173,-1 0 1,0 0-1,1 1 1,-1-1-1,1 0 1,0 0 0,-1 0-1,1 1 1,0-1-1,-1 2 1,0 16 30,0 1 0,3 28 1,3-30 274,7 10-81,18 29 0,-19-43 173,1-4-217,0 0 0,20 12-1,-32-22-168,1 1 0,-1-1-1,0 0 1,1 0-1,-1 1 1,1-1 0,-1 0-1,0 0 1,1 0-1,-1 1 1,1-1 0,-1 0-1,0 0 1,1 0-1,-1 0 1,1 0 0,-1 0-1,1 0 1,-1 0-1,1 0 1,-1 0 0,0 0-1,1-1 1,0 1-1,3-1 31,0-1 1,0 0-1,0 0 0,0-1 0,0 1 0,0-1 0,-1 0 0,1 0 1,4-6-1,-7 9-34,0-1-1,-1 0 1,0 1 0,1-1 0,-1 1 0,1-1 0,-1 0 0,0 1 0,1-1-1,-1 0 1,0 1 0,0-1 0,0 0 0,1 0 0,-1 1 0,0-2 0,1-8 76,1-19 0,-2 19-78,-1 0 1,0 0 0,-4-16-1,-1 8-22,-1 0 1,-1 0-1,-19-31 0,25 46 0,-10-14-331,-48-55-277,49 61-436,3 6 728,-1-1 0,0 2 1,-15-8-1,24 12 323,-1 0 0,1 0 1,0-1-1,0 1 0,0 0 0,0 0 0,-1 0 0,1 0 1,0 0-1,0 0 0,0 0 0,0 0 0,-1 0 0,1 0 1,0 0-1,0 0 0,0 0 0,-1 0 0,1 0 0,0 0 0,0 0 1,0 0-1,-1 0 0,1 0 0,0 0 0,0 0 0,0 0 1,0 0-1,-1 0 0,1 0 0,0 1 0,0-1 0,0 0 1,0 0-1,0 0 0,-1 0 0,1 0 0,0 1 0,-1 1-63,-1 0-1,1 0 0,0 0 0,0 0 0,0 0 0,0 1 1,1-1-1,-1 0 0,1 1 0,-1-1 0,1 0 0,0 5 0,-2 7-1593,-8 31-9662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17 13896,'-7'16'747,"2"1"0,0-1 0,1 1 0,-4 32 0,-5 59 353,9-82-518,-12 126 188,12-114-430,-26 201 124,23-189-184,-37 184 72,35-193-270,-34 107-2,35-129-192,7-16 91,-1 1 1,0 0 0,0-1 0,-1 1-1,1 0 1,-1-1 0,0 0 0,0 1 0,0-1-1,0 0 1,-7 4 0,9-6 7,1-1-1,0 0 1,0 0-1,-1 0 1,1 0-1,0 0 1,0 0-1,0 0 1,-1 0-1,1 0 1,0 0-1,0 0 1,-1 0-1,1 0 1,0 0-1,0 0 1,-1 0-1,1 0 1,0 0-1,0 0 1,-1 0-1,1 0 1,0 0-1,0 0 1,0 0-1,-1-1 1,1 1-1,0 0 1,0 0-1,0 0 1,-1 0-1,1-1 1,0 1-1,0 0 1,0 0-1,0 0 1,0-1-1,-1 1 1,1 0-1,0 0 1,0-1-1,-10-11-163,1 0 0,0-1-1,1 0 1,-8-20 0,13 28-82,1 0 1,0 0 0,-2-9-1,-22-84-774,-1-20 777,25 108 195,0 1-1,1-1 1,0-11 0,-5-109-181,4-61-1841,-3-103-8097</inkml:trace>
  <inkml:trace contextRef="#ctx0" brushRef="#br0" timeOffset="1">242 1 13360,'39'29'316,"-31"-19"1265,29 56 536,-36-64-1963,-1 0-1,1 0 1,0 0-1,0 1 1,-1-1-1,1 4 1,12 119 1246,-14-97-872,-18 114-47,15-117-1268,-4 8 213,-9 55-620,11-18-1887,4-36-5061,5-79 6118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0 182 13000,'0'0'5423,"9"6"-4916,44 28-46,-6-4-158,52 33 102,-76-50-267,0-2-1,41 15 0,-50-22-55,2 0 0,15 3 0,-24-7-53,-1 1-1,0-1 1,0 0-1,1 0 1,-1 0 0,0-1-1,8-2 1,-14 3-18,1 0 0,-1 0 0,1 0-1,-1-1 1,1 1 0,-1 0 0,1 0 0,-1-1 0,1 1-1,-1 0 1,1-1 0,-1 1 0,1 0 0,-1-1 0,1 0-1,8-10 60,-1 1 0,11-19 0,-13 15-64,-2-9-1,3-38 0,-8 43 3,-17-73 12,17 85-12,0 0 1,0 1 0,-1-1-1,0 1 1,-3-7 0,-1 1-1,-9-20 37,8 22 148,3 5-146,0 1-1,0 0 1,0 0-1,-1 0 1,-7-4-1,11 7-41,1 0 1,0 0-1,0 0 1,0 0-1,-1 0 1,1 0-1,0 0 0,0-1 1,0 1-1,-1 0 1,1 0-1,0 0 1,0 0-1,0 0 0,-1 1 1,1-1-1,0 0 1,0 0-1,0 0 1,-1 0-1,1 0 0,0 0 1,0 0-1,0 0 1,0 0-1,-1 0 0,1 0 1,0 1-1,0-1 1,0 0-1,0 0 1,0 0-1,-1 0 0,1 1 1,0-1-1,0 0 1,0 0-1,0 0 1,0 0-1,0 1 0,0-1 1,0 0-1,-11 16 92,2 0-1,-9 19 1,17-33-92,0 0 1,0 0 0,1 0 0,-1 0 0,0 0 0,1 1-1,-1 2 1,-9 124 68,10-124-57,0 0 0,0-1 1,1 1-1,0 5 0,33 132 89,-25-115-100,41 86-32,-40-96-146,1-5 65,-1 0 0,16 12 1,-26-23 81,0-1 0,0 0 0,1 1 1,-1-1-1,0 0 0,0 0 1,1 0-1,-1 1 0,0-1 0,1 0 1,-1 0-1,0 0 0,1 0 1,-1 0-1,0 1 0,1-1 0,-1 0 1,0 0-1,1 0 0,-1 0 0,0 0 1,1 0-1,0 0 0,0-1-22,1 1 1,0 0-1,0-1 0,0 0 0,-1 1 0,1-1 0,0 0 0,-1 0 0,1 0 1,-1 0-1,1 0 0,-1 0 0,0 0 0,1-1 0,-1 1 0,0-1 0,0 1 1,2-2-1,0-7-847,1-12 333,0-25 0,-5-32-357,0 49-904,-1-55-9131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18 119 13624,'-2'1'103,"1"0"0,-1 0 1,1 0-1,-1 1 0,1-1 1,-1 0-1,1 1 0,0-1 1,-3 4-1,4-5-55,0 0 0,0 0 0,0 1 0,0-1-1,0 0 1,0 0 0,0 0 0,0 0 0,0 0 0,0 0 0,0 1 0,0-1 0,0 0 0,0 0 0,0 0-1,0 0 1,0 0 0,0 1 0,0-1 0,1 0 0,-1 0 0,0 0 0,0 0 0,0 0 0,0 0 0,0 0 0,0 0-1,0 0 1,0 1 0,1-1 0,-1 0 0,0 0 0,0 0 0,0 0 0,0 0 0,1 0 0,8 4 567,9 0-494,-18-4-36,78 14 1711,-39-8-1257,45 1 0,-72-7-492,-8 1-8,0-1 1,0 0-1,-1-1 1,1 1 0,0-1-1,7-1 1,0-2 57,0 1-1,14-8 1,-25 11-91,0 0 0,1 0-1,-1-1 1,1 1 0,-1 0-1,0 0 1,1-1-1,-1 1 1,0 0 0,1-1-1,-1 1 1,0 0 0,0-1-1,1 1 1,-1 0-1,0-1 1,1 0 0,1-4 13,-1 1 0,1-1 0,-1 0 0,0 0 0,0 0 0,1-9 0,-2 14-17,0-1 1,0 1-1,0-1 0,0 0 1,0 1-1,-1-1 0,1 1 1,0-1-1,0 1 0,0-1 0,0 0 1,-1 1-1,1-1 0,-1 0 1,-7-11 22,0 0 1,-15-15 0,13 18 129,-48-23 62,58 32-207,-1-1-1,0 1 1,0 0-1,0-1 1,0 1-1,0 0 1,0 0-1,0 0 1,0-1-1,1 1 1,-1 0-1,0 0 1,-2 1-1,-13 1 44,0 0 0,0 2 0,-18 5 0,32-8-27,1-1 1,-1 1-1,1-1 0,-1 1 0,1 0 0,0 0 0,-1 0 0,1 0 1,-2 1-1,-16 17 158,-31 38 0,49-56-164,0 0 1,0 1 0,0-1-1,0 1 1,0 0 0,1-1-1,-1 1 1,0 0 0,1-1-1,-1 1 1,1 2 0,-22 127 301,22-128-310,0 0-1,0-1 0,-1 1 0,2 0 1,-1-1-1,0 1 0,0-1 0,2 4 1,3 15 40,7 22 1,17 21-28,-28-61-23,0-1 0,1 0 0,-1 0 0,0 1 0,1-1 0,0 0 0,-1 0 0,1 0 0,3 2 0,58 50 18,14-3-30,-77-51 10,4 3-13,0 0 1,1-1 0,-1 0 0,0 0 0,7 2-1,-11-4 13,77 23-73,5-10-124,-67-11-1480,18 5 0,61 14-8996,-220-49 8051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39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5 10312,'7'-5'7007,"-2"55"-5445,3 55-880,-6-79-342,4 119 112,-6-114-230,-1 127 47,0-128-276,-12 96-141,9-107-550,2-11 538,-2 0-1,1 0 1,-1-1 0,0 1 0,-5 6-1,9-14 139,0 0 0,0 1-1,0-1 1,-1 0-1,1 0 1,0 0 0,0 0-1,0 0 1,0 0-1,0 0 1,-1 1 0,1-1-1,0 0 1,0 0-1,0 0 1,0 0 0,-1 0-1,1 0 1,0 0-1,0 0 1,0 0 0,-1 0-1,1 0 1,0 0-1,0 0 1,0 0 0,0 0-1,-1 0 1,1 0-1,0 0 1,0 0 0,0 0-1,0-1 1,-1 1-1,1 0 1,0 0-1,0 0 1,0 0 0,0 0-1,0 0 1,-1 0-1,1-1 1,0 1 0,0 0-1,0 0 1,0 0-1,-4-8-164,3 8 154,-1-9-6,2 6-288,-1 0-1,0-1 0,0 1 1,0 0-1,0 0 1,-2-3-1,-5-13-7961,19 44 6224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89 13088,'-19'21'214,"19"-21"-144,0 1 0,0-1-1,-1 0 1,1 0-1,0 0 1,0 1 0,0-1-1,0 0 1,-1 0 0,1 0-1,0 1 1,0-1-1,-1 0 1,1 0 0,0 0-1,0 0 1,-1 0 0,1 1-1,0-1 1,-1 0-1,1 0 1,0 0 0,0 0-1,-1 0 1,0-3 183,1 3-93,-1-5 135,1 0 0,0 0 0,0 0 0,1 0 0,0 0 0,2-9 0,6-12 73,-9 25-367,0 0 0,1 0 0,-1 0 0,0 0 0,1 0 0,-1 0 1,1 0-1,-1 1 0,1-1 0,0 0 0,-1 0 0,1 1 0,0-1 0,1-1 1,2-1 1,7-10 82,-5 10 328,34-5 153,-30 9-218,-4 1-197,1-1-54,1 1 0,-1 1 0,1-1 0,-1 1 0,0 1 0,11 6 0,-1 1 29,0 0 0,-1 2-1,-1 0 1,27 29-1,-17-8 49,24 43 0,-43-65-12,11 56 82,-16-55-16,-4-1-149,0 0 0,0 0 1,-6 12-1,9-23-71,0-1 1,-1 1-1,1-1 1,0 1-1,0-1 0,-1 1 1,1-1-1,0 1 1,-1-1-1,1 0 0,0 1 1,-1-1-1,1 1 1,-1-1-1,1 0 0,-1 1 1,1-1-1,-1 0 1,1 0-1,-1 0 1,1 1-1,-1-1 0,-18 7 73,-1-1 0,-24 5 0,23-9-26,-18-4-41,-1-1 0,1-2 1,-43-11-1,46 6-17,-27-5-10,51 12 292,-12-1-3951,-8-2-6825,74 14 7913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10136,'0'0'6257,"1"6"-5323,7 43 269,1 67 0,-8-64-1013,-1-30 232,-13 176 356,1-39-454,8-120-739,-13 53-1,13-69 227,1-13-1824,3-10 1991,0 0 0,0 0 0,0 0 0,-1 0 0,1 0 0,0 0 0,0 0 0,0 0-1,0 0 1,0 0 0,0 0 0,0 0 0,0 0 0,0 0 0,0 0 0,0 0 0,0 0-1,0 0 1,0 0 0,0 0 0,-1 0 0,1 0 0,0 0 0,0 0 0,0 0 0,0 0-1,0 0 1,0 0 0,0 0 0,0 0 0,0 0 0,0 0 0,0 0 0,0 0 0,0 0 0,0 0-1,0 0 1,0 0 0,-1 0 0,1 0 0,0 0 0,0 0 0,0-1 0,0 1 0,0 0-1,0 0 1,0 0 0,0 0 0,0 0 0,0 0 0,0 0 0,0 0 0,0 0 0,0 0-1,0 0 1,0 0 0,0 0 0,0-1 0,-4-17-927,4 17 948,-5-40-559,-2-36-1618,0 7-6868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1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1 13896,'-53'40'258,"37"-27"2114,12-5-1944,3-6-220,0-1-78,0 0-1,0 0 1,0 0-1,-1 0 1,1 0 0,0 0-1,0 0 1,-1 0-1,1-1 1,0 1 0,-1 0-1,-1 0 1,1-1-34,-7 4 99,0 0-1,0-1 0,-19 4 0,17-5-169,-27 10-12,11-2-10,21-8 3,0 1 0,0 0 0,-11 8 0,17-11-3,0 0 0,0 0-1,0 1 1,-1-1 0,1 0 0,0 0 0,0 0 0,0 0 0,0 1 0,-1-1 0,1 0-1,0 0 1,0 0 0,0 1 0,0-1 0,0 0 0,0 0 0,0 0 0,0 1 0,0-1-1,0 0 1,0 0 0,0 1 0,0-1 0,0 0 0,0 0 0,0 1 0,0-1 0,0 0-1,1 8 27,0-1 0,0 1-1,1-1 1,0 0 0,3 8-1,-4-14 10,-1 0 0,1 1 0,0-1-1,-1 0 1,1 0 0,0 0 0,0 1 0,1 0-1,68 68 430,-51-53-174,243 228 594,-254-238-873,-2 0-1,1 0 1,-1 1 0,0 0 0,-1 1-1,7 13 1,-10-19-276,5 8-913,-5-8-393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7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14432,'20'15'290,"-20"-15"-236,0 1 0,0-1 0,0 0 0,1 0 0,-1 0-1,0 0 1,0 1 0,0-1 0,1 0 0,-1 0 0,0 0 0,0 0 0,0 0-1,1 0 1,-1 1 0,0-1 0,0 0 0,1 0 0,-1 0 0,0 0 0,0 0-1,0 0 1,1 0 0,-1 0 0,0 0 0,1 0 0,25-12 2826,103-52-746,-54 25-3038,-47 23-1,-27 16 872,-1 0 1,0 0-1,0 0 1,0 0-1,0 0 0,0 0 1,0 0-1,0-1 1,1 1-1,-1 0 0,0 0 1,0 0-1,0 0 1,0 0-1,0 0 0,0 0 1,0-1-1,0 1 0,0 0 1,0 0-1,0 0 1,0 0-1,0 0 0,0-1 1,0 1-1,0 0 1,0 0-1,0 0 0,0 0 1,0 0-1,0-1 1,0 1-1,0 0 0,0 0 1,0 0-1,0 0 0,0 0 1,0 0-1,0-1 1,0 1-1,0 0 0,0 0 1,0 0-1,-1 0 1,1 0-1,0 0 0,0 0 1,0 0-1,0-1 1,0 1-1,0 0 0,0 0 1,-1 0-1,1 0 1,0 0-1,0 0 0,0 0 1,0 0-1,0 0 0,-1 0 1,-4-2 29,1 0-2201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447 223 6104,'0'0'1073,"4"-7"-174,9-22-562,-12 27-200,0-1 0,0 1 0,0 0 0,0 0 0,0-1 0,-1 1 0,1 0 0,-1-1 0,1-4 0,-1-1 66,2-1-73,-1 7-50,0 0 1,-1 0-1,0 0 0,1 0 1,-1 0-1,0 0 0,0 0 1,0 0-1,-1 0 0,0-4 1,0-2 165,-1-1 0,-1 1 1,0-1-1,0 1 0,0 0 1,-1 0-1,-9-13 0,-3 3-24,16 18-176,-1-1 0,0 1 0,1-1 1,-1 1-1,1-1 0,-1 1 0,1-1 1,-1 1-1,0 0 0,1-1 0,-1 1 1,-1 0-1,-11-4 233,0 1-1,-21-3 1,33 6-243,0 0 1,0 0-1,1 0 1,-1 0-1,0 0 1,0 0-1,0 0 0,0 0 1,0 1-1,0-1 1,0 0-1,1 0 1,-1 1-1,-2 0 1,-23 13 345,-34 23 0,42-21 159,-77 91 183,91-103-637,1 1 0,-1-1 0,-3 8 0,-64 127 397,69-134-423,0 1 0,-1-1 1,2 1-1,-2 6 0,-37 191 347,38-196-358,1 1 0,1-1 0,0 12 0,0-19-50,4 97 200,12-2-129,-16-90-40,2 0 0,-1 0 0,0 0 0,4 8 0,28 55 127,-22-51-139,19 23 0,-28-37-15,0-1 0,0 0 0,0 0 0,0 0 0,0 0 0,3 2 0,4 3 6,0-1 1,14 7 0,-15-9-7,0-1 0,1 0 1,9 1-1,-16-3 3,-1-1 0,1 1 0,0-1-1,0 0 1,0 0 0,0 0 0,3 0 0,14-3 20,1 0 0,33-11 0,-51 13-21,0 0 0,0 1 0,0-1 0,0 0 0,-1 0 0,1 0 0,0-1-1,1 0 1,39-33 48,6-18-42,-24 22 3,38-66 0,-38 57 5,-3-4-16,-14 28 0,7-24-1,-13 39 1,-1 0 0,1-1 0,-1 1 0,0 0 0,0-1 0,0 1 0,0 0 0,0-1-1,0 1 1,0-1 0,0 1 0,0 0 0,-1-1 0,1 1 0,-1 0 0,1-1 0,-1 1 0,1 0 0,-1 0 0,-1-2 0,2 3-3,0 0 1,0 0-1,0 0 1,0-1-1,0 1 1,-1 0 0,1 0-1,0 0 1,0 0-1,0 0 1,-1 0-1,1 0 1,0-1-1,0 1 1,0 0 0,-1 0-1,1 0 1,0 0-1,0 0 1,0 0-1,-1 0 1,1 0-1,0 0 1,0 0 0,0 0-1,-1 0 1,1 0-1,0 0 1,-1 1-1,-21 0 60,-33 8-1,26-4-7,17-3-52,8 0-68,-1-2 1,1 1 0,0 0-1,-1-1 1,-7 0-1,-64-5-483,63 2-164,7-1 539,-1 1-1,1-1 0,-1 0 1,-7-8-1,3 4-1996,-13-8-6176,56 37 6267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12104,'0'0'3857,"-5"9"-3059,-14 31-554,12-24 178,-18 63 118,21-62-392,3 63 86,4-65 26,3 3-95,15 28 0,-13-36-77,1-3-50,0-1 0,0 0 1,14 6-1,-22-11-25,-1-1-1,1 0 1,-1 0-1,1 1 1,0-1-1,-1 0 1,1 0-1,-1 0 1,1 0 0,0 0-1,-1 0 1,1 0-1,0 0 1,-1 0-1,1 0 1,0 0-1,8-2 40,0-1-1,0 1 1,0-2-1,14-6 1,-22 9-52,0 0 1,0 1 0,0-1-1,0 0 1,0 1 0,0-1-1,0 0 1,-1 0 0,1 0-1,0 0 1,0-1 0,18-25 7,14-30 1,-24 38 6,27-76 14,-34 87-13,0 1 0,1 0-1,5-10 1,-1 4-6,6-15 40,-12 27-29,-1-1 0,1 1 1,-1 0-1,1 0 0,0-1 1,0 1-1,0 0 0,0 0 1,0 0-1,0 0 0,0 0 1,0 0-1,0 0 1,0 1-1,0-1 0,1 0 1,-1 0-1,0 1 0,1-1 1,-1 1-1,2-1 0,-2 1-2,-1 0-16,0 0 1,0 0-1,0 0 0,0 0 1,0 0-1,1 0 1,-1 0-1,0 0 1,0 0-1,0 0 0,0 0 1,0 0-1,0 0 1,0 0-1,1 0 1,-1 0-1,0 0 0,0 0 1,0 0-1,0 0 1,0 0-1,0 0 1,0 0-1,0 0 0,0 0 1,0 0-1,1 0 1,-1 1-1,0-1 1,0 0-1,0 0 0,0 0 1,0 0-1,0 0 1,0 0-1,0 0 1,0 0-1,0 1 0,0-1 1,0 0-1,0 0 1,0 0-1,0 0 1,0 0-1,0 0 0,0 0 1,0 1-1,0-1 1,2 5 29,0-1 0,-1 1 1,0 0-1,0 0 1,1 7-1,2 17 95,9 51 6,-10-60-110,1-1 0,6 21 0,-7-31-40,2 4-142,5 3-3,13 18 0,-15-27-517,-2-2 380,0-2 0,0 1 0,0 0 0,1-1 0,0-1 0,0 1 0,0-1 0,0 0 0,11 2 0,-13-4 187,-2 0 51,0 0-1,0-1 1,0 1 0,0-1-1,0 1 1,4-2 0,32-10-2184,-5 1-7296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0 14168,'-20'52'1401,"-13"19"120,26-54-948,-21 69 106,24-69-726,-2 65-254,7-68-926,2-2 719,1-1 0,7 17-1,-11-28 501,0 1 0,0-1-1,0 0 1,0 0 0,0 1-1,0-1 1,0 0 0,1 0-1,-1 0 1,0 1 0,0-1-1,0 0 1,0 0 0,1 0-1,-1 1 1,0-1 0,0 0-1,0 0 1,1 0 0,-1 0-1,0 0 1,0 0 0,0 1-1,1-1 1,-1 0 0,0 0-1,0 0 1,1 0 0,-1 0-1,0 0 1,1 0 0,2 0-87,1 0 0,-1 0 0,1-1 0,-1 1 0,1-1 1,-1 0-1,0 0 0,1 0 0,-1 0 0,4-3 0,3 0-920,37-11-7678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0 12912,'-33'15'248,"33"-15"-201,0 0 1,-1 0 0,1 0 0,0 1-1,-1-1 1,1 0 0,0 0 0,0 0-1,-1 0 1,1 1 0,0-1 0,0 0-1,0 0 1,-1 1 0,1-1-1,0 0 1,0 0 0,0 1 0,0-1-1,0 0 1,-1 1 0,1-1 0,0 0-1,0 1 1,0-1 0,-12 61 1592,3-8-192,-1 19-842,3-14-226,0 18-304,5 92-64,4-136 48,12 122 24,-12-127-24,10 96 214,-10-96-102,-2-27-172,0 1 2,0 0 1,1 0-1,-1 0 1,0 0 0,0 0-1,0 1 1,0-1-1,0 0 1,0 0-1,0 0 1,-1 0 0,1 0-1,-1 1 1,0-2-3,0-1 0,0 1 1,0-1-1,1 1 0,-1-1 1,0 0-1,0 1 0,0-1 1,1 0-1,-1 0 0,0 0 1,1 1-1,-1-1 0,1 0 0,-1 0 1,0-1-1,-17-31 11,8 18 37,-55-71 34,29 37 118,13 20-136,22 28-45,1 0-1,-1 1 0,0-1 1,1 0-1,-1 1 0,1-1 1,-1 1-1,0-1 0,0 1 1,1-1-1,-3 0 0,-3-2 35,0 1 0,-1-1 0,1 1 0,-1 1 0,-9-2 0,15 3-47,1 0 0,0 0 1,0 0-1,-1 0 1,1 0-1,0 0 0,0 0 1,0 0-1,-1 0 1,1 0-1,0 0 0,0 0 1,-1 0-1,1 0 0,0 0 1,0 0-1,0 0 1,-1 0-1,1 0 0,0 1 1,0-1-1,0 0 0,-1 0 1,1 0-1,0 0 1,0 0-1,0 1 0,0-1 1,-1 0-1,1 0 1,0 0-1,0 1 0,0-1 1,0 0-1,0 0 0,0 0 1,0 1-1,-1-1 1,1 0-1,0 0 0,0 1 1,-4 12 87,0 0 1,1 1 0,-3 21-1,6-33-65,-1 0 0,1 0 0,0 0 1,0 0-1,0 0 0,0 0 0,0-1 0,2 5 0,31 105 303,-32-108-321,1 0 0,-1 0 0,1 0 0,-1 0 0,4 3 0,71 85 15,-75-90-57,0 0 1,1 1 0,-1-1 0,0 0 0,1 0-1,0 0 1,-1 0 0,4 2 0,3 0-43,1 0-1,-1 0 1,1 0 0,0-1 0,17 1 0,-24-3-338,1 0 0,-1 1 0,1-1 1,-1 1-1,0-1 0,4 2 0,34 8-9333,-94-24 7338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4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 11296,'1'1'159,"0"1"0,0 0 0,0-1 0,0 1 1,1-1-1,-1 1 0,0-1 0,1 0 0,2 3 1,-3-4-18,-1 0 1,0 0 0,1 0 0,-1 0-1,0 0 1,0 0 0,1 0 0,-1 0-1,0 0 1,1 0 0,-1 0 0,0 0-1,0 0 1,1 0 0,-1 0 0,0-1-1,1 1 1,-1 0 0,0 0 0,0 0-1,1 0 1,-1 0 0,0-1 0,0 1-1,0 0 1,1 0 0,-1 0-1,0-1 1,0 1 0,0 0 0,1-1-1,-1 56 930,-2 43-652,2-75-40,-5 110 150,4-103-164,4 136 133,-2-133-204,1 118 81,-2-125-290,1-6-49,-1 76-50,0-89-34,-1 0-1,0 0 0,0-1 0,-3 10 1,3-14-290,-2-5-120,-4-10 110,0 0-1,-8-22 1,14 32 289,-4-15-682,-12-79-196,13 66-1309,-6-27-6016,23 136 6208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13536,'0'0'4017,"6"1"-3119,23 2-574,1-1-1,-1-2 1,1 0-1,-1-2 1,1-2-1,51-12 0,-72 14-235,0-2-1,0 1 1,-1-1-1,0-1 0,1 0 1,-2 0-1,1 0 1,-1-1-1,0 0 0,8-8 1,-15 14-104,0 0 0,0 0 1,0 0-1,0-1 0,0 1 1,0 0-1,0 0 0,0 0 1,0 0-1,0 0 0,1-1 1,-1 1-1,0 0 0,0 0 1,0 0-1,0 0 0,0 0 1,1 0-1,-1 0 0,0 0 1,0 0-1,0-1 0,0 1 1,1 0-1,-1 0 0,0 0 1,0 0-1,0 0 0,0 0 1,1 0-1,-1 0 0,0 0 1,0 0-1,0 0 0,1 0 1,-1 0-1,0 1 0,0-1 1,0 0-1,0 0 0,0 0 1,1 0-1,1 9-366,-3 13 49,1-21 287,-2 8-821,-21 43-222,16-37-1228,-7 16-6212,32-72 6409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 13176,'2'1'1840,"31"15"210,-31-15-1867,0 0 0,-1 0 1,1 0-1,1 0 0,-1 0 0,0-1 0,0 1 1,0-1-1,3 0 0,5 2 98,1 1-123,-8-2-84,0 0 1,0-1 0,0 1-1,0-1 1,0 1 0,0-1-1,0 0 1,3 0 0,11-1 1,1-1 0,-1 0 0,0-1 0,19-7 0,-30 8-137,24-12-612,-17 6-122,0 0 0,-1-1 0,0-1 0,16-16 0,-20 16-568,3-6-6957,-19 27 6723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110 149 12640,'-13'1'160,"-17"3"1056,-6 2 298,30-3-820,-15 21 209,20-24-881,1 1-1,0-1 0,0 1 0,-1-1 0,1 1 1,0-1-1,0 1 0,0-1 0,-1 1 0,1-1 0,0 1 1,0-1-1,0 1 0,0-1 0,0 1 0,0 0 0,-1 36 339,5 19-288,-1-33-65,2 0-1,0 0 0,11 28 1,14 30 199,-16-50-26,-13-29-171,-1-6 2,-1-21 9,-5-25-16,-16-73-29,19 98-100,-9-96-90,12 99-132,7-71-115,-7 92 442,0 0 1,0 0 0,0-1-1,1 1 1,-1 0 0,0 0-1,1 0 1,-1 0 0,1 0-1,-1 0 1,2-2 0,1-2-16,1 0 0,0 1 0,0-1 0,0 1 0,1-1 0,0 1 0,10-6 0,-15 9 33,1 1 0,-1 0 0,1-1 1,-1 1-1,1 0 0,0 0 0,-1 0 1,1-1-1,0 1 0,-1 0 0,1 0 1,0 0-1,-1 0 0,1 0 0,0 0 0,-1 0 1,2 0-1,35 5-26,-29-2 27,1-1 0,-1 1 0,17 8 0,-9-1 9,0 1 0,-1 1 1,27 26-1,-41-37-5,14 15 145,50 80 80,-55-77-2,32 79 70,-25-47-398,-17-48-682,-1-3 515,-3-5 55,-7-12 68,8 9 47,-6-55-1909,-1 3-7465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40 12280,'-62'-12'2206,"-44"-7"179,84 16-1946,12 0-371,8 3-55,-1-1 0,1 0-1,-1 1 1,1 0 0,-1 0-1,0 0 1,1 0 0,-1 0-1,-2 1 1,-40 7 145,44-8-145,1 0 0,0 0 0,0 1-1,-1-1 1,1 0 0,0 0 0,-1 0-1,1 0 1,0 0 0,-1 0-1,1 1 1,0-1 0,0 0 0,-1 0-1,1 0 1,0 1 0,0-1 0,0 0-1,-1 0 1,1 1 0,0 0-1,-3 3 46,1 1-1,0 0 0,0 1 1,1-1-1,-1 0 0,0 6 1,3 0 268,21 61 152,-13-57-52,10 9-135,25 22 0,-29-35 55,9 1-111,26 10 0,-49-21-213,0-1 0,0 0 0,0 1 1,0-1-1,0 0 0,0 0 0,0 0 0,0 0 1,0 1-1,0-2 0,2 1 0,6-1 47,0-1 0,1 0 0,-1-1 0,15-6-1,-23 8-60,0 1-1,-1 0 1,1-1-1,0 1 1,-1-1-1,1 1 1,-1-1-1,1 1 1,0-1-1,-1 1 1,1-1-1,-1 1 1,1-1-1,-1 0 1,1 0-1,6-12 33,0-1 0,-1 0 0,5-18 0,-6 14 52,4-36 0,-5 26-18,2-17 8,-6 45-81,0 0 1,0-1-1,0 1 0,1 0 0,-1-1 0,0 1 0,0 0 0,0-1 0,0 1 0,0 0 0,0-1 0,1 1 1,-1 0-1,0 0 0,0-1 0,1 1 0,-1 0 0,0-1 0,0 1 0,1 0 0,-1 0 0,0 0 0,0-1 1,1 1-1,-1 0 0,0 0 0,1 0 0,-1 0 0,0 0 0,1 0 0,-1 0 0,0 0 0,1 0 1,-1-1-1,0 1 0,1 1 0,-1-1 0,0 0 0,1 0 0,0 0 2,0 0-3,0 0 1,0 0-1,0 1 1,-1-1-1,1 1 0,0-1 1,0 0-1,0 1 1,0-1-1,-1 1 0,1 0 1,0-1-1,0 1 0,-1 0 1,1-1-1,0 2 1,6 9-1,0-1 1,-1 1-1,8 20 1,-10-22-7,49 102-138,-31-66-159,-13-31 259,-2-1 7,16 25-351,9 6-104,-31-44 470,-1 1 1,0-1-1,0 0 1,1 0-1,-1 1 1,0-1-1,0 0 1,1 0-1,-1 0 1,0 1-1,1-1 1,-1 0-1,0 0 1,1 0-1,-1 0 1,0 0-1,1 0 1,-1 0-1,0 0 1,1 0-1,-1 0 1,1 0-1,-1 0 1,0 0-1,1 0 1,-1 0-1,0 0 1,1 0 0,-1 0-1,0 0 1,1 0-1,-1-1 1,0 1-1,1 0 1,-1 0-1,0 0 1,0-1-1,1 1 1,-1 0-1,0 0 1,0-1-1,1 1 1,-1 0-1,0 0 1,0-1-1,1 1 1,-1-1-29,8-15-248,-7 5-662,-4-69-244,-9-9 497,5 45-1159,-10-62-8140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13000,'7'6'130,"0"1"544,0 0-1,-1 0 0,0 0 1,6 11-1,-8-12-426,-2-4-84,-1 0 0,0 0 0,0 0 0,0 0 0,0 0 0,0 1-1,1 3 1,1 9 428,1-1-1,-2 1 0,1 16 1,-5 1-425,-4 12-100,5-41-64,1 0 0,-1 0-1,1 0 1,0 0 0,0 0 0,0 0 0,1 0 0,-1 0 0,1 0 0,-1 0 0,3 5 0,-2-4-1,-1-3-1,1 0 1,-1 0 0,1 1-1,0-1 1,-1 0-1,1 0 1,0 0 0,0 0-1,0 0 1,-1 0-1,1 0 1,0 0 0,0 0-1,1-1 1,-1 1-1,0 0 1,0-1 0,0 1-1,0-1 1,3 1-1,-3 0 0,5-1-12,2-2 5,-1-1 1,12-5 0,-19 7 3,1 1 0,0 0 0,-1-1 0,1 1 0,-1-1 0,1 1 0,-1 0 0,0-1 0,1 1 0,-1-1 0,1 1 0,-1-1 0,0 0 0,1 0 0,33-68-67,-28 51-30,17-86-32,-9 39 19,-5 11 30,4 6 6,-13 48 76,0 0 0,0 0 0,0-1 0,0 1 0,0 0 0,0-1 0,0 1 0,0 0 0,1 0 1,-1-1-1,0 1 0,0 0 0,0 0 0,1 0 0,-1-1 0,0 1 0,0 0 0,0 0 0,1 0 0,-1 0 0,0-1 0,0 1 0,1 0 0,-1 0 0,0 0 0,0 0 0,1 0 0,-1 0 0,0 0 0,1 0 0,-1 0 0,0 0 1,0 0-1,1 0 0,-1 0 0,0 0 0,1 0 0,-1 0 0,0 0 0,0 0 0,1 0 0,-1 0 0,0 0 0,0 1 0,1-1 0,-1 0-2,2 1 3,-1 0 0,0-1 0,0 1 0,0 0-1,0 0 1,0 0 0,0 0 0,-1 0-1,1 0 1,0 0 0,0 2 0,6 11 4,-1-1 1,8 25 0,-14-36-3,35 108 316,-17-48-12,-17-56-230,-4-16-40,-11-68-31,2-38-119,12 108 96,-1-12-169,11-65-54,-5 72 156,-2 7 65,0 1 0,1-1 1,0 1-1,0 0 1,1 1-1,4-5 0,-9 8 11,1 1-1,-1 0 1,0-1-1,1 1 1,-1 0-1,0 0 1,1 0-1,-1-1 1,0 1-1,1 0 1,-1 0-1,1 0 1,-1 0-1,0 0 1,1 0-1,-1 0 0,1 0 1,-1 0-1,0 0 1,1 0-1,21 2-190,-18 0 194,0-1 0,0 1-1,-1 0 1,1 0-1,4 3 1,0 1 8,-1 1 1,0-1-1,0 1 1,10 14-1,-17-21-1,7 12 34,3 17-3,-2-1 1,6 37-1,-8-18-27,-3-19-195,3 36-844,-4-70-879,-2 3 1780,0 2 113,0 0 1,0 1-1,0-1 1,-1 0-1,1 0 0,0 1 1,1-1-1,-1 0 0,0 1 1,0-1-1,0 0 0,0 0 1,0 1-1,1-1 0,-1 0 1,0 1-1,1-2 1,7-9-1067,10-14 0,7-9-8294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99 12728,'26'20'1357,"0"0"1,33 37 0,-35-34-1160,-14-14 82,49 24 64,-47-28-304,54 5 26,-65-10-60,0 0 0,0 1 1,0-1-1,0 0 0,0 0 1,0-1-1,-1 1 0,1 0 0,0 0 1,0 0-1,0-1 0,0 1 1,1-1-1,15-7 72,29-20 0,-44 27-53,-1 0 0,0 0 0,0 0 1,0 0-1,0 0 0,0 0 0,0 0 0,1-2 0,1-1 17,3-3-8,-1-1-1,0 0 1,-1 0 0,0 0 0,0-1 0,0 1 0,4-19-1,-7 20-11,2 0-1,-2-1-1,1 0 1,-1 0-1,0 1 0,-1-1 1,0 0-1,-1-13 1,-1 11 36,0 0 0,-7-15-1,9 24-52,0 1 0,0 0 0,0-1-1,0 1 1,-1 0 0,1 0-1,0-1 1,0 1 0,0 0-1,-1 0 1,1-1 0,0 1 0,0 0-1,-1 0 1,1 0 0,0-1-1,0 1 1,-1 0 0,1 0-1,0 0 1,-1 0 0,1 0 0,0-1-1,-1 1 1,1 0 0,-1 0-1,-8-2 28,-1 0 0,1 1-1,-1 0 1,-16 1 0,25 0-17,0 0 0,0 0 0,0 0 0,0 0 0,0 1 0,-1-1 0,1 0 0,0 1 0,0-1 0,0 1 0,-1 0 0,-22 13 114,-29 21 0,52-34-104,-1 0 1,1 0 0,0 0-1,-1 1 1,1-1 0,0 1-1,0-1 1,0 1 0,-2 1-1,-53 105 300,55-106-310,0 0 0,1 0 0,-1 0 0,0 0 0,1 0 0,-1 0 0,1 0 0,0 0 0,-1 4 0,1 29 74,6 48-1,-5-81-83,-1 0 0,0 0 0,1 0-1,-1 0 1,1 0 0,0 0 0,0 0 0,2 4 0,-3-6-4,29 49 38,8-4-48,-35-43-3,0 0-1,-1 0 1,1 0 0,1-1 0,-1 1 0,3 2 0,102 51-275,-85-47-624,82 10-310,-73-13-1312,32 5-5625,-147-24 6153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0 12280,'-4'20'845,"1"0"1,0 31 0,1-37-198,-18 57 208,14-55-488,-41 65 130,-24 36 458,31-46-423,32-56-360,0 1 0,2 0 1,-6 18-1,12-33-157,0-1 0,0 0 0,0 1 0,0-1-1,0 1 1,0-1 0,0 0 0,0 1 0,0-1 0,0 1 0,0-1 0,0 0 0,0 1 0,0-1 0,0 1 0,0-1 0,0 0 0,0 1 0,0-1 0,1 0 0,-1 1-1,0 0 1,0-1-1,1 2 19,0 0 0,1 0-1,-1 1 1,0-1 0,1 0 0,-1 0 0,1-1-1,-1 1 1,1 0 0,0-1 0,0 1 0,0-1-1,0 1 1,0-1 0,0 0 0,0 0 0,1 0-1,-1 0 1,0 0 0,1 0 0,-1-1 0,3 1-1,71 6 367,-69-7-315,119-6 638,-84 2-537,89-6 228,-125 10-316,-1 1-269,0-1 0,0 0 0,-1 0 1,1 0-1,0-1 0,-1 1 0,1-1 0,4-2 0,-8 3 120,-1 0 0,0-1 0,0 1 0,1 0 0,-1 0 0,0-1 0,0 1 0,0 0 0,1-1 0,-1 1 1,0 0-1,0-1 0,0 1 0,0 0 0,0-1 0,0 1 0,0 0 0,0-1 0,0 1 0,0 0 0,0-1 0,0 1 0,0-1 0,0 0 0,0-6-2625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75 12464,'0'0'1265,"0"5"-206,-4 117 1588,1-75-2563,2-34-95,-1-3 44,1 0 1,0 0-1,1 1 0,0-1 0,2 11 0,7-35 174,-7 5-191,7-16-19,17-44-17,-19 50-22,1 1 0,16-28 0,-17 33 22,-1 2-79,12-17 0,-10 16 70,-1 2 18,14-16-1,-16 22 16,-1 0-1,1 1 1,0-1-1,0 1 1,1 0-1,-1 0 0,0 0 1,10-2-1,-14 4 6,-1 1-1,1 0 1,-1 0-1,1 0 1,-1 0 0,1 0-1,-1-1 1,1 1-1,-1 0 1,1 0 0,0 0-1,-1 0 1,1 0-1,-1 1 1,1-1 0,-1 0-1,2 0 1,5 3 39,1 0 1,0 0-1,-1 1 1,13 7-1,-11-2 212,31 55 96,-34-48-136,17 81 96,-19-70 4,0-5-198,2 43 0,-5-16-268,-1-49 124,0 0 0,0 0 1,0 0-1,0 0 0,0 0 1,-1 0-1,1-1 0,0 1 1,0 0-1,0 0 0,0 0 1,0 0-1,0 0 0,0 0 1,0 0-1,0 0 0,0 0 1,0 0-1,0 0 0,0 0 1,0 0-1,0 0 0,0 0 1,0 0-1,-1 1 0,1-1 1,0 0-1,0 0 0,0 0 1,0 0-1,0 0 0,0 0 1,0 0-1,0 0 0,0 0 1,0 0-1,0 0 0,0 0 1,0 0-1,0 0 0,0 0 1,0 0-1,0 0 0,0 0 1,0 0-1,0 0 0,0 0 1,0 0-1,0 1 0,0-1 1,0 0-1,0 0 0,-3-6-209,0 1 113,2 2 32,0 1-1,0 0 1,0 0-1,1-1 1,-1 1-1,1 0 1,-1-1-1,1-4 1,-3-62-2782,1 39-4805,4 71 5765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18 13448,'0'0'1328,"-6"0"-222,-1 0-937,-22 0 699,-40 4 27,68-4-851,-1 0 0,0 0 0,1 0 0,-1 1-1,1-1 1,-1 0 0,1 1 0,-2 0 0,-75 29 485,64-22-274,-41 45 118,54-52-338,0 0 0,1 0 0,-1 0 0,0 0 0,0 0 0,0 1 0,1-1 0,-1 2 0,-4 10 111,1 1 0,-5 24 0,9-37-120,0 0 0,0 0-1,0 0 1,0 0-1,0 0 1,0 0-1,0 0 1,0 0 0,0 0-1,1 1 1,2 8 69,1 0 1,1-1 0,9 16-1,-14-24-81,1 0-1,-1-1 0,1 1 1,-1-1-1,1 1 0,-1-1 1,1 1-1,-1-1 0,1 1 1,-1-1-1,1 1 0,0-1 1,-1 0-1,2 1 0,12 5 78,-1-1 1,24 4-1,-36-8-78,0-1 0,0 0-1,0 0 1,0 0 0,0 0 0,0 0 0,0 0 0,0 0 0,0 0 0,0 0 0,0 0 0,2-1 0,20-8 100,34-15 0,-41 13-13,8-11-36,26-31-1,-10 1 4,-6 4-35,-17 23-7,-4 2-20,-4 8-5,-9 15 0,0 0 0,0 0 0,1-1 0,-1 1 0,0 0 0,0 0 0,0-1 0,0 1 0,1 0 0,-1 0 0,0-1 0,0 1 0,0 0 0,1 0 0,-1 0 0,0 0 0,0 0 0,1-1 0,-1 1 0,0 0 0,0 0 0,1 0 0,-1 0 0,0 0 0,1 0 0,-1 0 0,0 0 0,0 0 0,1 0 0,-1 0 0,1 1 0,0 0 0,0 0 0,-1 0 0,1 0 0,-1 1 0,1-1 0,-1 0 0,1 0 0,-1 1 0,0-1 0,0 0 0,1 3 0,0 17-10,-1-18 0,6 105-706,1-27 104,-6-72 374,0 0 0,1 1 0,0-2 0,5 15 1,-4-14 42,-3-8 123,0 0-1,1 0 1,-1 0-1,1 0 1,-1 0-1,1 0 1,-1 0-1,1 0 0,-1 0 1,1-1-1,0 1 1,-1 0-1,1 0 1,0-1-1,0 1 1,0 0-1,-1-1 1,1 1-1,0-1 0,0 1 1,0-1-1,0 0 1,0 1-1,0-1 1,0 0-1,0 0 1,0 1-1,0-1 1,0 0-1,0 0 0,1 0 1,-1 0 28,-1 0 16,0 0-1,0 0 0,0 0 1,1 0-1,-1 0 1,0 0-1,0 0 1,0 0-1,0 0 1,0 0-1,1 0 0,-1 0 1,0 0-1,0-1 1,0 1-1,0 0 1,0 0-1,0 0 1,1 0-1,-1 0 0,0 0 1,0 0-1,0 0 1,0 0-1,0-1 1,0 1-1,0 0 0,0 0 1,1 0-1,-1 0 1,0 0-1,0 0 1,0-1-1,0 1 1,0 0-1,0 0 0,0 0 1,2-6-160,1 1 0,-1 0 1,-1-1-1,1 1 0,-1-1 1,0 0-1,0 1 0,0-10 1,8-81-1828,-1 9-6098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38 140 13720,'3'48'293,"-3"-43"30,1-1-1,-1 1 1,0-1 0,-1 0 0,1 1-1,-1-1 1,0 1 0,0-1-1,-2 6 1,-2 8 732,-23 63 915,27-77-2046,2-7-151,5-11-18,6-19-135,15-51-3,-18 59 98,24-46 1,-28 60 252,-2 5-8,0 0 1,1 0 0,-1 0-1,6-6 1,0 0 9,13-19 3,-22 30 26,1 0-1,-1 1 0,1-1 1,-1 0-1,1 1 0,-1-1 1,1 0-1,0 1 0,-1-1 1,1 1-1,1-1 0,0-1 3,0 1-1,-1 0 0,1 0 1,0 0-1,0 0 0,0 0 1,0 0-1,1 0 0,-1 1 1,0-1-1,0 1 0,0 0 1,1 0-1,-1-1 0,0 1 1,0 1-1,0-1 0,1 0 1,-1 1-1,0-1 0,0 1 1,0-1-1,0 1 0,0 0 1,0 0-1,0 0 0,0 0 0,3 2 1,-1 2 9,0 0 1,0-1-1,0 1 1,0 1-1,-1-1 1,0 1-1,0-1 0,3 10 1,-1 0 171,8 33-1,-11-36-146,4 26 263,12 72 638,-15-104-658,1-6-197,2-8-77,-6 8 0,4-7 5,-1 0 0,0-1-1,0 1 1,0-1 0,-1 0 0,2-13-1,4-16 140,8-37-8,-13 59-123,1 1 0,8-22 0,-7 22-13,0 5 9,-2 6-9,0 0-1,0 0 0,0 0 0,1 0 1,-1 1-1,6-4 0,-8 6-2,-1 0 0,0 0 0,0 0-1,0 0 1,0 0 0,0 0 0,1 0 0,-1 0 0,0 0 0,0-1-1,0 1 1,0 0 0,1 0 0,-1 0 0,0 0 0,0 0 0,0 0-1,0 0 1,1 0 0,-1 1 0,0-1 0,0 0 0,0 0 0,0 0-1,0 0 1,1 0 0,-1 0 0,0 0 0,0 0 0,0 0 0,0 0-1,0 0 1,1 1 0,-1-1 0,0 0 0,0 0 0,0 0 0,0 0-1,4 4 27,-1-1-1,0 1 0,1 0 0,-1-1 0,-1 1 0,1 0 1,-1 1-1,1-1 0,-1 0 0,2 8 0,22 67 228,-20-59-234,-2 0 0,2 26 0,-4-28 1,2 6 132,-4-18-115,2 47 20,0-29 23,0-15-234,-2-9 133,0 0 1,0 0 0,0 0 0,0 0 0,0 0 0,0 0 0,0 0 0,0 0-1,0 0 1,0 0 0,0 0 0,0 0 0,0 0 0,0 0 0,0 0 0,0 0-1,0 0 1,0 0 0,0 0 0,0 0 0,0 0 0,1 0 0,-1 0 0,0 0 0,0 0-1,0 0 1,0 0 0,0 0 0,0 0 0,0 0 0,0 0 0,0 0 0,0 0-1,0 0 1,0 0 0,0 0 0,0 0 0,0 0 0,0 0 0,0 0 0,0 0-1,0 0 1,0 0 0,0 0 0,0 0 0,0 0 0,0 0 0,21-60-2149,-13 42-1726,-1-1-3112,-20 51 4873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 12280,'7'7'752,"1"-1"1,0 0 0,13 7-1,7 6 347,4 7-217,26 24-82,-46-40-478,47 27 95,-59-36-407,1-1 1,0 1-1,-1-1 0,1 0 0,0 1 1,-1-1-1,1 0 0,0 1 0,0-1 1,0 0-1,-1 0 0,2 1 0,7-1 33,0 1 0,1-1-1,8-1 1,-17 1-41,-1 0 0,0 0 0,1 0-1,-1 0 1,0 0 0,0 0 0,1-1 0,-1 1-1,0 0 1,1 0 0,-1 0 0,0 0 0,0 0 0,1 0-1,-1-1 1,0 1 0,0 0 0,0 0 0,1 0 0,-1 0-1,0-1 1,0 1 0,0 0 0,0 0 0,1-1-1,-1 1 1,0 0 0,0 0 0,0-1 0,4-8 17,0-1 0,-1 0 1,4-14-1,-6 10 14,-3-20 31,-13-61 0,13 87-53,0 1-1,0 0 1,0-1-1,-1 1 1,-5-8-1,7 14-6,0-1 0,1 1 0,-1 0 0,0 0 0,0-1 0,0 1 0,0 0-1,0 0 1,-1 0 0,1 0 0,0 0 0,0 1 0,-1-1 0,1 0-1,-1 1 1,1-1 0,0 0 0,-1 1 0,1 0 0,-1-1 0,1 1 0,-1 0-1,1 0 1,-1 0 0,1 0 0,-1 0 0,0 0 0,1 0 0,-1 1-1,1-1 1,-1 0 0,-1 1 0,-22 11 57,24-12-40,0 1-1,0 0 0,0-1 0,0 1 0,1-1 0,-1 1 0,0 0 0,0 0 0,0-1 1,0 2-1,-53 66 304,53-66-286,0-1 0,-1 1 0,1 0 0,0 0 0,0 0 0,-1 4 0,-28 95 328,29-99-338,1 0 0,-1 0 1,1 1-1,0-1 0,0 0 1,0 0-1,0 4 0,16 103 296,-15-106-280,-1-1-1,1 1 0,0 0 1,0-1-1,3 5 0,13 23 107,23 28 0,-39-56-156,0-1 1,1 0-1,-1 1 0,0-1 0,0 0 0,1 0 0,-1 0 0,1 0 1,1 2-1,10 4-22,19 9 1,-16-10-32,18 5-1,-34-11 60,21 4-540,83-2-236,-73-2-2068,32 1-6611,-146-2 7123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1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11032,'0'0'3105,"2"7"-2440,9 35 173,24 71 657,-18-62-941,23 65 907,-36-108-1017,-3-12-235,-1-13-106,0 16-96,-1-8 9,0-17 6,1-10-8,4-16-12,-1 28-2,2 1 0,10-27-1,-9 34-4,13-17 3,-16 27 2,1 1 0,0 0 0,0 0 0,9-8 0,-9 10 1,0 1 0,0-1 0,0 1 0,0 0-1,1 0 1,-1 1 0,1-1 0,-1 1 0,1 0 0,-1 0-1,1 1 1,7-1 0,-12 1 2,1 0 1,0 0-1,-1 0 0,1 0 1,0 0-1,-1 0 0,1 0 1,0 0-1,-1 0 0,1 1 1,0-1-1,-1 0 0,1 0 1,0 1-1,0 0 0,10 5 22,-1 1 0,0 1-1,15 14 1,-14-9 148,33 65 53,-37-64-185,-1 1 0,0 0 1,-1 0-1,4 23 0,1 8-111,-10-46 52,1 0 0,-1 1 1,0-1-1,0 0 0,0 0 1,0 1-1,0-1 1,0 0-1,0 0 0,0 1 1,0-1-1,0 0 0,0 0 1,0 1-1,0-1 0,0 0 1,0 0-1,0 1 1,0-1-1,0 0 0,0 0 1,0 1-1,0-1 0,0 0 1,0 0-1,0 1 0,-1-1 1,1 0-1,0 0 0,0 0 1,0 1-1,0-1 1,-1 0-1,1 0 0,0 0 1,0 0-1,-1 1 0,1-1 1,0 0-1,0 0 0,0 0 1,-1 0-1,1 0 0,0 0 1,0 0-1,-1 0 1,1 0-1,0 0 0,-1 0 1,1 0-1,0 0 0,-1 0 1,-6-2-120,4-2-455,-7-48-2365,5 28-5697,12 56 6496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12464,'0'0'1577,"0"8"-258,2 38-144,1 32-171,-1 11-9,0-59-939,-1-10 99,12 73 79,-10-76-14,5 5-74,12 25-1,-20-47-137,0 1 0,1 0 0,-1-1-1,0 1 1,1-1 0,-1 1 0,0-1 0,1 1 0,-1-1 0,1 1-1,-1-1 1,1 1 0,-1-1 0,1 1 0,-1-1 0,2 1-1,1 0 9,1 1-1,0 0 0,-1-1 0,1 0 1,0 0-1,0 0 0,0 0 1,0-1-1,0 1 0,6-1 0,-9 0-12,0 0 0,0 0-1,-1 0 1,1-1 0,0 1-1,-1 0 1,1 0 0,0 0-1,-1-1 1,1 1 0,0 0-1,-1-1 1,1 1 0,0-1-1,17-13 23,24-22 0,-30 21-17,38-74-7,-42 70-66,17-68-314,-19 65-57,-2 0 1,2-30-1,-6 51 331,0 0-1,0-1 1,1 1-1,-1 0 0,0-1 1,0 1-1,1 0 1,-1-1-1,1 1 0,-1 0 1,2-2-1,-2 3 97,0 0 0,0 0 0,0 0 1,0 0-1,0 0 0,0-1 0,0 1 0,1 0 0,-1 0 0,0 0 0,0 0 0,0 0 0,0 0 0,1-1 0,-1 1 0,0 0 1,0 0-1,0 0 0,0 0 0,1 0 0,-1 0 0,0 0 0,0 0 0,0 0 0,1 0 0,-1 0 0,0 0 0,0 0 0,0 0 1,1 0-1,-1 0 0,0 0 0,0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186 103 11296,'0'0'2472,"-5"-6"-2019,1-1-382,2 2 15,-1 1-1,0 0 1,0 1-1,-6-7 1,5 5 9,-52-51 783,56 55-865,-1 1 1,1 0-1,0 0 0,0 0 1,0 0-1,0 0 0,-1 0 1,1-1-1,0 1 0,0 0 1,0 0-1,0 0 0,-1 0 1,1 0-1,0 0 0,0 0 1,0 0-1,-1 0 0,1 0 1,0 0-1,0 0 0,0 0 1,-1 0-1,1 0 0,0 0 0,0 0 1,0 0-1,0 0 0,-1 0 1,1 0-1,0 1 1,-7 1 85,1 1 0,1 0 0,-1 0 0,0 1 0,-6 4 0,4 1 316,-4 8-125,-10 20 1,18-25 104,2 8-114,2 28 0,0-42-195,1-1 0,0 1 0,0 0-1,0 0 1,1-1 0,0 1-1,0-1 1,1 1 0,-1-1-1,5 6 1,-4-6-21,4 5 317,5 1-117,15 12 0,-19-20 75,-3-3-277,-1 0 0,1 0-1,0 0 1,-1-1 0,1 0-1,5-1 1,-4-2 92,-3 0-132,0 0 0,0-1 1,0 1-1,0-1 0,-1 1 0,0-1 1,0 0-1,0 0 0,0 0 1,1-7-1,-1-4-10,0 0 0,-1-25 1,-2 16 1,1-17-1114,5 65-177,12 19 40,-17-40 1199,1 0 0,0 0 0,0 0 0,0 0-1,0-1 1,0 1 0,0 0 0,0-1 0,1 1 0,-1 0 0,3 1 0,2 3-25,23 19-2104,13 16-8414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98 258 14168,'2'6'91,"0"3"997,0 1 1,0 11-1,-2-18-851,0 0-1,0 0 1,0 0 0,0 0 0,-1-1-1,1 1 1,-1 0 0,0 0 0,0 0-1,0-1 1,-3 5 0,4-6-160,-1 0 1,0-1-1,1 1 1,-1-1-1,0 1 1,0 0 0,0-1-1,1 1 1,-1-1-1,0 0 1,0 1-1,0-1 1,-1 1-1,0-1-33,2 0-43,0 0 0,0 0 0,-1 0 0,1 0 0,0 0-1,0 0 1,0 0 0,0 0 0,0 0 0,-1 0 0,1 0 0,0 0 0,0 0 0,0 0 0,0 0-1,0 0 1,0 0 0,-1 0 0,1 0 0,0 0 0,0 0 0,0 0 0,0 0 0,0-1 0,0 1-1,0 0 1,-1 0 0,1 0 0,0 0 0,0 0 0,0 0 0,0-1 0,0 1 0,0 0 0,0 0-1,0 0 1,-34-40 49,27 28-2,-23-62 25,26 57-20,0-74 22,7 74-22,22-54 15,-25 71-67,0-1 1,0 1-1,0-1 0,1 1 0,-1-1 0,0 1 0,1-1 0,-1 1 0,0-1 1,1 1-1,-1-1 0,1 1 0,-1-1 0,0 1 0,1 0 0,-1-1 0,1 1 1,0-1-1,5-2 3,0 0 1,1 1 0,-1 0 0,1 0-1,-1 0 1,9 0 0,-14 2-4,0 0 0,0 0 0,0 0 0,0 0 1,-1 0-1,1 0 0,0 0 0,0 0 0,0 0 0,0 1 0,1-1 0,17 8 7,32 17-1,36 23-380,-43-22-145,-44-26 486,1 1-1,-1-1 1,0 0 0,0 0-1,0 0 1,1 0-1,-1 1 1,0-1-1,0 0 1,1 0-1,-1 0 1,0 0 0,1 0-1,-1 0 1,0 0-1,0 0 1,1 0-1,-1 0 1,0 0-1,0 0 1,1 0 0,-1 0-1,1 0 1,0 0-13,0 0 0,0-1 0,0 1 0,0 0 0,0-1 0,0 1 0,-1-1 1,1 0-1,0 1 0,0-1 0,0 0 0,0 1 0,-1-1 0,1 0 0,0 0 0,-1 1 1,1-1-1,0-2 0,2-3-882,-1 1-1,4-13 1,3-7-10519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219 463 13536,'-68'-17'2906,"61"18"-2213,-44 19 198,40-13-598,-44 43 61,54-49-354,0-1 1,1 1 0,-1 0-1,0 0 1,0-1-1,1 1 1,-1 0 0,1 0-1,-1 0 1,1 0 0,-1 0-1,0 1 1,-4 13 14,1-1 1,-4 23-1,8-23 147,4-1-97,0 0 1,0-1 0,8 15-1,-3-15 257,9 4-100,24 18 0,-41-33-196,0 0 1,0-1 0,1 1-1,-1 0 1,0-1 0,0 1-1,1-1 1,-1 1 0,2 0-1,19 3 153,39 2 0,-60-6-162,1 0 0,-1 0 0,0 0 0,1-1 0,-1 1 0,0 0-1,1 0 1,-1-1 0,0 1 0,3-2 0,82-42 214,-84 44-228,-1-1-1,0 0 1,1 0-1,-1 0 1,0 0-1,0 0 1,0 0 0,0 0-1,0 0 1,0-1-1,0 1 1,1-3-1,33-54 32,-3-14-33,-32 72-1,2-6-6,0-1-1,0 1 1,2-10 0,33-198-30,-31 172-18,-5 33 38,11-184-168,-12 186 158,-3-53-85,3 59 111,0 1 0,0 0-1,0 0 1,0 0 0,0-1 0,0 1 0,0 0-1,0 0 1,0 0 0,0-1 0,0 1 0,0 0-1,0 0 1,0 0 0,0 0 0,0-1 0,0 1-1,-1 0 1,1 0 0,0 0 0,0 0 0,0-1-1,0 1 1,0 0 0,-1 0 0,1 0 0,0 0-1,0 0 1,0 0 0,0 0 0,-1-1 0,1 1-1,0 0 1,0 0 0,0 0 0,-1 0 0,1 0-1,0 0 1,0 0 0,0 0 0,-1 0 0,1 0-1,0 0 1,0 0 0,0 0 0,-1 0 0,1 0-1,0 0 1,0 1 0,0-1 0,0 0 0,-1 0-1,1 0 1,0 0 0,0 0 0,0 0 0,0 0-1,-1 1 1,1-1 0,0 0 0,0 0 0,0 0-1,0 0 1,0 0 0,0 1 0,-1-1 0,0 2 0,-1 1-1,1-1 1,0 1 0,-1-1 0,1 1 0,0 0 0,0 3-1,-16 83 2,14-74 0,0 10 7,-7 114 21,9-111 44,9 128 137,2-72-64,-9-82-132,-1-1 0,0 0-1,0 1 1,1-1-1,-1 1 1,1-1 0,-1 1-1,1-1 1,-1 0 0,1 1-1,0-1 1,0 0-1,0 0 1,2 2 0,-3-2-12,1-1 0,-1 0 0,1 1 0,0-1 0,-1 0 0,1 0 0,-1 0 0,1 1-1,0-1 1,-1 0 0,1 0 0,0 0 0,-1 0 0,1 0 0,0 0 0,-1 0 0,2-1 0,3-2 60,-1-1-50,-1 1 0,0-1 0,0 0 1,-1 0-1,3-4 0,13-21 25,2-2-10,6-8-20,-22 33-6,1 0 0,1 0 1,6-5-1,-10 8-1,1 1 0,0 0 1,-1 0-1,1 0 0,0 0 0,0 1 0,6-3 0,-7 4 0,0 0 0,0-1 0,0 1 0,0 0 0,0 0 0,0 0 0,0 0 0,0 0 0,0 1 0,0-1 0,0 1 0,3 0 0,-2 0 0,1 1 0,-1-1 0,1 1 0,-1 0 0,1 0 0,3 4 0,-1 0 0,0 1 0,0 0 0,-1 0 0,0 0-1,-1 0 1,6 13 0,-9-19 0,5 14-5,30 121-562,-27-90-42,2-5-149,-11-41 696,0 1 1,0-1-1,0 0 0,0 1 0,0-1 0,0 0 0,1 0 0,-1 1 0,0-1 0,0 0 0,0 1 0,0-1 1,1 0-1,-1 0 0,0 1 0,0-1 0,0 0 0,1 0 0,-1 0 0,0 1 0,0-1 0,1 0 0,-1 0 1,0 0-1,0 0 0,1 0 0,-1 0 0,0 1 0,1-1 0,-1 0 0,0 0 0,1 0 0,7-5-104,-3 1-189,30-22-1954,-5 0-7637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4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105 388 13088,'-4'45'244,"4"-45"-199,0 0 0,0 1 0,0-1 1,0 0-1,0 1 0,0-1 0,0 0 0,0 0 1,0 1-1,0-1 0,-1 0 0,1 1 1,0-1-1,0 0 0,0 1 0,0-1 1,0 0-1,0 0 0,-1 1 0,1-1 0,0 0 1,0 0-1,0 1 0,-1-1 0,1 0 1,-1 0-1,-2 3 156,-1-1 0,0 0 0,1 0 1,-1 0-1,0-1 0,0 1 0,-8 1 0,3 0 492,-31 24 213,39-26-889,1-1 1,0 0-1,-1 0 1,1 1-1,0-1 1,-1 0-1,1 1 1,0-1-1,-1 0 1,1 1 0,0-1-1,0 1 1,0-1-1,-1 0 1,1 1-1,0-1 1,0 1-1,0-1 1,0 1-1,0 0 1,-2 10 145,1 1 1,0 22-1,1-32-141,0-1 0,0 0 0,0 0 0,1 1 0,-1-1 0,0 0 0,1 0 0,-1 0 0,2 2 0,41 72 296,-30-60-52,63 49 108,-75-63-348,0 0 1,0-1 0,1 1-1,-1 0 1,0 0 0,1-1-1,-1 1 1,0 0 0,4 0-1,6 1 41,0 0 0,0-1 0,0 0 0,15-1 0,-26 0-64,1 0 0,-1 0 0,0 0 0,1 0 0,-1 0 0,1 0 0,-1 0 0,1 0-1,-1-1 1,1 1 0,-1 0 0,1 0 0,-1 0 0,0-1 0,1 1 0,-1 0 0,1 0 0,-1-1 0,0 1 0,1 0 0,-1-1 0,0 1 0,1 0-1,-1-2 1,0 2-3,4-4 15,-1 0 0,0 0-1,0 0 1,2-7 0,-2 5-13,-1-1 1,0 1 0,0-1-1,-1 0 1,1-7 0,-1-7-7,-1 1 0,-1 0 0,-7-34 0,4 32-110,-28-96-492,18 64 76,14 52 135,3 4 258,4 5 29,17 30-260,39 47 50,-50-66 246,116 150 116,-129-167-22,1-1 1,-1 1-1,1 0 1,-1-1-1,1 1 1,-1 0-1,1-1 0,0 1 1,-1-1-1,1 1 1,0-1-1,-1 1 1,1-1-1,0 0 1,0 1-1,0-1 1,-1 0-1,1 1 1,1-1-1,-1-4 20,-6-6 119,-40-50 24,32 45-52,-72-62 50,68 62-70,-50-39 25,56 48-132,7 5-5,0 0 0,0 0 1,0 0-1,0 1 0,0 0 0,0-1 0,0 1 0,-4 1 0,7-1-1,1 0 0,0 0 0,0 0 0,0 0 0,0 0 0,0 0 0,0 0 1,0 0-1,0 0 0,-1 0 0,1 0 0,0 0 0,0 0 0,0 0 0,0 0 0,0 0 1,0 0-1,0 0 0,0 0 0,0 0 0,-1 0 0,1 1 0,0-1 0,0 0 0,0 0 0,0 0 1,0 0-1,0 0 0,0 0 0,0 0 0,0 0 0,0 0 0,0 0 0,0 1 0,0-1 0,0 0 1,0 0-1,0 0 0,0 0 0,0 0 0,0 0 0,0 0 0,0 0 0,0 0 0,0 1 1,0-1-1,0 0 0,0 0 0,0 0 0,0 0 0,0 0 0,0 0 0,0 0 0,0 0 0,0 1 1,0-1-1,0 0 0,0 0 0,0 0 0,0 0 0,0 0 0,0 0 0,1 0 0,3 9 4,0 0 0,1 0 0,8 9 0,-12-16-1,9 9 52,60 42 58,-55-44 100,-1-4-116,0 0 0,18 3 0,-32-8-93,0 0 1,0 0-1,1 0 0,-1 0 1,0 0-1,0 0 0,1 0 1,-1 0-1,0 0 0,0 0 1,1 0-1,-1 0 0,0 0 1,0 0-1,1 0 0,-1 0 1,0 0-1,0 0 0,0 0 1,1 0-1,-1 0 0,0 0 1,0-1-1,1 1 0,-1 0 1,0 0-1,0 0 0,0 0 1,0 0-1,1-1 0,-1 1 1,0 0-1,0 0 0,0 0 1,0-1-1,0 1 0,1 0 1,-1 0-1,0-1 0,3-5 27,-1 0-1,0 0 0,0 0 0,0-1 0,-1 1 0,0 0 1,1-11-1,-2 15-9,0 0 0,0 0 0,0 0 0,0 0 0,0 0 0,-1 0 0,0-3 0,-14-54 151,-14-27-138,-30-68-51,50 128-70,-20-80-86,29 106 157,-1-1-1,1 0 1,0 1-1,0-1 1,0 0-1,-1 1 0,1-1 1,0 0-1,0 1 1,0-1-1,0 0 1,0 1-1,0-1 1,1 0-1,-1 1 1,0-1-1,0 0 1,0 1-1,1-1 1,-1 0-1,2-2-12,0 0 0,0 0-1,0 0 1,0 1 0,0-1-1,0 1 1,1 0 0,-1-1-1,1 1 1,0 0 0,0 1-1,-1-1 1,1 0 0,0 1-1,4-2 1,-6 3 9,0 0-1,0-1 1,0 1-1,0 0 1,0 0-1,0 0 0,0-1 1,0 1-1,0 0 1,0 1-1,0-1 1,1 0-1,19 4-106,0 1-1,29 10 1,75 32-716,-107-40 76,70 16-2619,-47-12-4049,-95-26 5609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0 17031,'-7'22'133,"5"-13"150,-1-1 0,0 0 0,-5 11-1,2-9-39,0-1 0,-1 0-1,-12 13 1,-23 20-703,42-42 434,-1 0-1,1 1 1,-1-1 0,1 1-1,-1-1 1,1 0 0,0 1-1,-1-1 1,1 1 0,-1 0-1,1-1 1,0 1 0,0-1-1,-1 1 1,1-1 0,0 1-1,0 0 1,0-1 0,-1 2-1,0 9-113,0-1 0,1 1 0,0-1-1,2 13 1,0-3-2168,-2 20-5884,0-93 6162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61 146 13896,'0'0'0,"-8"11"0,-5 2 1328,5-4 7,1-1-1335,-1 16-1015,4 7 1015,-8 24-11056,24-110 11056</inkml:trace>
  <inkml:trace contextRef="#ctx0" brushRef="#br0" timeOffset="1">1253 0 15960,'0'0'2831,"-7"27"-2831,2 15-336,1 23 336,-7 43-13319,22-216 13319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6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14880,'0'0'1392,"-9"54"-1,-10 38-1391,-11 53-13119,60-290 13119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0 10312,'-3'24'143,"1"-5"654,-8 37 0,6-32 52,0 0 0,1 28 0,1-17-251,-2 38 88,-3 56-48,7-101-203,2 120 173,-1-120-202,11 87 144,-12-113-512,0 0 1,0 0-1,1 0 1,-1 0-1,1 0 1,0 0-1,0 2 1,4 6 39,1 0 1,0 0-1,0 0 0,10 10 1,-16-19-76,1-1 1,-1 1-1,0-1 1,1 0-1,-1 1 1,0-1-1,1 0 0,-1 0 1,1 1-1,-1-1 1,0 0-1,1 0 1,-1 1-1,1-1 1,-1 0-1,1 0 1,-1 0-1,1 0 1,-1 0-1,1 0 1,-1 0-1,0 0 0,1 0 1,0 0-1,5 0 8,0 0-1,0-1 0,0 1 0,0-1 0,0-1 0,0 1 0,0-1 0,0 0 0,10-6 0,-6 2-3,0 0-1,0-1 1,0 0-1,13-14 1,-2-1 0,-2-1 0,33-50 0,-51 73-6,23-36 30,23-49 0,-14 25 22,-33 59-44,1 0 0,-1 0-1,1 0 1,-1 0 0,1 0 0,-1 0-1,0 0 1,1 0 0,-1 0 0,0 0-1,0 0 1,0 0 0,0 0 0,0 0 0,0-2-1,0 2-6,0 1 0,-1-1 0,1 1 1,0-1-1,0 1 0,-1-1 0,1 1 0,0-1 0,-1 1 0,1 0 0,0-1 0,-1 1 0,1-1 0,-1 1 0,0-1 0,1 1 0,0 0-1,0 0 0,0 0 1,-1 0-1,1 0 0,0 0 1,0 0-1,0 0 0,0 0 1,0 0-1,0 0 0,-1 0 1,1 0-1,0 0 0,0 0 1,0 0-1,0 0 0,0 0 1,0 0-1,-1 0 0,1 0 1,0 0-1,0 0 0,0 1 1,0-1-1,0 0 0,0 0 1,0 0-1,0 0 0,0 0 1,-1 0-1,1 0 0,0 0 1,0 1-1,0-1 0,0 0 1,0 0-1,0 0 0,0 0 1,0 0-1,0 0 0,0 0 1,0 1-1,0-1 0,-34 53 59,26-37-118,-36 92-152,37-85-510,-16 87-325,23-108 916,0 1-1,-1-1 1,1 1-1,0-1 1,0 1-1,0 2 0,3 14-250,1-1 0,9 31-1,-5-36 116,0-4-159,0-1-1,1 0 1,0 0 0,12 7 0,31 28-8616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0 11656,'-14'4'25,"6"-2"359,0 0 0,-11 1 0,-88 15 2243,76-12-2422,19-2 162,4 0-327,0 1 1,0 0 0,0 1 0,1-1 0,0 1 0,0 1 0,0-1 0,1 1 0,0 1 0,-6 8 0,11-14-37,0 0 0,0 0 0,0-1 0,0 1 0,1 0-1,-1 0 1,0 0 0,1 0 0,-1 0 0,1 4 0,0-5 4,1 0-1,-1 1 1,1-1 0,-1 0 0,1 0-1,-1 1 1,1-1 0,0 0 0,0 0-1,0 0 1,0 0 0,0 0 0,0 0-1,0 0 1,2 1 0,0 1 4,1-1 1,-1 1-1,1-1 1,0 0-1,0-1 1,-1 1-1,1-1 0,6 2 1,36 5 82,-35-6-61,15 1 50,68 13 275,-81-13-267,-1 1 0,0 0 1,1 1-1,-2 0 0,17 10 0,-13-6 87,-9-6-56,1 1-1,-1 0 0,0 0 0,9 9 1,-15-12-89,1 0 0,0 0 0,-1 0 0,1 0 0,-1 0 0,1 0 0,-1 0 0,0 1 0,0-1 1,1 0-1,-1 0 0,0 0 0,0 1 0,0-1 0,0 0 0,-1 0 0,1 1 0,0-1 0,0 0 0,-1 0 0,1 0 1,0 0-1,-2 2 0,0 3 104,-1 0 1,-7 9 0,8-12-192,-5 6 306,-14 10-127,-1-2 0,-32 21 0,43-32-141,4-2-108,-1 0 0,-13 6 0,7-5-292,-24 6 0,31-9 138,-1 0-1,1-1 1,-1 0-1,1-1 1,-14 0-1,16-1-1265,0 1 0,0-1 0,-1 1 0,-7 2 0,10-3-1162,36 1 667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11032,'0'0'1024,"6"3"-171,27 17 38,-18-11-361,0-1 0,1-1 0,22 7 0,-27-10-435,-6-2-24,0-1 0,-1 1-1,1-1 1,0 0 0,6 0-1,52 0 380,-59-1-402,0-1 1,0 0-1,0 0 1,-1 0-1,1 0 1,0 0-1,-1-1 1,1 1-1,-1-1 1,1 0-1,-1 0 1,4-3-1,-3 2-10,-3 2-30,-1 1 0,1 0 0,-1 0 0,0-1 1,1 1-1,-1 0 0,1-1 0,-1 1 0,0-1 0,1 1 0,-1 0 1,0-1-1,0 1 0,1-1 0,-1 1 0,0-1 0,0 0 0,2-2 30,0-1-18,-1 0-1,1 0 1,-1 0-1,1 0 1,-1-1-1,0 1 1,-1-1-1,1 1 1,-1 0-1,0-1 1,0-5-1,-8-31 112,8 41-123,0-1 1,0 1-1,0 0 0,0-1 0,0 1 1,0 0-1,0 0 0,0-1 0,0 1 1,-1 0-1,1-1 0,0 1 0,0 0 1,0 0-1,-1-1 0,1 1 0,0 0 1,0 0-1,-1-1 0,1 1 0,-4-2 35,1 0 0,-1 0-1,0 0 1,1 0 0,-8-2-1,11 4-32,-1 0 0,1 0 0,0 0 0,0 0 0,-1 0 0,1 0 0,0 0 0,-1 0 0,1 0 0,0 0 0,-1 0 0,1 0 0,0 0 0,0 0 0,-1 0 0,1 0 0,0 0 0,-1 1 0,1-1 0,0 0 0,0 0 0,-1 0 0,1 1 0,-9 5 103,0 1-1,-16 15 1,17-11 133,-25 56 102,28-52-88,-5 57 87,11-60-174,1-3-125,1 0-1,0 0 0,7 13 1,-10-22-52,1 1 0,-1-1 0,0 0 0,0 1 1,0-1-1,0 0 0,1 0 0,-1 1 0,0-1 0,0 0 1,0 0-1,1 1 0,-1-1 0,0 0 0,0 0 0,1 0 1,-1 0-1,0 1 0,1-1 0,-1 0 0,0 0 0,1 0 1,-1 0-1,4 1-25,1-1 0,-1 1 0,0-1 0,0 0 0,0-1-1,0 1 1,0-1 0,7-1 0,-1-3-749,0-2 361,1 0 0,-2-1 0,1 0 0,11-14 0,25-35-519,-30 38-1171,14-19-5540,-71 88 5749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17 235 14520,'-16'-44'2646,"16"40"-2462,-1 0-1,1-1 1,0 1 0,0 0-1,1-1 1,-1 1-1,1 0 1,0-1 0,0 1-1,1 0 1,-1 0 0,4-6-1,-2 1-93,3-3 372,34-45 99,-31 47-548,6-2-1,20-10 0,-24 18 28,-6 3-28,0 0 0,1 0 0,-1 1 0,1-1-1,-1 1 1,1 1 0,-1-1 0,0 1 0,1 0-1,-1 0 1,0 0 0,1 1 0,4 2 0,16 16-320,-24-18 490,4 1-536,-1 0 0,1 1 0,-1 0 0,-1-1 0,1 2 0,0-1 0,-1 1-1,0-1 1,4 7 0,-1 2-1754,3 7-8178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91 13896,'-7'36'607,"-7"53"3467,13-87-4031,1 1 0,-1 0 0,1 0 0,0-1 0,0 1 0,0 0 0,1 0 0,-1 0 0,1-1 0,-1 1 0,1 0 0,0-1 0,0 1 0,0-1 0,3 4 0,-4-5-45,0-1 0,1 0 0,-1 1 0,1-1-1,-1 0 1,1 0 0,-1 0 0,1 0 0,-1 1 0,1-1 0,-1 0 0,1 0 0,-1 0 0,1 0 0,-1 0 0,0 0 0,1 0 0,-1 0 0,1-1 0,-1 1 0,1 0 0,-1 0-1,1 0 1,-1 0 0,1-1 0,0 1 0,0-1-2,3-1-4,0 0 1,0 0-1,0-1 0,-1 0 1,1 0-1,0 0 1,-1 0-1,0 0 1,0-1-1,0 0 1,0 1-1,4-9 0,-4 6 3,3-2-18,-1 0 0,0-1 0,-1 0 0,6-13 0,1-7-4,3-1 4,24-38 0,-23 48 15,-15 20 6,0 0 1,0-1 0,0 1-1,0 0 1,1 0 0,-1-1-1,0 1 1,0 0 0,0 0-1,1-1 1,-1 1 0,0 0-1,0 0 1,1 0 0,-1 0-1,0-1 1,1 1 0,-1 0-1,0 0 1,1 0 0,-1 0-1,0 0 1,1 0 0,3-1-2,0 1-1,0 0 1,0 0 0,0 0 0,0 1 0,0-1 0,5 2-1,-1 3 44,35 41 42,-36-35-9,1-1 1,-2 1-1,0 0 1,9 22-1,-10-21-48,-1-3 9,0 1 0,0-1 1,-1 1-1,2 15 0,6 19 145,-8-37-124,-1-1-36,0-1 0,0 1-1,-1 0 1,0 0 0,1 11 0,-3-13 30,-1-14-632,-1-22-18,-2-20-964,4 41 1460,0 7 58,1 0 0,0 0 0,0 0 0,1 0 0,0-5-1,13-51-2171,0 5-7681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18 13272,'-53'11'240,"43"-11"960,8-1-1040,-1 0 0,1 0 0,0 0 0,-1 0 0,1 0 0,0 0 0,0-1 1,0 1-1,-4-4 0,5 4 8,0-1 0,-1 1 0,1 0-1,0 0 1,-1 0 0,1 0 0,-1 0 0,1 0 0,-3 0 0,0-2 14,0 4 251,1 3-320,-1-1 0,0 1 0,1 0-1,0 0 1,0 1 0,0-1 0,-3 7-1,-13 32 249,16-38-368,-1 6 183,0 1-1,1-1 0,-3 16 0,3-12-93,2-12-20,1-1 1,-1 1-1,0-1 0,1 1 0,0-1 1,-1 1-1,1 0 0,0-1 0,1 6 1,0 1 27,2 17 42,-3-24-99,0-1-1,0 1 0,1-1 0,-1 1 1,1-1-1,-1 0 0,1 1 1,-1-1-1,1 0 0,0 1 0,0-1 1,0 0-1,0 0 0,0 0 1,0 1-1,0-1 0,0 0 0,0-1 1,0 1-1,3 2 0,-3-3 6,5 1 244,-1-3-224,1 0-1,-1-1 1,1 0 0,-1 0 0,0 0 0,9-7 0,27-26-45,-35 30 17,69-64 280,-64 58-295,-3 3 4,1 0 0,14-11 0,-17 15-1,0 1-1,10-5 0,-15 9-16,-1 0 0,0 0 0,0 0-1,0 0 1,0 0 0,1 0 0,-1 0 0,0 0-1,0 0 1,0 0 0,1 0 0,-1 0-1,0 0 1,0 0 0,0 0 0,0 0 0,1 0-1,-1 0 1,0 0 0,0 0 0,0 0-1,0 0 1,1 1 0,-1-1 0,0 0 0,0 0-1,0 0 1,0 0 0,0 0 0,0 0-1,1 1 1,-1-1 0,0 0 0,0 0 0,0 0-1,0 0 1,0 0 0,0 1 0,0-1-1,0 0 1,0 0 0,0 0 0,0 1 0,0-1-1,0 0 1,0 0 0,0 0 0,0 1-1,0-1 2,0 3 3,-1 0-1,0 0 0,1 0 0,-1 0 1,0 0-1,-1 0 0,-2 5 0,2-5-4,-2 4 1,2-5-4,1 1-1,0-1 1,-1 0 0,1 0 0,0 0-1,0 1 1,1-1 0,-2 5 0,-9 41-104,11-38-300,2 2 106,9 23 0,-9-33 209,-1 1 0,1 0 1,0-1-1,0 1 0,0-1 0,0 1 1,0-1-1,0 0 0,0 0 1,1 0-1,-1 0 0,1-1 0,3 3 1,-3-2-39,1 0-13,-1 0 0,1 0-1,-1-1 1,1 1 0,-1-1-1,1 0 1,0 0 0,-1 0-1,1-1 1,0 1 0,5-1-1,-5 0 14,-2 0-13,1 0 1,-1 0-1,1 0 1,-1-1-1,0 1 1,1-1-1,-1 1 1,0-1-1,1 0 1,-1 0-1,0 0 0,0 0 1,3-2-1,-2 1 39,1-2-170,0-5-475,-1 0 0,2-12 0,-5 21 719,11-35-9716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12728,'5'9'518,"0"0"0,-1 1 0,-1-1 1,0 1-1,3 13 0,-6-19-421,2 5 271,-1 0 1,-1 0-1,1 0 0,-2 0 0,1 0 1,-4 13-1,3-15-137,0 3-138,1-6-67,0 0 1,-1 0-1,1-1 0,-1 1 0,0 0 0,0-1 1,0 1-1,0-1 0,-4 6 0,5-9-26,0 0 1,0 0-1,0 0 0,0 1 1,0-1-1,0 0 0,0 0 1,0 0-1,0 0 0,0 0 1,0 0-1,0 0 0,0 0 1,0 0-1,0 0 0,0 0 1,0 0-1,0 0 0,0 0 0,0 0 1,0 0-1,0 0 0,0 0 1,-1 0-1,1 0 0,0 0 1,0 0-1,0 0 0,0 0 1,0 0-1,0 0 0,0 0 1,0 0-1,0 0 0,0 0 1,0 0-1,0 0 0,0 0 1,0 0-1,0 0 0,0 0 1,0 0-1,-1 0 0,1 0 1,0 0-1,0 0 0,0 0 0,0 0 1,0 0-1,0 0 0,0 0 1,0 0-1,0 0 0,0 0 1,0 0-1,0 0 0,0 0 1,0 0-1,0 0 0,0 0 1,0 0-1,0 0 0,0 0 1,0-1-1,0 1 0,0 0 1,0 0-1,0 0 0,0-7 8,2-8-13,-2 14 4,2-7-11,0 0 0,1 1 0,0-1 0,5-7 0,-4 7 0,0-1-16,0 1 0,1 0 0,0 0 0,13-14-1,-12 14 9,1 0-38,0 1 0,0-1 0,16-12 0,-15 14 50,-4 3 10,-1 1 1,0-1 0,1 1 0,0 0-1,0 0 1,-1 1 0,1-1-1,0 1 1,5-1 0,-3 0 30,-5 2-22,-1 0 1,0-1-1,1 1 0,-1 0 1,1 0-1,-1 0 1,0 0-1,1 0 0,-1 0 1,0 0-1,1 0 1,-1 0-1,0 0 0,1 0 1,-1 0-1,1 0 1,-1 0-1,0 1 0,1-1 1,2 1 28,1 1 1,-1-1-1,0 1 1,0 0-1,0-1 1,-1 1 0,1 1-1,0-1 1,-1 0-1,1 1 1,-1-1-1,0 1 1,0 0-1,0 0 1,0 0 0,2 5-1,-2-1 29,0 0-1,-1 0 1,0 0 0,-1 0-1,1 0 1,-1 1 0,-1-1-1,1 0 1,-3 9 0,1-3 99,6-15-10,5-9-149,-7 8-14,0 0-1,0 0 1,1 0 0,0 0 0,2-2 0,40-37-26,-42 38 24,0 1 0,0 0 0,1 1 1,-1-1-1,6-3 0,3-1 1,15-15 1,-16 15-2,45-13 1,-45 19 14,-7 1-4,1 1 0,-1 0 1,1 1-1,-1-1 1,0 1-1,7 3 0,-6 1 78,-2 0-39,0 1 0,0 0 0,-1 0 0,0 0 0,-1 0 0,1 1 0,-1 8 0,1 1 46,-3 28-1,0 4-51,1-34-57,-1 20 0,-4 8-162,4-40-698,2-4 578,1-3 64,-1-1 122,-1 4 60,0 0 0,0-1-1,0 1 1,0 0 0,0 0 0,1 0 0,-1-1 0,0 1 0,1 0 0,-1 0 0,1 0 0,-1 0 0,1 0 0,1-2-1,-1 2 8,14-24-569,23-27 0,-8 19-1494,14-17-8234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13360,'0'0'-1,"0"1"0,0 0 0,0-1 1,1 1-1,-1 0 0,0-1 0,0 1 1,1-1-1,-1 1 0,0 0 0,1-1 1,-1 1-1,0-1 0,1 1 0,-1-1 0,1 1 1,-1-1-1,1 0 0,-1 1 0,2 0 1,12 6-26,-7-4 21,4 4-12,15 12 0,0 1 915,43 31 74,-54-41-385,68 30 207,-82-39-743,0-1-1,1 1 1,-1-1-1,1 1 1,-1-1-1,1 1 1,-1-1-1,3 0 1,7 1 99,1-1 0,-1 0 1,16-3-1,-26 3-136,-1 0-1,0 0 0,1 0 1,-1 0-1,1 0 1,-1-1-1,1 1 0,-1 0 1,0 0-1,1 0 1,-1 0-1,1-1 0,-1 1 1,0 0-1,1-1 1,-1 1-1,0 0 0,1-1 1,1-1 8,-1 0 0,0-1 1,1 1-1,-1-1 0,0 1 0,0 0 1,0-1-1,0 0 0,-1 1 1,1-1-1,-1 1 0,0-1 0,1-3 1,-1 6-23,0-1 1,0 0-1,0 1 1,-1-1 0,1 0-1,0 1 1,0-1-1,0 0 1,0 1 0,-1-1-1,1 0 1,0 1-1,-1-2 1,-11-18 14,-19-24 0,23 34 23,0 0-1,-1 1 0,0 0 0,-12-9 0,16 14-17,4 3-11,1 1 0,-1-1 0,0 1 0,1-1 1,-1 1-1,0 0 0,1-1 0,-1 1 0,0 0 0,1-1 1,-1 1-1,0 0 0,0 0 0,1 0 0,-2-1 0,-15 0 64,0 0-1,-22 1 1,38 0-60,1 0 0,-1 0 0,0 0-1,0 0 1,0 0 0,1 1 0,-1-1 0,0 0 0,0 0 0,0 1 0,1-1 0,-1 0 0,0 1 0,1-1-1,-2 1 1,-9 8 59,1 1 0,0-1 0,-10 14 0,19-23-59,1 1-1,-1 0 1,0-1-1,1 1 1,-1 0-1,1 0 1,0 0-1,-1 0 1,1-1-1,0 1 1,-1 0-1,1 0 1,0 0-1,0 0 1,0 1-1,-2 18 85,2 1 0,3 32 0,-3-50-61,1-1 1,-1 1-1,1 0 1,0-1-1,-1 1 0,3 3 1,56 109 317,-57-112-310,0 1 0,0-1 0,0 0 0,6 6 0,95 85 207,-82-79-316,98 41-1065,-34-23-2215,-45-17-5381,-93-37 6550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118 298 13984,'4'73'245,"-1"-15"1966,-3 61-796,-4 19-416,4-113-606,-8 99 87,2-65-468,5-59 16,-2-4-18,-2-8-1,-4-32-4,-11-101-22,17 109-68,0-185-59,5 175-88,26-163-50,-27 204 276,0 0-1,0 0 0,1 0 1,-1 0-1,3-5 0,28-58-33,-28 61 39,1-1 0,0 1 0,0-1 0,1 1 0,12-11 0,-16 16 3,1 0 0,0 0 0,-1 0 0,1 1 0,0-1 0,0 1 0,0 0 0,0 0 0,0 0-1,0 0 1,0 0 0,0 1 0,0-1 0,1 1 0,-1 0 0,0 0 0,0 0 0,0 0 0,0 1 0,1-1 0,-1 1 0,0 0 0,0 0 0,5 2 0,6 5 211,0 3-135,-1 1 0,0 1-1,11 14 1,-14-10 197,-1 9-81,12 46 0,-21-69-150,1 0 1,-1-1 0,1 1-1,-1 0 1,-1 4 0,-2 26 130,-7 35 0,10-67-167,-1 0 0,1 1 0,0-1 0,0 0 0,-1 0 0,1 0 0,-1 0 0,1 0 0,-1 1 0,0-1 0,1 0 0,-1 0 0,0-1 0,-1 3 0,2-3-8,-7 8 40,0 0 0,-13 9 0,8-8-63,-21 11 0,31-18-28,0-1 1,0 0 0,0 0 0,0 0-1,0 0 1,-5 0 0,-5 2-124,-25 4 0,29-7 137,0 1 0,-1-1 0,-9-1 0,-10-1-597,-65-12-2425,49 8-5827,102 14 6672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0 12824,'0'0'3609,"-5"2"-2771,-65 23 364,60-22-1154,1 1 0,0-1-1,-11 7 1,9-5-2,10-5-31,0 0-1,1 1 1,-1-1 0,0 0-1,1 1 1,-1-1 0,1 0-1,-1 1 1,1-1 0,-1 1-1,1-1 1,-1 1 0,1-1-1,-1 1 1,1 0 0,-10 14 151,-13 24 1,23-38-147,-1 0-1,1 0 1,-1 0-1,1 0 1,0 0-1,-1 0 1,1 0 0,0 0-1,0 0 1,0 0-1,0 2 1,6 79 340,-1-64 8,42 73 158,-46-88-459,0-1 0,1 1-1,-1-1 1,1 0 0,3 3-1,65 60 482,-70-64-525,1 0 0,0-1 0,0 1-1,-1-1 1,1 1 0,0 0 0,0-1-1,0 0 1,0 1 0,-1-1 0,1 1-1,0-1 1,0 0 0,2 0 0,4 1 26,-1 0 1,1-1 0,-1 0-1,1-1 1,0 0-1,-1 0 1,1 0 0,6-3-1,-12 4-38,0 0 0,0-1 0,-1 1-1,1 0 1,0-1 0,0 1 0,-1 0-1,1-1 1,0 1 0,-1-1 0,1 0-1,0 1 1,-1-1 0,1 0 0,5-8 23,0 1 1,-1-1-1,0-1 0,0 1 1,5-15-1,-6 5 6,6-87 14,-8 46 6,0 22-46,-2 37-7,0-1 1,1 1-1,-1 0 0,0-1 0,0 1 0,1 0 0,-1 0 1,2-3-1,2 1 2,-4 3-3,1 0-5,-1 0-1,0 0 0,1 0 0,-1 0 1,1 0-1,-1 0 0,0 1 1,1-1-1,-1 0 0,0 0 0,1 0 1,-1 1-1,0-1 0,1 0 1,-1 0-1,0 1 0,1-1 0,-1 0 1,0 1-1,0-1 0,1 0 1,-1 1-1,0-1 0,0 0 0,0 1 1,0-1-1,1 1 0,6 12 0,-1 0-1,6 18 0,-11-28-1,31 98-123,-28-86 46,-2-8 7,15 62-416,-14-35-98,-3-34 570,0 0 0,0 0 0,0 0 0,0 0 1,0 0-1,0 0 0,0 0 0,0 0 0,0 0 0,0 0 1,0 0-1,0 0 0,0 0 0,0 0 0,-1 0 1,1 0-1,0 0 0,0 0 0,0 0 0,0 0 0,0 0 1,0 0-1,0 0 0,0 0 0,0 0 0,0 0 1,0 0-1,0 0 0,0 0 0,0 0 0,0 0 1,0 0-1,-1 0 0,1 0 0,0 0 0,0 0 0,0 0 1,0 0-1,0 0 0,0 0 0,0 0 0,0 0 1,0 0-1,0 1 0,0-1 0,0 0 0,0 0 0,0 0 1,0 0-1,0 0 0,0 0 0,0 0 0,0 0 1,0 0-1,0 0 0,0 0 0,0 0 0,0 0 0,-4-2-111,1 0 0,-1-1 0,0 1 0,1-1 0,0 0-1,0 0 1,0 0 0,0-1 0,0 1 0,-2-6 0,-29-41-2452,3 5-8947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13000,'-6'6'391,"-1"0"0,0 0 0,0 0 0,0-1 0,-13 7 0,-6-1 695,-68 42 584,85-49-1617,7-3-48,0 0 1,-1 0 0,1 0 0,0 0-1,0 1 1,0-1 0,-3 4 0,-21 21 42,26-26-43,-1 1 1,1-1-1,0 1 0,0-1 1,-1 1-1,1-1 0,0 1 1,0-1-1,0 1 1,0-1-1,0 1 0,0-1 1,0 1-1,0-1 0,0 1 1,0-1-1,0 1 0,0-1 1,0 1-1,0-1 1,0 1-1,0-1 0,1 1 1,-1-1-1,0 0 0,0 1 1,1-1-1,-1 1 1,0-1-1,1 1 0,0 0 9,1 1 5,0 0 0,0 0-1,0 0 1,1 0 0,-1 0 0,1-1 0,0 1 0,-1-1 0,1 0-1,0 0 1,0 0 0,5 2 0,29 4 322,-15-1 25,-1 1 0,29 14 0,-23-6-246,-19-8 126,-1 2-131,0 0-1,5 13 0,-9-13 121,-4 5-82,-2 22 0,2-32-134,0 0-1,-1 0 1,1 0-1,-1 0 1,0 0-1,0-1 1,0 1-1,0-1 1,-1 1-1,1-1 0,-6 5 1,4-3-10,-4 2 4,-3-2-38,0 0-1,-20 6 0,20-9-439,0-3 159,0 0 0,0 0-1,0-1 1,1-1 0,-1 0 0,1 0 0,0-1 0,-13-6 0,23 10 298,-1-1 0,1 1 0,0 0 0,0 0 0,-1 0 0,1 0 0,0 0 0,0 0 0,0 0 1,0-1-1,-1 1 0,1 0 0,0 0 0,0 0 0,0-1 0,0 1 0,0 0 0,-1 0 0,1 0 0,0-1 0,0 1 0,0 0 0,0 0 0,0 0 0,0-1 0,0 1 0,0 0 0,0 0 0,0-1 0,0 1 0,0-5-215,0 1 0,0-1 0,1 1-1,0-1 1,-1 0 0,2 1 0,2-8-1,-3 8-415,10-41-10007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13536,'-18'7'480,"12"-5"7,-1 1-1,1-1 1,0 1-1,-12 8 1,10-8 241,-60 13 225,58-14-838,0-1 0,0 1 0,0-2 0,1 0 0,-1 0 0,-14-2 0,-9-1-83,0 0-25,-2-1-4,-10-1 5,45 5-8,0 0 0,0 0 0,0 0 0,-1 0 0,1 0 1,0 0-1,0 0 0,0 0 0,0 0 0,0 0 0,0 0 0,-1 0 1,1 0-1,0 0 0,0 0 0,0 0 0,0 0 0,0 0 1,0 0-1,0 0 0,-1 0 0,1 0 0,0 0 0,0 0 0,0 1 1,0-1-1,0 0 0,0 0 0,0 0 0,0 0 0,-1 0 0,1 0 1,0 0-1,0 0 0,0 0 0,0 1 0,0-1 0,0 0 0,0 0 1,0 0-1,0 0 0,0 0 0,0 0 0,0 1 0,0-1 0,-3 15 7,3-12-7,0-1 1,0 1-1,0-1 0,1 1 1,-1-1-1,1 1 0,0-1 0,1 3 1,4 6 6,1 0 0,0-1 0,0 0-1,12 11 1,-17-18 7,12 11 192,72 60 96,-67-59-34,67 62 125,-72-63-60,36 47 133,-44-51-140,-6-6-285,1-1 0,0 1 0,-1-1 0,0 1 0,0-1 0,0 1 0,0-1 0,-1 1 0,0 4 0,1-7-39,-1-1 1,1 0 0,0 0-1,0 1 1,0-1 0,0 0-1,0 0 1,0 1 0,0-1-1,-1 0 1,1 0 0,0 1-1,0-1 1,0 0 0,0 0-1,-1 0 1,1 0 0,0 1-1,0-1 1,-1 0 0,1 0-1,0 0 1,0 0 0,0 0-1,-1 0 1,1 1 0,0-1-1,-1 0 1,1 0 0,0 0-1,0 0 1,-1 0 0,-13 2 18,-1 1 1,-26-1 0,24-4-249,-80-25-190,37 6-1030,11 0 489,-10-4-344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94 13360,'9'26'1529,"6"40"0,-15-63-1362,0-1 0,1 1 0,-1 0 1,1-1-1,0 1 0,0 0 0,1 3 0,3 3 43,-3 2-96,-1-8-29,-1 0 0,1 0 0,0 0-1,0 0 1,1 0 0,1 3 0,15 25 489,-13-27-492,-3-4-66,0 1 0,1-1 0,-1 0 0,0 0-1,0 0 1,1 0 0,-1 0 0,0 0 0,0 0 0,0-1 0,1 1 0,-1-1 0,0 0 0,0 0 0,0 0 0,0 0 0,0 0 0,0 0 0,-1 0 0,1 0 0,0-1-1,2-1 1,-1 0-1,13-18 66,14-18 5,-29 38-77,0 0 0,0 0 0,0-1 0,0 1 0,0 0 0,0 0-1,0 0 1,1 0 0,-1 0 0,0 1 0,0-1 0,3-1 0,2 0 8,10-7 16,-8 8 67,4 2-50,0 0 0,14 4 0,-15 0 98,49 33 85,-48-29 22,48 49 105,-54-52-218,0 0 0,10 7 0,-5-4-75,14 14 26,-23-21-60,-1-1 0,0 1-1,1-1 1,-1 0-1,1 0 1,0 0 0,-1 0-1,1 0 1,0 0 0,0 0-1,3 1 1,0 0 22,11 2 1,-15-4-55,-1 0 1,0 0-1,0 0 1,0 0-1,0 0 1,1 0-1,-1 0 1,0 0-1,0 0 1,0 0-1,1 0 1,-1 0-1,0 0 1,0 0-1,0 0 1,0 0-1,1 0 1,-1 0-1,0 0 1,0 0-1,0-1 0,0 1 1,0 0-1,1 0 1,-1 0-1,0 0 1,0 0-1,0 0 1,0-1-1,0 1 1,0 0-1,1 0 1,-1 0-1,0 0 1,0-1-1,0 1 1,3-5 3,1-1 1,-1 0-1,0 0 1,-1 0-1,1 0 1,-1-1-1,-1 1 1,2-9-1,6-60-99,-6 41 48,2-7-924,7-46-547,-1 21 371,-11 65 1136,0 1 1,0 0 0,0-1 0,0 1-1,0 0 1,0-1 0,0 1 0,0 0-1,0-1 1,0 1 0,0 0-1,0-1 1,1 1 0,-1-1 0,0 1-1,0 0 1,0 0 0,1-1 0,-1 1-1,0 0 1,0-1 0,1 1-1,0-1-24,-1 1-1,1-1 0,0 1 0,0 0 0,0-1 0,-1 1 0,1 0 0,0-1 0,0 1 0,0 0 0,0 0 0,-1 0 0,1 0 1,0 0-1,0 0 0,0 0 0,0 0 0,0 0 0,0 0 0,0 1 0,8 0-1677,16-2-9234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100 108 13984,'-2'3'201,"-1"0"0,0 0 1,0 0-1,0-1 1,0 1-1,-1-1 1,1 0-1,-1 0 0,1 0 1,-1 0-1,0 0 1,-6 1-1,4 0 374,-27 24 194,33-27-751,0 0 0,-1 0-1,1 1 1,0-1 0,-1 0 0,1 0 0,0 1-1,0-1 1,-1 0 0,1 1 0,0-1-1,0 0 1,0 1 0,0-1 0,-1 0 0,1 1-1,0-1 1,0 0 0,0 1 0,0 0-1,-8 46 485,9-36-234,3-2-169,0 0 0,0 0 1,11 15-1,-7-15 254,5 0-189,1-1-1,15 8 1,-28-16-136,0 0 0,0 1-1,0-1 1,0 0 0,0 1 0,0-1-1,-1 0 1,1 0 0,0 0 0,0 0 0,2 0-1,7-1 60,0 0-1,0-1 1,-1 0-1,13-4 0,-10-1 76,2-5-64,22-26 1,-29 26-104,-3 5-59,0-1 0,-1 1 0,0-1 0,0 0 0,-1 0 0,0-1 0,1-13 0,-2 4-589,0 0 0,-1 0 1,-4-35-1,-8 17-1880,4 7-5875,18 68 6319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56 16224,'27'-43'2983,"-20"33"-2527,-7 9-426,0 1 0,0 0-1,0 0 1,0 0 0,0 0-1,0 0 1,0 0 0,0-1-1,1 1 1,-1 0 0,0 0 0,0 0-1,0 0 1,0 0 0,0 0-1,0 0 1,1 0 0,-1 0-1,0-1 1,0 1 0,0 0-1,0 0 1,0 0 0,1 0-1,-1 0 1,0 0 0,0 0-1,0 0 1,0 0 0,1 0-1,30 0 1145,-24 3-828,2 1-401,-1 1 1,0 1-1,0-1 0,0 1 0,-1 1 0,11 11 0,-12-11-10,-2-3-53,-1 0 1,0 0-1,4 9 0,-2-5-15,1 2-524,0 1 0,7 18 0,-13-29 617,0 0-1,0 0 0,1 0 0,-1 0 0,0 0 0,0 1 0,0-1 0,0 0 0,0 0 1,0 0-1,0 0 0,0 0 0,0 0 0,1 0 0,-1 0 0,0 0 0,0 0 1,0 0-1,0 0 0,0 0 0,0 0 0,0 0 0,1 0 0,-1 0 0,0 0 0,0 0 1,0 0-1,0 0 0,0 0 0,0 0 0,0 0 0,1 0 0,-1 0 0,0 0 1,0 0-1,0 0 0,0 0 0,0 0 0,0-1 0,0 1 0,0 0 0,0 0 1,1 0-1,-1 0 0,0 0 0,0 0 0,0 0 0,0 0 0,5-5 26,-4 3-413,-1 0 212,1 1 0,-1-1 0,1 0 0,-1 0 1,0 0-1,0 0 0,1 1 0,-1-1 0,-1 0 0,1 0 0,-1-3 0,1 4-34,-1-7-1434,-2-6-6416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0 11568,'-1'3'22,"-1"1"462,1 0 0,-1 0 0,1 1 1,0-1-1,0 1 0,0-1 0,0 8 1,-7 53 1220,-6 36-928,12-75-364,-4 123 165,6-117-172,6 131 152,-4-132-210,21 126 436,-8-79-402,-14-69-243,-1-9-99,-4-9-37,4 9 9,-3-8 74,-33-56 52,27 49-17,0 1 0,-15-19 0,16 24-103,6 6-11,0 0 0,0 1 0,0 0 0,0-1 0,0 1 0,0 0 0,-1 0 0,-3-3 0,-2 0 3,-15-10 20,23 15-24,-1 0 0,1-1 0,-1 1 0,1 0 0,0-1 0,-1 1 0,1 0 0,-1 0 0,1 0 0,-1 0 0,1 0 0,-1-1 0,1 1 0,-1 0 0,1 0 0,-1 0 0,0 0 0,-4 1 13,0 0 0,0 0 1,1 0-1,-1 0 0,0 1 1,0-1-1,-5 4 0,10-5-15,0 0 0,-1 0 0,1 0 0,0 1 0,-1-1-1,1 0 1,0 0 0,0 1 0,-1-1 0,1 0 0,0 0-1,-1 1 1,1-1 0,0 0 0,0 1 0,0-1 0,-1 0 0,1 0-1,0 1 1,0-1 0,0 1 0,0-1 0,0 0 0,0 1-1,-1-1 1,-1 13 40,0 1 0,-1 25 0,3-38-38,0 1 0,0-1 0,0 1 0,0-1 0,1 1 0,-1-1 0,0 1 0,1-1 0,0 3 0,43 94 61,-32-79-92,61 62-82,-58-69-298,-2-5 254,0-1 0,1 0 0,22 5 0,-35-10 100,0-1-1,0 0 1,0 0 0,0 0 0,1 0 0,-1 0 0,0 0 0,0 0 0,0 0 0,0 0-1,1 0 1,8-3-101,-1 0-1,0 0 0,0-1 0,12-7 0,-4 2-2376,18-5-7168,-82 33 7280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1 143 8968,'10'16'936,"-1"-1"0,-1 2 1,10 26-1,-14-33-549,26 82 2518,-21-52-2079,-3-2-90,-6-38-723,0 0 0,0 0-1,0-1 1,0 1 0,0 0-1,0 0 1,0 0 0,0 0-1,0 0 1,-1 0 0,1 0-1,0 0 1,0-1 0,0 1-1,0 0 1,0 0 0,0 0-1,0 0 1,0 0 0,0 0-1,0 0 1,-1 0 0,1 0-1,0 0 1,0 0 0,0 0-1,0 0 1,0 0 0,0 0-1,0 0 1,-1 0 0,1 0-1,0 0 1,0 0 0,0 0-1,0 0 1,0 0 0,0 0-1,-1 0 1,1 0 0,0 0-1,0 0 1,0 0 0,0 0-1,0 0 1,0 0 0,0 0-1,0 0 1,0 0 0,-1 0-1,1 1 1,0-1 0,0 0-1,0 0 1,0 0 0,0 0-1,0 0 1,0 0 0,0 0-1,0 0 1,0 1 0,0-1-1,0 0 1,0 0 0,0 0-1,0 0 1,0 0 0,0 0-1,0 1 1,-4-6 74,0 1-1,1-1 1,-1 0-1,1 0 1,0 0-1,1 0 1,-1 0-1,1-1 1,-2-7-1,-1 1-43,1-2 170,-5-61 63,9 74-263,0-1-1,0 0 1,0 1-1,0-1 1,0 0-1,1 1 1,0-4-1,22-77 134,-16 66-18,38-57 49,-35 61-82,7-2-25,18-12 0,-33 24-52,1 1 0,0-1-1,0 1 1,0-1 0,0 1 0,0 0 0,0 0 0,0 0 0,0 1 0,0-1 0,0 1 0,4-1 0,13-1-79,2 2-250,-3 3-3596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10936,'11'70'3344,"-11"-62"-218,0-6-2938,0 0-1,0 0 0,0 0 0,0 0 1,0 0-1,1 0 0,0 3 1,13 60 1048,-12-55-898,0 0 1,6 16 0,-1-5-175,8 33 28,-8-30 176,33 109 102,-32-106-350,-4-11-101,32 121-180,-18-53-289,-17-77-554,-2-6 632,-2-5 145,3 4 157,-3-7 22,-7-14-2572,3 8-6828,16 30 7094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530 1 15688,'0'0'5225,"0"4"-4153,-1 12-755,1-16-296,0 1-1,0-1 1,0 0-1,0 1 1,0-1 0,0 1-1,0-1 1,0 0-1,-1 1 1,1-1-1,0 0 1,0 1 0,0-1-1,0 0 1,-1 1-1,1-1 1,0 0 0,0 0-1,-1 1 1,1-1-1,0 0 1,-1 0-1,1 1 1,-1-1 0,-58 44 589,42-35-670,-101 38-124,90-38-376,-130 36-272,109-31-2284,-45 14-6947,220-66 7587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1 14880,'-30'0'292,"28"-1"-65,1 1 1,-1 0 0,0 0-1,0 1 1,0-1 0,0 0-1,1 1 1,-1-1 0,0 1-1,0-1 1,1 1 0,-3 1-1,-13 5 1043,-46 8-160,-60 10-574,50-9-1665,9-1-3131,39-9-4034,58-14 6234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0 14520,'0'0'1441,"-5"2"-236,-5 0-917,-4 2 419,0 0 0,-24 10 0,-4 6-327,40-19-382,0 0-1,0 1 0,0-1 1,0 0-1,1 0 0,-1 1 1,1-1-1,-1 1 0,1-1 0,-1 1 1,1 0-1,0-1 0,0 1 1,0 0-1,-2 3 0,2-2 1,0 2-5,2 0 5,0 0 0,1-1-1,4 9 1,-1-8-3,18 7 3,14 2 2,83 26 95,-93-30-40,-18-4 171,-5-1-164,0 0-1,0 0 0,0 0 1,3 8-1,-7-12-52,1-1-1,-1 1 1,0-1 0,0 0-1,0 1 1,0-1 0,0 1-1,0-1 1,0 0 0,1 1-1,-1-1 1,0 1 0,-1-1-1,1 0 1,0 1 0,0-1-1,0 1 1,0-1 0,0 1-1,-4 11 73,0-1-1,-9 20 1,5-20 87,-8 4-66,-27 20 1,35-30-110,-1 0-1,1 0 1,-1-1 0,0 0 0,-17 5-1,14-6-72,5 0-92,0-1-1,-1 0 1,1-1 0,0 1-1,-1-1 1,-7-1-1,7 1 56,8-1 88,0 0 0,-1 0 0,1 0 1,-1 0-1,1 0 0,0 0 0,-1 0 0,1 0 0,-1 0 0,1 0 0,0 0 0,-1 0 1,1-1-1,0 1 0,-1 0 0,1 0 0,0 0 0,-1 0 0,1-1 0,-1 1 0,-2-3-54,0 0 0,0 0 0,0 0-1,1 0 1,-1-1 0,1 1 0,0-1-1,-3-5 1,-2-3-2193,-9-10-6508,37 51 6594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14 10224,'-11'62'2312,"10"-62"-2251,1 1 0,0-1 0,0 1 0,0-1 0,0 0 0,0 1 0,0-1 0,0 1 0,0-1 0,0 1 0,0-1 0,0 0 0,0 1 0,0-1 0,0 1 0,1-1 0,-1 0 0,0 1 0,0-1 0,0 0 0,1 1 0,-1-1 0,0 0 0,0 1 0,1-1 0,-1 0 0,1 1 0,6 10 1120,-5-5-824,2 3-94,0 0 0,-2 1 0,1-1 0,1 14 0,14 75 491,-14-76-132,11 96 218,-10-51 53,1-14-404,-5-43-302,4 28 212,-5-100-215,2-33-202,-1 73-62,8-92-70,-7 91-124,25-143-156,-25 158 427,0-1-1,4-9 1,-6 16 5,1 1-1,0-1 0,0 0 1,0 1-1,0-1 0,0 1 1,0-1-1,0 1 0,1-1 1,-1 1-1,0 0 0,1 0 1,-1 0-1,1 0 0,-1 0 1,1 0-1,0 0 0,-1 0 1,4 0-1,0 1 132,-2 2-85,1 1 0,-1-1 0,0 0 0,0 1 0,0 0 0,0 0 0,-1 0 1,1 0-1,-1 0 0,3 5 0,2 4 103,7 16 0,-11-21-67,0-1-1,-1 1 1,3 13-1,2 5 199,-7-25-281,0 1-1,0-1 1,0 0-1,0 1 1,0-1 0,0 1-1,0-1 1,0 0-1,1 1 1,-1-1 0,0 0-1,0 1 1,0-1-1,1 0 1,-1 1 0,0-1-1,0 0 1,1 0-1,-1 1 1,1-1 0,5-7-80,-1-1-118,26-40-81,-22 38 84,51-47-43,-59 56 234,1 0-1,-1-1 1,1 1 0,-1 0-1,1 0 1,-1 0 0,3 0-1,66-31-24,-69 32 30,0-1 0,0 1 0,0 0 0,0-1 0,0 1 0,0 0 0,0 0 0,0 0 0,1-1 0,1 2 0,18 0 38,27 5 1,-48-6-21,1 0-1,0 1 0,0-1 1,0 0-1,0 0 1,0 1-1,-1-1 1,1 0-1,0 1 1,0-1-1,0 1 1,1 1-1,7 6 71,-1 0 0,1 1 0,11 17 0,-13-12 192,-1 6-132,-1 1 1,0 1 0,-1-1-1,0 25 1,-6 7-120,-11 24-2101,19-85 677,-3 3 1248,7-12-2329,-2 4-6559,-19 30 6787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13536,'0'0'1696,"0"7"-283,0 34 173,4 74 1177,-4-100-2664,5 24 319,-4-21-188,0-5 15,4 22 0,-4-31-186,0-1-1,0 1 0,0-1 0,0 0 0,3 5 1,-4-8-51,1-1 1,-1 1 0,1-1 0,-1 1-1,1-1 1,-1 1 0,0-1 0,1 0-1,-1 1 1,0-1 0,1 0 0,-1 1-1,0-1 1,0 0 0,0 0 0,6-31 29,-3 0-18,3-13-16,1 6-66,17-53-1,-12 61 46,-11 27 10,1 1 1,0-1 0,0 1 0,0-1 0,0 1 0,1 0-1,-1 0 1,1 0 0,0 0 0,6-4 0,-5 3 7,3 1 32,-5 3-27,1 0 0,0 0 0,-1 0 0,1 0 0,-1 1 0,1-1 0,-1 1 0,1 0 0,-1 0 0,1 0 0,2 2 0,2 2 156,21 42 80,-23-39-174,-1 1-1,-1 0 1,0-1 0,0 2-1,-1-1 1,2 10-1,-2-8-40,10 60 149,-8-48-184,-4-18 99,6 29-455,-5-31 265,-1-1-1,1 1 0,-1-1 0,1 1 0,0-1 1,0 0-1,1 1 0,-1-1 0,0 0 0,1 0 0,1 2 1,-3-4 84,0 0 1,0 0 0,0 1-1,0-1 1,0 0 0,0 0-1,1 0 1,-1 0 0,0 0-1,0 0 1,0 0 0,0 0-1,0 0 1,0 0-1,0 0 1,0 0 0,0 0-1,0 0 1,0 0 0,0 0-1,0 0 1,0 0 0,1 0-1,-1 0 1,0 0 0,0 0-1,0 0 1,0 0 0,0 0-1,0 0 1,0 0 0,0 0-1,0 0 1,0 0 0,0 0-1,0 0 1,0 0 0,0 0-1,0-1 1,1 1 0,-1 0-1,0 0 1,0 0-1,0 0 1,0 0 0,0 0-1,0 0 1,0 0 0,0 0-1,0 0 1,0 0 0,0 0-1,0 0 1,0 0 0,0 0-1,0-1 1,0 1 0,20-34-1196,-5 10 920,3-7-2153,11-15-9543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81 12552,'-15'-6'381,"10"5"-54,0-1 0,0 0 0,1 0-1,-1 0 1,0-1 0,-6-4 0,8 3 58,-1 1 0,0-1 0,1 0 0,0-1 0,-5-7 0,7 11-294,0-1-1,0 1 0,0 0 0,0-1 0,0 1 0,-1 0 0,1 0 0,0 0 0,-1 0 0,1 0 0,-1 0 1,-2-1-1,2 1-3,0 0-16,-1 0-1,1 0 0,-1 0 1,1 0-1,-1 1 1,1-1-1,-1 1 1,1-1-1,-1 1 1,-3 0-1,2 0 2,-2 2 276,3 0-278,0 1 0,0 0-1,1 1 1,-1-1 0,0 0 0,-2 6 0,5-8-52,-1-1-1,1 0 1,0 1-1,0-1 1,0 1-1,-1-1 1,1 1-1,0-1 1,0 1-1,0-1 1,0 1 0,0-1-1,0 1 1,0-1-1,0 1 1,0-1-1,0 0 1,0 1-1,13 63 450,-8-49-134,39 57 131,-33-58-144,-6-10-230,3 5 8,1-1 1,0 0-1,1 0 0,0-1 1,19 11-1,-20-14-22,1 0-1,0 0 0,13 2 1,-23-6-76,1 1 1,-1-1 0,0 0-1,0 0 1,0 0 0,1 0-1,-1 0 1,0 0 0,0 0-1,0 0 1,1 0 0,-1 0 0,0 0-1,0 0 1,0 0 0,1 0-1,-1 0 1,0 0 0,0 0-1,0 0 1,1 0 0,-1-1-1,0 1 1,0 0 0,0 0-1,0 0 1,1 0 0,-1 0-1,0 0 1,0-1 0,0 1-1,0 0 1,0 0 0,1 0 0,-1 0-1,0-1 1,0 1 0,0 0-1,0 0 1,0-1 0,2-2 4,0 0 0,-1 0 1,0 0-1,1 0 0,0-4 1,-1 1-5,0-1 0,-1 1 1,1 0-1,-2-11 0,0 5-9,-1-1 0,0 1 1,-1 0-1,-1 0 0,0 0 0,-7-16 0,9 25 1,-21-57-76,23 60 75,-1-1-1,1 0 1,0 1 0,0-1-1,-1 1 1,1-1-1,0 1 1,0-1 0,-1 1-1,1-1 1,-1 1 0,1-1-1,0 1 1,-2-1 0,0-1-5,-1 0-1,1 0 1,-1 1 0,0-1 0,0 1 0,0 0 0,0 0 0,0 0 0,0 0 0,-4 0 0,7 1 13,0 0 0,0-1 0,-1 1 0,1 0 0,0 0 0,0 0 1,0 0-1,0 0 0,-1 0 0,1 0 0,0 0 0,0 1 0,0-1 1,0 0-1,-1 0 0,1 0 0,0 0 0,0 0 0,0 0 0,0 0 1,-1 0-1,1 0 0,0 0 0,0 1 0,0-1 0,0 0 0,0 0 1,0 0-1,0 0 0,-1 0 0,1 1 0,0-1 0,0 0 0,0 0 1,0 0-1,0 0 0,0 1 0,0-1 0,0 0 0,0 0 0,0 0 1,0 0-1,0 1 0,0-1 0,0 0 0,0 0 0,-4 19 14,-3 34-1,6-51 0,1 1 1,0-1 0,0 1-1,0 0 1,1-1-1,0 4 1,30 132 158,-19-101 96,26 75 4,9 16-160,-30-78 174,54 171 120,-69-215-345,0 0 0,0 0 1,-1 0-1,1 7 0,-2-13-61,6 73 307,-6-56-268,-4 27-1,5-43-34,-1-1 0,0 1 0,-1 0 0,1 0 0,0 0 0,0 0 0,0-1 0,0 1 0,-1 0 0,1 0 0,0 0 0,-1-1 0,1 1 0,0 0 0,-1-1 0,1 1 0,-1 0 0,1-1 0,-2 2 0,2-2-4,-1 2 8,-1 0 0,-1 0 0,1 0 0,0 0 0,0-1 0,-1 1 0,1-1 0,-1 1 0,-2 0 0,1-1-6,0 0 0,1-1-1,-1 0 1,0 1 0,0-1-1,0 0 1,-4-1 0,7 1-3,-1-1 0,1 1 0,0 0 0,-1-1 0,1 1 0,-1 0 0,1-1 0,0 0 0,-1 1 0,1-1 0,0 0 0,-2-1 1,-59-38-8,-10-18-92,72 58 100,-29-26-492,-120-126-274,124 124-134,-59-77-228,60 74-1664,-27-32-7655,119 147 7847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12640,'42'6'229,"-31"-3"918,46 39 1834,-32-28-2724,-23-13-149,1 0-1,-1 1 1,1-1-1,-1 0 0,1 0 1,-1-1-1,1 1 1,5 0-1,2 1 39,1 1-65,-6-1-33,-1-1 0,1 0 0,-1-1-1,9 1 1,49 2 214,-50-5 4,45-22 86,-48 17-190,3-6-56,13-20 0,-25 32-100,1 0 0,-1 1 0,1-1 0,-1 0 0,0 0 0,1 0 0,-1 0 0,0 1 0,1-1 0,-1-2 0,2-14 38,0-24 0,-5 30-4,-4-6-11,-12-17 0,19 33-26,0 1 0,-1-1 0,1 0 0,-1 1 0,1-1 0,-1 1 0,1-1 0,-1 1 0,1-1 0,-1 1 0,0-1 0,1 1 0,-1 0 0,1-1 0,-2 1 0,-11-6 23,-1 1 0,0 0 1,-19-3-1,32 7-5,-1 1 1,1 0-1,-1 0 0,1 0 1,0 0-1,-1 0 0,1 0 1,-1 0-1,-2 1 0,-19 4 129,-40 17 0,61-21-125,1 0 0,-1-1-1,1 1 1,-1 0-1,1 0 1,-1 0 0,1 0-1,-3 3 1,-18 19 139,-21 29 0,42-51-147,1-1-1,-1 1 1,0 0 0,1 0 0,-1 0 0,1 0 0,-1 0 0,1 0-1,0 0 1,-1 0 0,1 0 0,0 0 0,0 0 0,-1 0 0,1 0-1,0 2 1,-1 7 79,1 0-1,1 17 1,2-14-44,7 25 0,-10-38-52,0 2 26,1 0 0,0 0 0,-1-1 0,1 1 0,0 0 0,0 0 1,0 0-1,3 2 0,-4-4-26,11 16 119,16 16 0,23 16-37,-47-46-58,0 1 0,0-1 0,0 0 0,0 0 0,1 0 0,4 2 0,77 35 148,12-4-168,-91-33-35,0 0 1,1 0-1,-1-1 1,8 2 0,-14-3 30,97 10-148,4-8 9,-101-2 139,32-2-547,-15 0 351,0-2-1,-1 0 0,25-10 1,-16 7-2758,31-8-6899,-130 34 7423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6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13448,'8'7'169,"-6"-6"1,0 1-1,0-1 1,0 1-1,-1 0 0,1 0 1,0 0-1,-1 0 1,0 0-1,3 4 1,21 51 1908,-24-52-1810,1-1 0,-1 0 0,1 1 0,-1-1 0,0 1 0,0 6 0,0 3 9,2-1-110,-2-5 47,0-1 1,-1 1-1,1 12 0,-1 6 189,-1 0-1,-7 38 0,8-64-396,0 0-1,0 0 1,0 0 0,0 0-1,0 0 1,0 0 0,0 0-1,0 0 1,0 0 0,0 0 0,0 0-1,0 1 1,0-1 0,0 0-1,0 0 1,0 0 0,0 0-1,0 0 1,0 0 0,0 0-1,0 0 1,0 0 0,0 0-1,0 0 1,0 0 0,0 0-1,0 0 1,-1 0 0,1 0-1,0 0 1,0 0 0,0 0-1,0 0 1,0 0 0,0 0 0,0 0-1,0 0 1,0 0 0,0 0-1,0 0 1,0 0 0,0 0-1,0 0 1,-1 0 0,1 0-1,0 0 1,0 0 0,0 0-1,0 0 1,0 0 0,0 0-1,0 0 1,0 0 0,0 0-1,0 0 1,0 0 0,0 0 0,0 0-1,0 0 1,0 0 0,0 0-1,0 0 1,-1 0 0,1 0-1,0 0 1,0-1 0,0 1-1,0 0 1,-2-5 75,-4-9 7,5 3 112,4-70 58,1 61-170,30-85 50,-26 84 2,46-82 39,-42 84-126,-7 12-37,8-12 3,0 2 0,25-26-1,-34 39-59,1-2-35,1 1-1,-1 0 1,1 0 0,0 0-1,0 1 1,1 0 0,9-5-1,-16 9 47,1 0 0,-1 0 0,0 0 0,0-1 0,0 1 0,0 0 0,1 0 0,-1 0 0,0 0-1,0 0 1,0 0 0,1 0 0,-1 0 0,0 0 0,0 0 0,1 0 0,-1 0 0,0 0 0,0 0 0,0 0 0,1 0-1,-1 0 1,0 0 0,0 0 0,0 0 0,1 0 0,-1 0 0,0 0 0,0 1 0,0-1 0,0 0 0,1 0 0,-1 0-1,0 0 1,0 0 0,0 1 0,0-1 0,0 0 0,1 0 0,-1 0 0,0 0 0,0 1 0,0-1 0,0 0 0,-1 12-501,1-4-1991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8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0 12464,'-6'5'734,"1"0"0,-10 6 0,11-9-454,-1 1 0,1 0 0,1 1 1,-1-1-1,0 1 0,-3 4 0,2-2-161,3-4-57,1-1 1,0 1-1,-1 0 0,1 0 1,0-1-1,0 1 0,0 0 1,0 0-1,1 0 0,-2 4 0,-7 35 656,10-33-412,3 1-165,0 0 0,8 13 0,-5-15 132,2-1-145,1 0 0,13 5-1,-14-9 148,-2-2-190,-1 0-1,0 0 1,1-1 0,-1 0 0,0 0 0,0 0-1,0-1 1,1 0 0,6-3 0,-9 1-38,1 1 0,-1 0 0,6-7 0,-9 9-36,0 0-1,0 0 1,0 0 0,0 0 0,0-1-1,0 1 1,0 0 0,0 0-1,-1-1 1,1 1 0,0-1 0,-1 1-1,0-1 1,1 1 0,-1-1 0,0 1-1,1-2 1,-3 1 19,-1 5 27,-2 7-2,5-10-56,-8 20 15,7-12-26,0 0 1,1 0 0,0 0 0,1 14 0,1-11-303,25 47-294,-20-48-550,41 26-285,-48-35 1421,1-1 0,0 1 0,0-1 0,0 1 0,-1-1 0,1 0 0,0 1 1,0-1-1,0 0 0,0 0 0,0 0 0,1 0 0,88 5-2346,-9-2-7785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9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8520,'-9'26'282,"9"-26"-160,-1 0 0,1 1-1,0-1 1,0 1 0,0-1-1,-1 0 1,1 1-1,0-1 1,0 0 0,-1 1-1,1-1 1,0 0 0,-1 0-1,1 1 1,0-1-1,-1 0 1,1 0 0,-1 1-1,1-1 1,0 0 0,-1 0-1,1 0 1,-1 0-1,1 0 1,0 0 0,-1 0-1,1 1 1,-1-2 0,-12-3 1483,1 0-572,-15 5-192,22 1-434,-20 25 178,21-19-99,-1 7-151,-3 24 0,8-28 93,1-3-281,1 1-1,0-1 1,0 0 0,1 0 0,-1-1-1,2 1 1,-1 0 0,1-1 0,1 0 0,5 8-1,-10-15-136,0 0 0,0 0-1,0 1 1,0-1 0,0 0-1,1 0 1,-1 0 0,0 0-1,0 1 1,0-1 0,1 0-1,-1 0 1,0 0 0,0 0-1,0 0 1,1 0-1,-1 0 1,0 0 0,0 1-1,0-1 1,1 0 0,-1 0-1,0 0 1,1 0 0,3 0 52,1-1-1,0 1 1,-1-1 0,8-1 0,-12 2-58,0 0-1,1 0 1,-1 0 0,0-1-1,1 1 1,-1 0 0,0 0-1,1 0 1,-1 0 0,0-1-1,0 1 1,1 0 0,-1 0-1,0-1 1,0 1 0,1 0-1,-1 0 1,0-1 0,0 1-1,5-9 29,0 0 0,-1-1 0,0 1-1,-1-1 1,5-20 0,2-27 127,-10 56-155,0 1 0,1 0 0,-1 0 0,0 0 0,0 0 0,0 0 0,0 0 0,0 0 0,0 0 0,0 0 0,0 0 0,0 0 1,0 0-1,0 0 0,0 0 0,0 0 0,0 0 0,0 0 0,1 0 0,-1 0 0,0 0 0,0 0 0,0 0 0,0 0 0,0 0 0,0 0 0,0 0 0,0 0 1,0 0-1,0 0 0,0 0 0,0 0 0,1 0 0,-1 0 0,0 0 0,0 0 0,0 0 0,0 0 0,0 0 0,0 0 0,0 0 0,0 0 0,0 0 1,0 0-1,0 0 0,0 0 0,0 0 0,0 0 0,0 0 0,0 1 0,1-1 0,-1 0 0,0 0 0,0 0 0,0 0 0,0 0 0,0 0 0,0 0 0,0 0 1,3 6 44,7 18 30,23 41-23,-21-41-91,19 29 0,-15-28-463,-3-8 253,16 27-2996,-10-16-6110,-44-66 7043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10848,'0'0'4417,"1"6"-3079,2 1-1131,4 21 928,7 43 43,14 76 306,-8-15-1106,-17-106-412,6 43 27,12 84-4475,-14-108-4336,-17-104 6622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8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8792,'0'0'5681,"4"-2"-5002,9-3-280,0 1 0,20-4 0,-32 7-379,-1 1 1,0 0-1,1 0 1,-1 0-1,1 0 0,-1 0 1,0 0-1,1 0 1,-1 0-1,0 0 0,1 0 1,-1 1-1,0-1 1,1 0-1,-1 0 1,0 0-1,1 0 0,0 1 1,32 21 532,-26-14-140,4 12-60,0 1 0,-2 0 0,8 25 0,-12-34-286,-4-7 11,1 0 1,-1 0 0,0 0 0,1 9-1,0-2 75,-2 0 0,1 0 0,-2 0 0,1-1 0,-2 1 0,-3 19 0,4-31-153,1 1 0,0-1-1,0 1 1,-1-1 0,1 0 0,-1 1-1,1-1 1,0 1 0,-1-1 0,1 0-1,-1 1 1,1-1 0,0 0 0,-1 1-1,1-1 1,-1 0 0,1 0 0,-1 1-1,0-1 1,1 0 0,-1 0 0,1 0-1,-1 0 1,1 0 0,-2 0 0,1 0-1,-2 1-77,1-1-1,0 0 1,-1 1-1,1-1 0,0 0 1,-1-1-1,1 1 0,-1 0 1,1-1-1,0 1 1,-1-1-1,-3-1 0,0-2-303,-1 1-1,1-1 1,-7-5-1,-21-17-2874,19 14-4619,36 28 5922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45 9864,'-34'14'232,"33"-14"-146,0 1 1,0-1 0,0 0-1,1 1 1,-1-1-1,0 0 1,0 1 0,0-1-1,0 0 1,0 0-1,0 0 1,0 0 0,0 0-1,0 0 1,0 0 0,0 0-1,0 0 1,0 0-1,0 0 1,0-1 0,0 1-1,1 0 1,-1-1-1,0 1 1,0-1 0,0 1-1,0-1 1,1 1 0,-2-2-1,1 1 96,-3 1 959,-2 2-831,0 1-1,1 0 1,-1 0 0,1 1-1,0 0 1,0 0 0,1 0-1,-1 0 1,1 1 0,-6 6-1,9-9-224,-1 0 1,1 0-1,-1 0 0,1 0 0,0 0 0,0 0 0,0 0 0,-2 5 0,0 2 29,-7 14 56,8-14 236,3-1-261,0-1 0,1 1-1,4 11 1,-6-19-120,0 1 1,0-1-1,1 1 0,-1-1 0,0 1 1,0-1-1,1 0 0,-1 1 0,0-1 1,1 1-1,-1-1 0,1 0 0,-1 1 1,0-1-1,1 0 0,-1 0 0,1 1 1,17 9 280,22 10 1,-25-16 6,71 6 107,-69-10-200,59-18 48,-64 13-246,-2-3-19,-1 0 1,12-13-1,-20 21-7,-1-1-1,0 1 1,1 0-1,-1-1 1,0 1-1,0 0 1,1-1-1,-1 1 1,0-1-1,0 1 1,0-1 0,1 1-1,-1-1 1,0 1-1,0 0 1,0-1-1,0 1 1,0-1-1,0 1 1,0-1-1,0 0 1,-2-14-46,0 0 0,0 0 1,-6-15-1,5 20-110,-1 0 0,1 1 0,-2 0 0,1 0 0,-12-15 0,12 17 56,3 6 57,1 0-1,-1 0 0,1 1 1,-1-1-1,1 0 1,-1 1-1,0-1 1,1 0-1,-1 1 1,0-1-1,0 1 1,1-1-1,-2 0 1,-9-4-193,-1-1 1,1 2 0,-21-6-1,31 10 177,0 0 0,0-1 0,0 1 0,0 0 0,0 0 0,0 0 0,0 0 0,0 0 0,0 0 0,0 0 0,0 0 0,-1 1-1,-9 2-140,1 1 0,1 0 0,-1 1-1,-13 8 1,5-3-1912,-20 8-5788,88-42 5938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186 157 9328,'-20'37'266,"16"-31"301,0-8 201,-2-3-400,-1-1-1,1 0 1,0-1 0,-9-11 0,7 8 792,-34-25 410,41 35-1527,1 0-1,0-1 1,-1 1 0,1 0-1,0-1 1,-1 1-1,1 0 1,0 0 0,-1 0-1,1-1 1,0 1-1,-1 0 1,1 0 0,-1 0-1,1 0 1,0 0-1,-1 0 1,1 0 0,-1 0-1,0 0 1,-4 0 125,-1 1 1,1 0 0,0 0-1,0 1 1,0-1-1,-6 4 1,10-5-146,1 0 0,0 0 0,-1 0 0,1 1 0,0-1 0,-1 0 0,1 0 1,0 0-1,-1 1 0,1-1 0,0 0 0,0 0 0,-1 1 0,1-1 0,0 0 0,0 0 0,-1 1 0,1-1 1,0 0-1,0 1 0,0-1 0,-3 8 150,1-1 0,0 1 0,-1 10 0,3-18-150,-1 1-1,1-1 1,0 1 0,0-1 0,0 1 0,0-1 0,0 1-1,0-1 1,1 1 0,-1-1 0,0 1 0,0-1-1,0 0 1,0 1 0,0-1 0,1 2 0,7 11 250,13 19 0,-13-23 109,8 2-122,25 14 1,-29-21 34,53 3 89,-64-7-376,0 0 1,0 0-1,-1 0 1,1 0-1,0 0 1,0 0-1,-1-1 1,1 1-1,0 0 1,0 0 0,-1 0-1,1-1 1,0 1-1,0-1 1,23-13 123,-22 12-130,0 0 1,0 0-1,0 0 0,-1 0 1,1 0-1,0 0 1,-1 0-1,1-1 0,-1 1 1,1-3-1,0 1-2,-1-1 1,0 1-1,0 0 0,-1-1 0,0 1 0,1 0 0,-2-8 0,-3-22-31,3 32 24,0-8-60,-1 1 0,-1 0 0,1 0 0,-2 1 0,1-1 1,-6-9-1,8 15 36,-6-7-407,0 3 136,-1 0 0,0 1 1,0 0-1,0 1 0,0 0 1,-1 0-1,-15-6 0,-14 3-2212,9-1-5843,67 20 6281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12640,'28'71'1689,"6"35"207,-27-82-888,24 101 297,-25-100-852,19 83-310,-5-11-4137,-13-59-4030,-17-89 6052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281 1 11032,'45'34'289,"-30"-21"1159,55 53 597,-55-49-531,59 88 493,-71-101-1766,0 1-1,-1-1 0,4 8 1,47 134 1009,-51-141-1158,0 0 0,-1 0 0,0 0 0,0 8 0,-1-13-92,7 91 460,-6-60-414,-7 52 0,2-59-67,-1-1 1,-2 0-1,0 0 0,-1-1 0,-18 32 0,26-52-31,-1 1 0,0-1-1,-1-1 1,1 1 0,0 0 0,-1 0-1,1 0 1,-1-1 0,1 1 0,-1 0 0,-2 1-1,-11 9-260,-30 20 0,25-21 164,-30 11 0,46-20 27,1 0-1,-1-1 0,0 0 0,0 0 0,0 0 0,-4 0 0,-77 8-737,-8-12 644,93 3 216,-16-1-1129,-23 2 0,-68 3-7246,250-9 6293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 11656,'-6'15'18,"4"-8"418,-1-1 0,0 1-1,-5 8 1,-4 2 561,-16 20-1,27-36-882,0 0-1,0 0 0,0 0 1,0 0-1,0 0 0,1 0 1,-1 1-1,0-1 0,0 2 0,-29 78 1410,26-60-710,-7 104 247,11-97-640,21 126 147,-20-148-488,1 0-1,-1 0 1,4 7 0,55 126 346,-58-134-372,1 0 1,0 0-1,6 8 0,110 131 197,-95-119-282,-17-18-45,110 94-880,-84-77-148,13 8-10841,-80-56 9678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6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12376,'2'5'1840,"18"52"242,16 65 1643,-25-85-3068,29 93 929,-40-129-1552,1 0-1,-1-1 1,0 1-1,1 0 1,-1 0-1,0-1 1,1 1-1,-1-1 1,1 1-1,-1 0 1,1-1-1,-1 1 1,2 0-1,-2-1-26,0 0 0,0 0-1,1 0 1,-1 0 0,0 0-1,0 0 1,0 0 0,1 0-1,-1 0 1,0 0 0,1 0-1,-1 0 1,0 0 0,0 0-1,1 0 1,-1 0 0,0 0-1,0 0 1,0 0 0,1 0-1,-1 0 1,0 0 0,1-1-1,6-7 32,-7 8-22,1-2 12,1 0 0,-1 0 1,0-1-1,0 1 0,-1 0 1,1 0-1,0 0 0,0-5 1,1-3 9,10-41 137,16-40-13,-3 6-33,-10 31-134,-11 39-21,-1 1-59,1 1-1,1-1 1,7-16-1,-11 28 15,2-3-31,-1 0 0,1 0 1,4-6-1,-6 11 66,-1 0 0,0 0 0,1 0 0,-1 0 0,0 0 0,1 0 0,-1 0 0,0 0 0,0 0 0,1 1 0,-1-1 0,0 0 0,1 0 0,-1 0 0,0 0 0,0 0 0,1 0 0,-1 1 0,0-1 0,0 0 1,1 0-1,-1 0 0,0 1 0,0-1 0,0 0 0,1 0 0,-1 1 0,0-1 0,0 0 0,0 0 0,0 1 0,1-1 0,2 7 61,2 5-4589,0-2-4115,-13-24 6267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7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70 10584,'0'0'5302,"-4"1"-4275,-55 13 39,57-14-1010,1 0 0,0 1 0,-1-1-1,1 1 1,-1-1 0,1 1-1,0 0 1,-2 1 0,-68 45 641,69-46-646,1 0-1,0 0 1,0 0-1,-1 0 1,1 0-1,0 0 1,0 0-1,-1 3 1,-9 12 264,-15 36 0,26-51-281,0 0-1,-1 0 0,1 0 1,0 0-1,-1 0 0,1 0 1,0 0-1,0 0 0,0 0 1,0 0-1,0 2 0,0-1 10,0 5 34,0-1 1,1 1 0,0 0-1,0 0 1,1-1-1,0 1 1,0-1 0,0 1-1,1-1 1,6 11-1,2 0 157,21 23-1,-31-39-210,0 0 0,0 0 0,-1-1 1,1 1-1,0 0 0,0-1 0,0 1 0,0 0 0,0-1 1,1 1-1,4 1 18,-1 0 1,1 0 0,0-1-1,0 0 1,0 0 0,0 0-1,9-1 1,-14 0-35,-1 0 0,1 0 0,0 0 0,-1 0 0,1 0 0,0 0 1,-1 0-1,1 0 0,0-1 0,-1 1 0,1 0 0,-1 0 0,1-1 0,-1 1 0,1-1 0,7-5 29,0-1 0,-1 0 0,12-13 0,-19 19-32,1 0 1,0 0-1,-1 0 0,1 0 0,0 0 0,-1 0 0,0 0 0,1 0 1,0-2-1,14-69 38,-13 57-136,-1 0 0,0 0-1,-2-22 1,0 26-163,-3-30-358,4 35-314,2 5 747,-1 1 120,0 1 0,-1-1 0,1 1 0,-1-1 0,0 1 0,1-1 1,-1 1-1,1-1 0,-1 1 0,0-1 0,1 1 0,-1-1 1,1 2-1,47 94-2456,-20-53 1064,-28-42 1414,0 0 1,1 0-1,-1-1 1,0 1-1,1-1 0,-1 1 1,1 0-1,-1-1 1,1 1-1,0-1 0,-1 1 1,1-1-1,-1 0 1,1 1-1,0-1 1,-1 0-1,1 1 0,0-1 1,-1 0-1,1 1 1,0-1-1,0 0 0,-1 0 1,1 0-1,0 0 1,0 0-1,-1 0 1,1 0-1,0 0 0,0 0 1,-1 0-1,2-1 1,1 0 10,-1-1 1,0 1 0,1-1 0,-1 1 0,0-1-1,0 0 1,2-2 0,2-3 220,-5 6-126,1 0 0,-1-1 0,1 1 0,-1 0 0,1 0 0,-1 0 0,1 1 0,-1-1 0,1 0 0,0 0 1,0 1-1,-1-1 0,1 1 0,0 0 0,0-1 0,-1 1 0,1 0 0,0 0 0,0 0 0,0 0 0,2 1 0,0 1 60,0-1-1,0 2 1,0-1 0,0 0-1,-1 1 1,1-1-1,-1 1 1,1 0-1,-1 0 1,0 1 0,0-1-1,0 1 1,3 5-1,-1-2-24,11 12 1045,-11-13-973,0-1 0,-1 1 1,0 0-1,0 1 0,-1-1 0,4 9 0,9 25 686,-15-40-817,-1 0 1,0 1-1,0-1 0,0 0 0,0 1 1,0-1-1,0 0 0,1 1 0,-1-1 1,0 1-1,0-1 0,0 0 0,0 1 1,0-1-1,-1 0 0,1 1 0,0-1 1,0 0-1,0 1 0,-5 0 199,-2-4-164,1-3 269,-32-48 116,30 40-236,-26-67 77,29 63-148,-5-70 69,10 87-203,0-1 0,0 0 0,0 0 0,0 0 0,0 1 0,1-1 0,-1-2 0,24-74 189,-24 77-208,1 0-1,-1 0 1,0 0-1,1 0 1,-1 1-1,1-1 1,-1 0-1,1 0 1,0 0-1,-1 1 1,1-1 0,-1 0-1,2 0 1,1-1 2,1-2 0,0 0 0,1 0 0,-1 1 0,1-1 0,0 1 0,0 0 0,0 1 0,1-1 0,-1 1 0,0 0 0,1 1 0,7-2 0,-12 2-8,12-1-27,-1 1-1,0 0 1,21 1-1,2 6-2094,-29-5 512,13 3-9539,-44-9 8407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294 542 12192,'-6'1'1593,"-78"9"246,82-10-1668,-1 0 0,1 1 1,0-1-1,-1 1 1,1-1-1,-3 2 0,-89 42 1396,91-43-1461,1 1-1,0-1 1,0 1-1,0-1 1,-4 4-1,-12 13 302,-24 31 0,41-47-381,0-1 1,1 0 0,-1 0-1,0 0 1,1 1 0,-1-1-1,1 0 1,-1 1 0,0 1-1,-1 9 43,0 0 0,1 0 0,0 0 0,1 14-1,0-25-58,0 0-1,0 0 0,0 0 0,0 0 1,1 0-1,-1 0 0,0 0 0,1 0 0,-1 0 1,1 0-1,-1 0 0,1 1 0,9 13 47,1 0 0,16 16 0,-26-30-45,-1 0 0,1 0 0,0 0 0,0 0 1,0-1-1,1 1 0,-1 0 0,0 0 0,0-1 0,2 1 0,13 5 46,1-1-1,33 6 1,-49-11-44,1 0 0,0 0-1,0 0 1,0 0 0,-1 0-1,1 0 1,3-1 0,12-3 20,0-1 0,-1-1 0,18-9 0,-33 14-31,1 1 1,-1-1-1,1 0 1,-1 0-1,0 0 1,0 0-1,1 0 1,-1 0 0,0 0-1,1-2 1,8-9 13,12-18 0,6-23-6,-28 53-10,1-3 3,1 0-1,-1 0 0,0 0 0,0 0 0,-1 0 1,1 0-1,-1 0 0,1-4 0,8-98 18,-10-42-16,-30-100-8,25 210-16,2 16 12,1-3 2,-2 0 0,0 1 0,-11-28 0,7 30 0,3 16 4,5 5 2,1 0 0,0 0 0,0 0 1,0 0-1,0-1 0,0 1 0,0 0 0,-1 0 0,1 0 1,0 0-1,0 0 0,0 0 0,0 0 0,0 0 0,-1 0 0,1 0 1,0 0-1,0 0 0,0 0 0,0 0 0,0 1 0,-1-1 0,1 0 1,0 0-1,0 0 0,0 0 0,0 0 0,0 0 0,0 0 1,0 0-1,-1 0 0,1 0 0,0 0 0,0 1 0,0-1 0,0 0 1,0 0-1,0 0 0,0 0 0,0 0 0,0 0 0,0 1 1,0-1-1,0 0 0,0 0 0,0 0 0,0 0 0,0 0 0,0 1 1,0-1-1,0 0 0,0 0 0,0 0 0,0 0 0,0 0 1,0 0-1,0 1 0,0-1 0,0 0 0,0 0 0,0 0 0,0 0 1,0 0-1,10 74 38,-4-47 82,14 66 0,6 20-50,-15-70 156,56 150 85,-54-160-118,51 103 225,-52-113-260,-6-16-115,-6-7-42,0 0 0,0 0 1,0 0-1,0 0 0,0 1 1,0-1-1,0 0 0,0 0 1,0 0-1,0 0 0,1 0 0,-1 0 1,0 0-1,0 0 0,0 0 1,0 0-1,0 0 0,0 0 1,0 0-1,0 0 0,0 0 1,0 0-1,0 0 0,0 0 1,0 0-1,0 0 0,1 0 1,-1 0-1,0 0 0,0 0 1,0 0-1,0 0 0,0 0 0,0 0 1,0 0-1,0 0 0,0 0 1,0-1-1,0 1 0,0 0 1,0 0-1,0 0 0,0 0 1,0 0-1,0 0 0,0 0 1,0 0-1,1 0 0,-1 0 1,-1-13 68,-6-22-47,-16-67-17,22 97 7,0 1-35,0 0 0,1 0 0,-1 0 1,1 0-1,0 0 0,0-6 0,0 10 17,1-1 4,4 6-85,1 11 35,6 19 0,9 53-191,-18-73 212,2 9-136,2 39 0,-6-42 72,2 16-742,-4-26 712,1 2 170,-1 18-3409,1 5-6254,0-84 7256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184 276 13088,'-4'-1'1601,"-74"-15"1175,22 11-1468,55 4-1264,1 1 1,-1 0-1,0 0 1,1 0-1,-1 1 0,0-1 1,1 0-1,-1 0 1,1 0-1,-1 0 1,1 0-1,-1 1 1,0-1-1,0 1 0,-3 1 61,0 1 0,0 0 0,0 0 0,0 1 0,1-1-1,-1 1 1,-2 4 0,5-8-98,1 0 1,0 0-1,0 1 1,-1-1-1,1 0 1,0 0-1,0 1 1,0-1-1,0 0 0,0 0 1,-1 1-1,1-1 1,0 0-1,0 1 1,0-1-1,0 0 0,0 1 1,0-1-1,0 0 1,0 1-1,0-1 1,0 0-1,0 1 0,0-1 1,1 1-1,0 5 38,2 0-1,-1 1 0,1-1 0,0 0 0,5 7 1,-8-13-30,1 1 0,-1 0 1,1 0-1,-1-1 0,1 1 0,0 0 1,-1-1-1,1 1 0,0 0 0,1 0 1,15 8 68,-1 0 0,21 7 0,-21-11 142,7-2-82,32 2 0,-41-6-64,-2-3-55,0-1 0,-1 0-1,13-8 1,-23 13-24,-1 0 0,1-1 0,0 1 0,-1-1 0,1 1 0,0-1 0,-1 1 0,1-1 0,-1 0 0,1 1 0,-1-1 0,1 0 0,1-3 3,1 0-1,-1 0 0,3-7 1,-4 7-4,-1 1 1,1-1-1,0 1 1,-1-1-1,0 1 1,0-1-1,0-5 1,-2 1-10,0 0 0,0 0 0,0 1 0,-1-1 0,-6-11 0,-21-33-400,15 29 280,9 17-303,4 5 389,1 0 1,-1 1 0,1-1 0,-1 1 0,1-1-1,-1 1 1,0 0 0,1-1 0,-1 1-1,0 0 1,1 0 0,-1 0 0,1 0 0,-4 1-1,5-1 32,0 0 0,0 0-1,0 0 1,0 0 0,0 0-1,0 0 1,0 0 0,-1 0 0,1 0-1,0 0 1,0 0 0,0 0-1,0 0 1,0 0 0,0 0-1,0 0 1,0 0 0,0 1-1,0-1 1,-1 0 0,1 0-1,0 0 1,0 0 0,0 0-1,0 0 1,0 0 0,0 0-1,0 0 1,0 0 0,0 0-1,0 1 1,0-1 0,0 0 0,0 0-1,0 0 1,0 0 0,0 0-1,0 0 1,0 0 0,0 0-1,0 1 1,0-1 0,0 0-1,0 0 1,0 0 0,0 0-1,0 0 1,0 0 0,0 0-1,0 0 1,0 0 0,0 1-1,2 4-165,0 1-1,0 0 0,0-1 0,7 10 0,-5-8-82,1 0 0,0 0 0,0-1 0,1 1 0,0-1 1,11 8-1,-9-7 154,2 2-26,0-1 0,0 0 1,0 0-1,12 6 0,3 1 174,12 5 34,30 19 755,-63-34-409,-4-3-363,1 0 1,-1 1 0,0-1-1,0 1 1,0-1 0,0 1-1,0-1 1,0 1-1,-1-1 1,1 0 0,-2 4-1,-12 27 442,-2 0-103,16-31-387,-6 11 162,1 1 1,1-1-1,0 1 0,1 0 1,-1 18-1,4-32 41,2-1-140,1-6-15,-1 2-27,-1 3-1,0 0 1,0 0-1,0-1 1,-1 1-1,1 0 0,-1 0 1,0-1-1,1-3 0,6-74 267,-5 52-208,-2-37 0,-1 2 18,-2-64 16,3 103-16,9-71 37,-9 93-138,0 1-1,1-1 1,-1 1 0,0-1-1,1 1 1,-1-1 0,2-2-1,1-2 4,0 0 0,1 0-1,0 1 1,0 0 0,0-1 0,7-5-1,-4 7 13,-5 3-23,1 1 1,-1-1-1,0 1 1,0 0 0,0-1-1,0 1 1,0 0-1,1 0 1,-1 1-1,0-1 1,0 0 0,0 1-1,0-1 1,0 1-1,0 0 1,0 0-1,0-1 1,0 1 0,0 1-1,0-1 1,3 2-1,-3 0 43,0-1 0,0 0-1,0 1 1,0-1 0,2 4-1,10 16-3713,-1-4-6413,-30-42 7609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9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13448,'2'4'1912,"23"61"1431,5 16-1725,-18-49-242,21 52-154,-2-16-587,-29-64-536,0-1 0,0 1 1,0 0-1,1-1 0,-1 1 0,1-1 1,6 6-1,-4-4-18,-5-5-76,0 0 0,0 0 0,0 0 0,0 0 1,0 0-1,0 1 0,1-1 0,-1 0 1,0 0-1,0 0 0,0 0 0,0 0 1,0 0-1,0 0 0,0 0 0,0 0 0,0 0 1,0 0-1,0 0 0,0 0 0,1 0 1,-1 0-1,0 0 0,0 0 0,0 0 1,0 0-1,0 0 0,0 0 0,0 0 0,0 0 1,1 0-1,-1 0 0,0 0 0,0 0 1,0 0-1,0 0 0,0 0 0,0 0 0,0 0 1,0 0-1,0 0 0,1 0 0,-1 0 1,0 0-1,0 0 0,0 0 0,0 0 1,0 0-1,0 0 0,0-1 0,2-1 27,1 0-1,-1-1 0,0 1 1,0-1-1,0 0 0,-1 0 1,1 1-1,-1-1 0,2-4 1,-3 6-30,3-10-22,7-67-101,-1-65-2284,-3 56-1673,-3 46-5767,-6 96 7399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1 12640,'-2'4'1736,"-25"50"225,-3-4 337,20-34-1736,-10 21 0,-13 37 432,29-60-706,-2 53 112,6-66-385,0 0 1,0 0-1,0-1 0,0 1 1,0 0-1,0-1 1,0 1-1,0 0 0,1 0 1,-1-1-1,0 1 1,0 0-1,1-1 1,-1 1-1,1 0 0,4 7 51,0-1 0,1 0-1,0 0 1,11 9-1,-17-15-50,1 0 0,0-1-1,0 1 1,0 0 0,0-1-1,0 1 1,0-1 0,-1 0-1,1 1 1,2-1 0,10 3 40,0 0 0,0-1 0,15 0 0,-14-4 53,6-5-40,30-17 0,-48 23-68,-1 1 1,0-1 0,0 0 0,0 0 0,0 1-1,0-1 1,0 0 0,0 0 0,1-2 0,21-26 11,-18 21-11,0 0-1,6-17 1,-8 18-6,-1-1 0,0 0 1,0 1-1,-1-1 0,0 0 0,0 0 0,-1 0 0,0-9 0,0 11-15,-2-36-68,2 40 66,0 1 0,0-1 0,-1 0 0,1 0 0,-1 1 0,1-1 0,-1 0-1,0 1 1,0-1 0,0 1 0,-1-3 0,-1 0-37,3 4 55,0 0-1,0 0 1,0 0-1,0 0 1,0 0-1,0 0 1,0 0-1,0 0 1,0 0-1,0 0 1,0 0-1,0 0 1,0 0-1,0 0 0,0 0 1,0-1-1,0 1 1,0 0-1,0 0 1,-1 0-1,1 0 1,0 0-1,0 0 1,0 0-1,0 0 1,0 0-1,0 0 1,0 0-1,0 0 1,0 0-1,0 0 1,0 0-1,0 0 0,0 0 1,0 0-1,-1 0 1,1 0-1,0 0 1,0 0-1,0 0 1,0 0-1,0 0 1,0 0-1,0 0 1,0 0-1,0 0 1,0 0-1,0 0 1,0 0-1,0 0 1,0 1-1,0-1 0,0 0 1,-1 0-1,1 0 1,0 0-1,0 0 1,0 0-1,0 0 1,0 0-1,0 0 1,0 0-1,0 0 1,0 0-1,0 0 1,-4 5-92,0 0 0,0-1 0,1 1 1,-4 7-1,6-12 65,1 0-1,0 1 1,0-1 0,-1 0-1,1 1 1,0-1 0,0 1-1,0-1 1,0 1 0,0-1-1,-1 1 1,1-1 0,0 0-1,0 1 1,0-1 0,0 1-1,0-1 1,0 1 0,1 0-1,1 14-434,9 28-1,-6-26-2470,4 18-6092,-20-81 6817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1 352 12280,'1'3'1696,"3"9"-1107,52 121 5829,-56-133-6406,0 0 0,0 0 0,0 0 0,0 0 0,0 0 0,0-1 0,0 1 0,0 0 0,0 0 0,1 0 0,-1 0 0,0 0 0,0 0 0,0 0 0,0 0 0,0 0 0,0 0 0,0 0 0,0 0 0,0 0 0,0 0 0,0 0 0,0 0 0,0 0 0,0 0 0,0 0 0,0 0 0,0 0 0,1 0 0,-1 0 0,0 0-1,0 0 1,0 0 0,0 0 0,0 0 0,0 0 0,0 0 0,0 0 0,0 0 0,0 0 0,0 0 0,0 0 0,0 0 0,0 0 0,0 0 0,0 0 0,1 0 0,-1 0 0,0 0 0,0 0 0,0 0 0,0 0 0,0 0 0,0 0 0,0 1 0,0-1 0,0 0 0,0 0 0,0 0 0,0 0 0,0 0 0,0 0 0,0 0 0,0 0 0,0 0 0,0 0 0,1-5 152,-4-19 343,-8-50-41,-1-32 109,11 94-536,0-10 129,2-89 44,1 90-184,12-64-2,-11 73-84,-2 9 41,1 1 0,-1 0 0,1-1 0,-1 1 0,1 0 0,0 0 0,-1 0 0,1 0 0,0 0 0,5-2 0,-7 3-3,0 1 1,0 0-1,0 0 1,0 0-1,1 0 1,-1 0-1,0 0 0,0 0 1,0 0-1,0 0 1,0 0-1,1 0 1,-1 0-1,0 0 0,0 0 1,0 0-1,0 0 1,1 0-1,-1 0 1,0 0-1,0 0 0,0 0 1,0 0-1,1 0 1,-1 0-1,0 0 1,0 0-1,0 0 0,0 0 1,1 1-1,0-1-4,0 1 0,0-1 0,0 1-1,0 0 1,0-1 0,0 1 0,0 0-1,0 0 1,0 0 0,-1 0 0,1 0-1,0 0 1,-1 0 0,1 0 0,0 1-1,13 19-3655,-1-5-6589,-30-37 7743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161 560 13984,'0'0'3217,"-5"2"-2033,-55 32 13,47-25-684,-18 16 1,24-18-480,-1 0 0,-10 14 0,15-17-34,1 0 0,0 0 0,0 1 0,0-1 0,0 1 0,1-1 0,-1 1 0,1 0-1,0-1 1,1 1 0,-1 0 0,1 8 0,0-12 0,0-1 0,0 1-1,0-1 1,0 1 0,0-1 0,0 1-1,0-1 1,0 1 0,1-1 0,-1 1-1,0-1 1,0 1 0,0-1 0,1 1 0,-1-1-1,0 1 1,0-1 0,1 1 0,-1-1-1,0 1 1,1-1 0,0 1 0,5 6-1,0-1 1,10 9-1,-6-9 1,-1 1 0,1-1 0,15 6 0,-5-4 0,30 9 0,-26-11 0,34 5 0,-34-10 1,0 0-1,0-2 0,0-1 0,30-6 1,-53 8-1,1-1 1,0 1 0,0 0-1,-1-1 1,1 1-1,0-1 1,0 0 0,-1 1-1,1-1 1,-1 0-1,1 0 1,2-2 0,-4 3-1,11-8 4,1-1 0,14-13 0,-14 8-2,18-26 0,-29 38-2,1 0 1,-1 0 0,0 0-1,1-1 1,-1 1 0,0 0-1,0-1 1,-1 1 0,1-1-1,0 0 1,-1-2 0,0 5-1,20-109 12,-11-45-10,-9 107-2,-7-48 0,-15-32 0,-15-17 2,32 131 4,4 12-5,0 0-1,0-1 1,1 1-1,-1 0 1,0 0-1,0 0 1,0 0-1,0 0 1,-1 0-1,1 0 1,1 1 0,-1 0 0,1 0-1,-1 0 1,1 0 0,-1-1 0,1 1-1,-1 0 1,1 0 0,-1 0 0,1 0 0,-1 0-1,1 0 1,-1 1 0,1-1 0,-1 0-1,1 0 1,-1 0 0,1 0 0,-1 0 0,1 1-1,-1-1 1,1 0 0,-1 1 0,1-1-1,0 0 1,-1 1 0,1-1 2,-1 0 1,1 1-1,0-1 1,0 0-1,-1 0 0,1 1 1,0-1-1,0 0 0,0 0 1,0 1-1,-1-1 1,1 0-1,0 1 0,0-1 1,0 0-1,0 1 1,0-1-1,0 0 0,0 0 1,0 1-1,0-1 0,0 0 1,0 1-1,0-1 1,0 0-1,0 1 0,0 0 1,2 28 65,6 32 0,-2-32 33,11 67 3,6 19-30,-22-106 14,1 0-1,7 18 1,71 181 281,-65-176-124,-3-10-143,2 0-1,19 22 0,-33-43-99,0-1 0,0 0 0,0 1 0,1-1 0,-1 1 0,0-1 0,1 0 0,-1 1 1,0-1-1,1 0 0,-1 0 0,1 1 0,-1-1 0,0 0 0,1 0 0,-1 1 0,1-1 0,-1 0 0,1 0 0,-1 0 0,0 0 0,1 0 0,-1 0 0,1 0 1,-1 0-1,1 0 0,-1 0 0,1 0 0,0 0 0,3-6 15,-4 5-15,0 0 1,1-1-2,-1 0 1,1 0 0,-1 0-1,0 0 1,0-1-1,0 1 1,0 0-1,0 0 1,0 0 0,-1-3-1,0-7 34,-2-26 11,-4-15-38,3 6-9,4 11 0,0 34 0,1-5 0,0 8 0,-1 0 0,1 0 0,0 0 0,0 0 0,-1 0 0,1 0 0,-1 1 0,1-1 0,-1 0 0,1 0 0,-1 1 0,1 0 0,26 69 2,20 63 62,-11-20-267,-17-49-3374,-9-31-6767,-23-80 7795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13 14072,'0'0'5897,"-9"5"-5385,-28 15-398,36-20-110,0 1-1,1-1 1,-1 0-1,0 1 1,0-1 0,1 1-1,-1-1 1,0 1-1,1-1 1,-1 1-1,0 0 1,1-1-1,-1 1 1,1 0-1,-1-1 1,0 2-1,-7 14 52,-8 24 0,16-39-42,0 0 0,-1 0 1,1 0-1,0-1 0,0 1 1,0 0-1,0 0 0,0 0 1,0-1-1,0 1 0,0 0 1,0 0-1,0 1 0,3 10 59,1 1 0,0-1-1,10 19 1,-5-18 241,9 4-95,21 16 0,-28-27 82,-1-3-174,1 0-1,21 3 0,-32-6-122,0 0 0,0 0-1,1 0 1,-1 0-1,0 0 1,1 0 0,-1 0-1,0 0 1,0 0 0,1 0-1,-1 0 1,0 0-1,1 0 1,-1 0 0,0 0-1,0-1 1,1 1 0,-1 0-1,0 0 1,0 0-1,1 0 1,-1 0 0,0-1-1,0 1 1,0 0 0,1 0-1,-1 0 1,0-1-1,0 1 1,1 0 0,1-4 9,0 0 1,1 0-1,-1 0 1,-1 0 0,1 0-1,-1-1 1,1 1-1,0-9 1,-2 0 40,-15-67 17,10 59-49,-2 0 0,-9-24 0,5 20 4,8 14-11,7 15 16,7 13 19,-11-16-49,9 12 144,21 25 0,-20-27-121,5 8 74,26 23-1,-30-30-84,-7-8 0,0 0-1,0-1 1,0 1-1,8 5 1,-3-3-3,34 22-589,-18-13-13639,-41-25 11609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115 565 17655,'0'0'6068,"-4"-4"-5344,-51-50-106,53 53-618,1-1 1,0 1 0,0 0 0,0-1 0,-1 1 0,1-1 0,0 1 0,-1-3 0,-38-89 19,40 92-18,-1-1 1,1 0-1,-1 1 1,1-1-1,-1 0 1,1 1-1,0-1 1,0 0-1,0 1 1,0-3 0,3-27 21,9-42 0,-11 70-18,-1 1 1,1-1 0,0 0-1,0 1 1,0-1 0,2-2-1,56-89 54,-47 78-38,62-60-232,-70 72-148,14-15 709,5-4-4037,-2 1-8050,-50 51 8830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1.5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1570 64 13984,'0'0'5431,"-5"-3"-5057,-23-10-300,-62-15-74,78 24-2,-13 0-10,-41-3 4,-23 3 6,-9 6 2,-11 8 2,-129 28 21,233-37-20,-41 9 99,-167 54 58,173-49 8,-137 65 56,172-78-210,0 0 1,1 1-1,0 0 0,0 0 1,-4 3-1,-112 103 116,118-107-117,0 0-1,0-1 1,0 1 0,1 1 0,-1-1 0,1 0-1,-1 0 1,1 1 0,-2 3 0,-25 67 119,10 6-102,17-75-27,0 0 0,1-1 1,0 1-1,-1 0 0,1 0 0,1 5 0,7 69 22,10-1-10,-16-71-6,-1-1 0,1 0 1,0 1-1,3 4 0,37 72 38,21 16-36,12 6-6,9 0-4,87 73-5,-137-146-14,138 114-4,-138-115 4,122 125-8,-128-124-12,32 45 3,1 11 28,-49-65 9,-1 0 0,0 1 0,13 47 0,-23-69 2,-1 1 1,1 0-1,-1 0 0,0 0 0,1 1 0,-1-1 0,0 0 0,0 0 1,-1 3-1,1-5-4,-1 15 22,-5 27 1,2-27 4,-11 24 1,14-35 9,0-1 1,-1 0 0,0-1 0,1 1 0,-5 5-1,-39 50 190,-12 0-158,30-35 51,-134 88 63,125-91 10,-146 71 55,149-74-166,-179 98 182,150-80-236,37-20 38,-111 68 25,133-81-86,0-1 1,1 1-1,0 0 0,-1-1 1,1 1-1,0 0 0,0 1 1,0-1-1,-3 4 0,5-6-5,-54 74 54,6 12-40,48-86-14,-3 5 4,1 0-1,0-1 1,0 1 0,0 0-1,-1 7 1,-18 79 21,9 5-4,12-96-21,0 5 14,-1 0-1,1 0 0,0 0 1,0 0-1,2 9 0,17 85 67,12 1-60,-29-93-15,1-1-1,-1 0 0,1-1 0,6 11 1,54 81 20,11-1-17,-42-58 5,143 145 5,-164-172-14,14 16 0,151 185 12,-141-169-10,132 166 4,-158-197-7,12 18 0,42 75 4,0 20-4,-18-3 2,-35-85-4,7 46 1,-14-55-1,0-1 1,-2 32 0,-10 30 7,9-89-9,-1 5 8,0 1 0,0 0 0,0-1 0,-3 8 0,4-13-8,-34 89 40,-9-1-2,23-54 110,-97 138 64,92-139-66,-93 120 50,95-123-94,-79 126 48,97-149-109,1 0-1,-6 12 1,-70 160 141,76-170-101,-5 19 0,-37 161 127,44-179-193,0-1 1,1 12-1,-7 192 55,8-203-48,0 0 0,3 14 0,37 189 60,-28-170-76,26 67 1,15 22-4,10 4 2,8-1-4,9-8-1,3-3 0,-5 2 0,-5 1 0,-12-7 0,-19-25 3,-39-89 0,0 1 1,0 0-1,1 9 0,30 160 28,-34-170-13,1 0 1,-1 0-1,0 10 0,-20 155 76,18-163-86,1 0 1,-5 10 0,-59 141 51,48-128 80,-88 121 38,83-121-132,-74 136 32,79-134 30,-55 128 37,60-130-90,-28 129 27,39-152-62,-1 0 0,1 12 0,-2 188 56,4-198-69,-1 0 0,4 15 1,17 87 17,15 28-18,45 148 1,-64-233 0,28 86 4,12 30-10,29 152 0,-74-265 4,28 216 4,-39-262-8,1 0 0,-2 14 0,-3 92 5,-8-9-2,10-101 0,0 0 0,0 0 0,-4 8 0,5-16-5,-29 89 20,-8-10 0,37-79-20,-2 4 14,0 0-1,-1 0 0,1 0 1,-1 0-1,-4 4 0,7-8-13,-56 60 80,-10-9-53,40-33 28,-101 53 27,101-57-22,-106 56 16,128-68-72,1-1-1,0 1 1,0 0-1,0 0 1,-6 5-1,-98 99 31,105-104-33,0 0 1,0 0-1,0 1 1,0-1-1,0 1 1,1-1-1,0 1 1,-2 3-1,3-6-1,-30 73 13,8 6-11,20-76-3,2 1 0,-1 0 1,0 0-1,1 0 1,0 0-1,0 0 0,0 5 0,0-9 1,8 105-1,11 10-6,-19-115 8,2 11-12,0 0 0,7 16 0,-9-27 11,46 129-28,11 6 12,-30-77-37,132 255-16,-125-249 44,136 259-3,-138-260 14,117 247-4,-124-252 6,26 74 4,-10-7 5,-37-113 0,4 24-1,10 82-2,-12 16 4,-7-101 2,-8 50 0,-11 3 3,9-55 10,-21 38 1,-6-9 4,22-36 62,-73 102 27,72-101-53,-60 103 49,65-103 58,-31 104 54,42-124-199,0-1 1,0 1-1,1-1 0,-1 6 0,-3 135 86,7-113-108,31 150-120,-33-177 21,0 0 1,0 0-1,1 0 1,0 0 0,3 6-1,37 72-521,8-2 406,-50-81 220,30 49-3503,25 48-9087,-129-227 9466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2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14344,'7'-21'132,"-7"21"-97,1-1 0,-1 1-1,0 0 1,0 0 0,0 0 0,1-1 0,-1 1 0,0 0 0,0 0 0,1 0 0,-1 0 0,0-1 0,1 1 0,-1 0 0,0 0 0,1 0 0,-1 0 0,0 0 0,0 0 0,1 0 0,-1 0 0,0 0 0,1 0 0,-1 0 0,0 0 0,1 0 0,-1 0 0,0 0 0,1 0 0,-1 1 0,0-1 0,0 0 0,1 0 0,-1 0 0,1 1 67,10 4 6,-10-5-114,-1 0-1,1 0 0,-1 0 1,0 1-1,1-1 1,-1 0-1,0 1 0,0-1 1,1 0-1,-1 1 1,0-1-1,0 0 0,1 1 1,-1-1-1,0 0 1,0 1-1,0-1 0,1 1 1,31 73-321,-31-71 198,0-1 0,0 0-1,0 1 1,-1-1 0,1 0-1,-1 4 1,8 101-1028,-7-74-631,4 31-4224,-11-149 4528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3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 10848,'3'-6'367,"1"1"1,0-1 0,0 1 0,0 0 0,1 0 0,0 0-1,6-5 1,-10 10-368,-1 0-1,0 0 1,1 0-1,-1 0 1,0 0-1,1 0 1,-1 0-1,0 0 1,1 0-1,-1 1 1,0-1-1,0 0 1,1 0 0,-1 0-1,0 0 1,1 1-1,-1-1 1,0 0-1,0 0 1,0 1-1,1-1 1,-1 0-1,0 0 1,1 1-1,-1 0 0,3 3-278,0-1 0,-1 1 0,0 0 1,0 0-1,0 0 0,0 0 0,-1 0 0,0 0 0,2 8 0,5 37-343,-7-15-628,3 18-4730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4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1 249 13720,'1'-46'1405,"-2"-51"2877,1 89-4075,0 0 0,0 1-1,0-1 1,3-8 0,-2 3-197,-1 11-23,0 1 0,0-1-1,0 1 1,0-1-1,1 1 1,-1-1 0,0 1-1,1-1 1,-1 1 0,1 0-1,-1-1 1,2-1-1,1-2-12,3-12-166,-6 17 179,0 0 0,0 0-1,0 0 1,0 0-1,0-1 1,0 1-1,0 0 1,0 0 0,0 0-1,0 0 1,0 0-1,0 0 1,0 0 0,1 0-1,-1-1 1,0 1-1,0 0 1,0 0-1,0 0 1,0 0 0,0 0-1,0 0 1,0 0-1,0 0 1,0 0 0,0 0-1,1 0 1,-1 0-1,0-1 1,0 1 0,0 0-1,0 0 1,0 0-1,0 0 1,0 0-1,0 0 1,1 0 0,-1 0-1,0 0 1,0 0-1,0 0 1,0 0 0,0 0-1,0 0 1,0 0-1,1 0 1,-1 1-1,0-1 1,0 0 0,0 0-1,0 0 1,0 0-1,0 0 1,0 0 0,0 0-1,0 0 1,0 0-1,1 0 1,-1 0-1,0 0 1,0 0 0,0 1-1,0-1 1,8 5-274,-1 1 0,0 0 1,12 13-1,-6-6-2226,13 9-5720,-60-52 6205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32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1168 13088,'1'7'57,"3"13"358,1 27 1,2 58 589,-6-80-418,-10 310 536,-2-182-811,8-120-252,-17 186 66,17-169 140,-10 221 96,12-217-156,0-31-141,2 224 138,3-150-84,33 176 0,-30-249-33,49 105 30,-54-125-103,1 1-1,-1-1 0,0 0 0,5 4 1,25 34 31,2-2 0,77 70 0,-15-37 4,-74-59-21,1 0-1,36 16 1,-30-19-14,1-1-1,-1-2 1,1 0 0,1-2 0,-1-2 0,1-1 0,36 0 0,-10-5 4,0-3-1,0-2 1,57-15 0,203-53 43,-274 65-40,79-16 0,40-8-16,139-22-4,-254 48-1,20-3-4,272-42-2,-272 44-20,260-22-15,-264 28-10,235 6-7,-243 1 52,189 30 6,-202-26 34,-4-1 0,116 26 288,-17 8 523,-130-39-592,-4-6-104,-5-10-22,-1 4-58,1-2-25,0-2-23,-1-1 0,2 0-1,0 1 1,1-17 0,24-122 73,-23 148-93,4-19 53,78-297 31,-58 228-74,33-126 24,-48 177 6,70-362 55,-26 36-38,-21-4-42,-31 275-14,-13-85-2,7 151-4,-28-119 2,27 135 1,0-5 0,-13-30 0,15 44 2,0 0-1,0 1 1,-1-1-1,1 1 1,-1 0-1,0 0 1,-1 0-1,1 1 1,-7-6-1,-57-37-23,25 18 8,2 2-49,-2 3 0,-81-34 1,-75-15-54,176 65 110,-31-10-90,-106-30 3,-18-5 63,101 31-33,-128-32 3,-52-13 48,246 65 14,-481-115-22,332 86 52,-175-10 0,163 32 38,-1 8 0,-183 23 0,-27 27 76,225-24-140,79-7-102,-168 46 3,-33 13-21,117-32-2717,-154 40-7040,739-198 7429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35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392 280 7624,'-12'-13'555,"-18"-26"1,21 26-174,0 1 0,-1 0 1,-21-19-1,26 27-562,2 0-7,-1 1 1,0 0-1,1 1 0,-1-1 0,-1 0 1,-6-2-1,-64-33-1110,-25-15 66,23 11-2722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4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497 29 24575,'-1'-2'0,"0"1"0,0 0 0,0 0 0,0 0 0,0 0 0,0 0 0,0 0 0,0 0 0,0 0 0,-1 1 0,1-1 0,0 0 0,-1 1 0,1-1 0,-3 0 0,-23-5 0,26 6 0,-45-5 0,0 2 0,-91 6 0,104-1 0,-1 2 0,1 1 0,-40 11 0,70-15 0,-1 0 0,1 0 0,0 0 0,0 1 0,0 0 0,0-1 0,0 1 0,-4 4 0,6-5 0,-1 1 0,1-1 0,0 1 0,0 0 0,0-1 0,0 1 0,0 0 0,0 0 0,0 0 0,1 0 0,-1 0 0,1 0 0,-1 0 0,1 0 0,0 0 0,0 3 0,0 6 0,0 0 0,2 0 0,-1 0 0,1 0 0,6 18 0,24 55 0,-20-54 0,-3-7 0,141 390 0,-138-374 0,10 37 0,-20-65 0,0 0 0,0 0 0,-1 0 0,-1 21 0,-1-30-1365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5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24575,'1'3'0,"-1"-1"0,1 0 0,-1 0 0,1 1 0,0-1 0,0 0 0,0 0 0,0 0 0,3 3 0,1 5 0,23 47 0,-3 2 0,26 93 0,-33-54 0,-8-36 0,0-5 0,-1 1 0,0 90 0,-8-140 0,0 0 0,0 0 0,1 0 0,0 0 0,1 0 0,4 11 0,-4-11 0,1-1-1365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6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0 24575,'-1'0'0,"1"1"0,-1-1 0,1 0 0,0 0 0,-1 0 0,1 1 0,-1-1 0,1 0 0,0 1 0,-1-1 0,1 0 0,0 1 0,0-1 0,-1 0 0,1 1 0,0-1 0,0 1 0,-1-1 0,1 0 0,0 2 0,-5 11 0,3-9 0,-36 87 0,24-64 0,8-17 0,1 0 0,0 1 0,-3 10 0,7-17 0,0-1 0,0 1 0,1 0 0,-1 0 0,1 0 0,0 0 0,0-1 0,0 1 0,1 0 0,-1 0 0,1 0 0,0-1 0,1 5 0,10 18 0,1 0 0,28 42 0,-29-49 0,93 128 0,9 15 0,-105-148-34,-6-9 156,-13-12-1535,9 6 1373,-9-7-6786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9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24575,'0'-1'0,"0"1"0,0-1 0,1 1 0,-1-1 0,0 1 0,0 0 0,1-1 0,-1 1 0,0 0 0,1-1 0,-1 1 0,0 0 0,1-1 0,-1 1 0,0 0 0,1 0 0,-1-1 0,1 1 0,-1 0 0,1 0 0,-1 0 0,0 0 0,1 0 0,-1 0 0,1-1 0,14-1 0,-13 2 0,20-2 0,33 2 0,-33 0 0,31-2 0,-46 0 0,1 1 0,0-2 0,11-4 0,-12 4 0,1 0 0,15-2 0,-5 2-682,36 2-1,-40 1-6143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40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0.99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24 0 14616,'0'0'0,"0"0"0,0 0 0,0 0 1408,0 0-1408,0 0 1407,0 0-1407,0 0 1112,0 0-1112,-1 5 1112,-2 9-1112,0 2 512,1-2-512,-2 8 520,0 14-520,1 1 144,0-6-144,2 8 144,2 15-144,2-2 320,-1-9-320,6 9 320,9 20-320,1-1 168,-2-14-168,6 6 168,11 12-168,-1-6 240,-5-15-240,4-3 240,8-1-240,-3-7 248,-6-13-248,3-9 248,9-13-248,-2-8 96,-8-4-96,2-13 104,5-21-104,-3-4 48,-9 5-48,1-12 48,1-23-48,-2 1 32,-8 12-32,0-4 32,-1-10-32,-2 8 288,-5 15-288,-1 3 288,0 2-288,-1 8 272,-3 11-272,0 4 272,-1 5-272,-1 5 112,-1 5-112,0 7 120,2 11-120,-1 4 104,-1-1-104,1 9 112,2 16-112,0 0 80,-1-6-80,2 11 80,3 20-80,-1 0 64,0-12-64,0 7 64,3 13-64,0-6-32,-3-14 32,1-1-32,1 3 32,0-8-584,-3-12 584,0-3-584,0-6 584,-1-6-760,-2-6 760,0-4-752,3-3 752,0-2-184,-2-3 184,3 2-15951,-4-2 15951,-4-2-6264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7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117 103 12192,'0'-3'255,"-1"-1"1,1 0 0,-1 0-1,0 1 1,0-1-1,0 1 1,-1-1 0,-2-4-1,-16-25 2742,17 28-2837,1 2 14,0 1-1,0-1 1,0 0 0,0 1 0,0-1-1,-1 1 1,1 0 0,-6-3 0,8 5-170,-1-1 18,1 1 0,-1 0-1,1 0 1,-1-1 0,0 1 0,1 0 0,-1 0 0,0 0 0,1 0 0,-1 0 0,1 0 0,-1 0-1,0 0 1,1 0 0,-1 0 0,0 0 0,1 0 0,-1 0 0,1 1 0,-1-1 0,0 0 0,1 1-1,-2-1 1,1 1 33,-11 6 66,8 1 194,-15 63 123,17-51-158,-2 112 111,5-101-118,16 138 117,-11-130-84,45 184 124,-49-213-328,1-1 1,7 17 0,89 194 327,-95-211-336,1 1-1,7 8 0,-12-18-93,50 74 280,2-12-177,-49-59-56,0 0 0,0 0 0,0 0 0,6 4 0,7 4 72,20 12 0,-21-16-89,24 8 0,-38-14-27,0-1-1,0 0 1,0 1 0,0-1-1,-1 0 1,1 0 0,0 1-1,0-1 1,0 0-1,0 0 1,0 0 0,0 0-1,0 0 1,0 0-1,0 0 1,0-1 0,0 1-1,0 0 1,0-1-1,-1 1 1,1 0 0,1-1-1,-2 1-2,11-5 20,1 1 0,19-13 0,-20 9-17,-1 1 0,0-2-1,0 1 1,15-20 0,-10 9-2,-2-1 0,0-1 1,11-21-1,16-47-2,-23 46-13,59-177-6,-62 175 0,59-181-5,-60 186 20,54-141 51,-62 169 1,34-81 380,-41 112-334,-6 23-74,-2 16-7,-3 31-10,-15 147 0,23-190 4,-7 159-4,11-166-36,2-29-11,11 180-532,-7-157-430,2 0-1,13 41 1,-16-62-1739,4 15-7461,-19-62 7669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464 4 13360,'0'0'1361,"-7"-1"-222,-22-2-775,16 3 315,-59 11 203,56-6-556,-75 31 64,72-27-404,-71 43-6,50-27-9,29-16 25,-25 18 3,26-18 9,-17 20 1,27-28-3,-1-1-1,1 1 1,0 0-1,-1 0 1,1 0-1,0 0 1,0 0-1,0 0 1,0 0-1,0-1 1,0 1-1,0 0 1,0 0-1,0 0 1,0 0-1,0 0 1,1 0-1,-1 0 1,0 0-1,1-1 1,-1 1-1,0 0 1,1 0-1,-1 0 1,1-1-1,0 1 1,-1 0-1,2 0 1,-2 0 19,1-1-7,-1 1 0,0-1 0,0 0 0,1 0 0,-1 1 0,0-1 0,1 0 0,-1 0-1,0 1 1,1-1 0,-1 0 0,1 0 0,-1 0 0,0 0 0,1 1 0,-1-1 0,1 0 0,0 0-1,72 16 473,-14-7 307,12 2-154,21 5-29,-75-12-252,55 28 122,-71-32-473,0 0-1,-1 1 1,1-1 0,0 0 0,-1 1 0,1-1 0,0 1 0,-1-1-1,1 0 1,-1 1 0,1 0 0,-1-1 0,1 1 0,-1-1 0,0 1-1,1 0 1,-1-1 0,0 1 0,1 0 0,-1 0 0,5 9 66,-1 0 0,5 14 1,-5-8-44,2 21 1,-6-37-35,0 2 11,1 0 1,-1 0-1,0-1 0,0 1 1,0 0-1,0 0 0,0 0 1,-1 0-1,0 2 0,-2 12 46,-7 20 0,5-24-52,0 0 1,0-1 0,-11 17-1,7-17-12,0 0 0,-1-1 0,0 0 0,0-1 0,-1 0 0,-18 12 0,28-20-11,-1 0 1,1-1-1,0 1 1,0 0-1,0-1 1,0 1-1,-1-1 1,1 1-1,0-1 1,0 1-1,-1-1 1,1 0-1,-2 0 1,3 0 17,-10 2-61,0-2 1,1 1 0,-12-2-1,8-1-6,1 0-1,-16-6 1,27 8 7,-1 0 1,1-1 0,-1 1-1,1-1 1,-1 1-1,1-1 1,0 0 0,-1 0-1,1 0 1,0 0-1,0 1 1,-2-3 0,-8-7-325,-16-17 0,-8-21 196,35 48 188,-2-1-16,1-1 0,1 1 0,-1-1 1,0 1-1,0-1 0,0 1 0,1-1 1,-1 1-1,1-1 0,-1-2 0,-2-8-41,2 1-1,-2-13 0,7-39-2426,-4-38-9762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14 151 13984,'-5'-4'370,"-2"-3"1212,7 7-1554,0 0 1,0-1-1,0 1 0,0 0 0,0 0 0,0-1 1,0 1-1,0 0 0,0 0 0,0-1 0,1 1 1,-1 0-1,0 0 0,0-1 0,0 1 0,0 0 1,0 0-1,0-1 0,0 1 0,1 0 0,-1 0 1,0 0-1,0 0 0,0-1 0,1 1 0,-1 0 0,0 0 1,0 0-1,0 0 0,1 0 0,-1-1 0,0 1 1,0 0-1,1 0 0,-1 0 0,0 0 0,1 0 0,0 0 0,0-1 0,0 1 0,0 0-1,0 0 1,-1 0 0,1 0 0,0 0-1,0 0 1,0 0 0,0 1 0,0-1-1,1 0 1,3 1 30,24 3 147,51 4 2,9-4 322,-78-3-477,-1-1 56,-1-1-1,1 1 0,-1-1 1,1-1-1,14-3 0,-13 2-65,-10 3-34,-1 0 1,1-1-1,0 1 1,-1 0-1,1 0 1,0 0-1,-1-1 1,1 1 0,-1 0-1,1-1 1,0 1-1,-1 0 1,1-1-1,0 0 1,2-2 11,1-1 1,-1 0 0,0 1 0,-1-1-1,1 0 1,-1-1 0,0 1 0,2-5-1,-3 9-13,-1-1 0,0 1-1,0-1 1,0 1 0,0 0-1,0-1 1,0 1 0,0-1-1,1 1 1,-1-1 0,0 1-1,-1 0 1,1-1 0,0 1-1,0-1 1,0 1 0,0 0-1,0-1 1,0 1 0,-1-1-1,-3-8 51,0 1 0,-1 0 0,-10-15 0,14 22-29,0 1-1,1-1 0,-1 0 0,0 0 1,0 0-1,1 1 0,-1-1 1,0 0-1,0 1 0,-1-1 0,-12-6 115,-1 1 0,-24-8 0,38 14-115,0 0 0,0-1 0,0 1 1,0 0-1,0 0 0,-1 0 0,1 0 0,0 0 1,0 0-1,0 0 0,-3 1 0,-18 4 201,-42 16-1,62-20-182,0 0 0,0 0 0,0 0 0,0 0 0,0 0 0,-3 3 0,-73 70 409,77-72-409,-1 0 1,0 0-1,1 0 0,0 0 0,-1 0 0,1 0 0,-1 3 1,-6 11 136,-6 21 1,0 23-36,13-58-107,1 0 1,-1 1 0,1-1 0,0 0-1,0 1 1,0-1 0,0 1 0,1 1-1,4 28 206,16 48 0,-21-78-222,1-1 0,0 1-1,-1 0 1,1-1-1,0 1 1,0-1 0,0 1-1,0-1 1,0 1 0,2 1-1,8 10 107,19 15 0,-21-20-119,1-2-1,-1 1 0,1-1 1,15 6-1,-6-5-20,0-1 0,0-2 0,0 0 0,1-1 0,27 1 0,-42-3-65,1-1 0,-1 0 0,10-2 0,157-29-434,-141 23-236,-18 4 404,2-1 60,-1 1 1,1-2-1,-1 0 1,-1-1-1,26-16 1,-16 7-453,38-36 0,-13 4-1875,-5 5-8751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930 0 14432,'-81'7'3198,"62"-4"-2656,0 1 1,-29 10-1,29-8-424,-3 1 322,-111 46 92,104-39-510,-128 81 59,148-88 46,-15 11-1,-153 137 226,171-149-292,0 0 0,0 1 0,-6 8 0,-19 25 59,2 3-1,-25 46 0,45-69-51,1 0-1,1 0 1,1 1 0,1 0-1,-4 29 1,7-33 25,1-15-68,0 1 0,1-1 0,0 1 0,-1 0 0,1-1 0,0 1 0,0 0 0,1-1 0,-1 1 0,0 0 0,1-1 0,1 5 0,3 3 331,59 85 105,-62-92-439,1 0 0,-1 0 0,1 0 0,0 0 0,0 0 0,3 1 1,67 55 130,33 13-122,-63-50-50,0-1 0,73 22 0,-80-33-280,120 10-232,-128-21-328,6-3 85,-1-2-1,47-14 1,54-23-1212,-68 18-165,36-12-8294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 14880,'-16'0'204,"9"-1"205,0 1 0,0 0 0,-8 2-1,-53 10 1635,52-8-1600,0 1-1,0 1 1,1 0-1,-20 10 1,23-9-321,-15 7 108,1 2 1,-29 22-1,33-22 52,17-13-272,1 1 1,-1 0-1,1 0 1,0 1-1,0-1 0,0 1 1,1 0-1,-1 0 0,1 0 1,-3 6-1,3-2-9,0 0-1,0 0 1,0 0 0,-1 17-1,4-25 2,0-1-1,-1 1 1,1 0-1,0 0 1,0 0-1,0-1 1,1 1 0,-1 0-1,0 0 1,0 0-1,0-1 1,0 1-1,1 1 1,8 19 21,19 32 0,-27-51-11,0 0-1,0 0 1,1 0-1,-1-1 0,1 1 1,2 2-1,18 15 59,42 26 0,-61-43-25,0-1-1,0 1 0,0-1 0,5 2 1,98 25 239,-103-28-275,-1 1 1,1-1-1,-1 0 1,1 1-1,-1-1 1,5-1-1,18-3 23,1 0 0,27-10 0,-52 13-26,0 1 0,1-1 0,-1 1 0,0-1-1,1 1 1,-1-1 0,0 0 0,0 0 0,0 1-1,0-1 1,0 0 0,0 0 0,2-2 0,-3 3-6,9-9 28,0-1 1,8-12-1,-8 8-17,10-22 1,-19 36-12,2-3 5,-1 0 0,1-1 1,-1 1-1,1-5 0,0 0 9,2-6 3,0 0 1,-2 0-1,1 0 1,-2-1-1,0 1 1,-1-18-1,-1 17 27,-1 0-1,0 0 1,-1 1-1,-5-16 1,6 25-26,0 1 1,0-1-1,0 1 1,0 0-1,-1 0 0,-4-7 1,6 11-17,1 0 1,0 0-1,0 0 1,-1-1-1,1 1 1,0 0-1,0 0 1,-1 0-1,1 0 1,0 0-1,0 0 0,-1 0 1,1 0-1,0 0 1,-1-1-1,1 1 1,0 0-1,-1 0 1,1 1-1,0-1 1,0 0-1,-1 0 1,1 0-1,0 0 1,-1 0-1,1 0 0,0 0 1,0 0-1,-1 0 1,1 1-1,0-1 1,0 0-1,-1 0 1,1 0-1,0 1 1,0-1-1,0 0 1,-1 0-1,1 1 0,0-1 1,0 0-1,0 1 1,-1-1 4,-5 12 17,5-4 38,14 64 36,-7-55 2,50 73 18,-54-87-120,0-1 0,0 1 0,0-1 0,1 1 0,2 1 0,28 22-37,40 24 0,-48-39-301,96 27-240,-96-34-280,100-1-394,-121-4 1031,-1 1 0,1 0 1,0-1-1,4-1 0,99-36-1178,-87 27 1074,95-78-2219,-11 7-8227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647 3 14344,'-41'-3'1736,"-33"3"194,55 2-955,-97 14 299,90-11-772,-104 25 106,106-24-602,5-1 3,-89 27 70,44-8 12,63-23-84,-1-1 0,1 1 0,-1-1 0,1 1 0,0 0 1,-1-1-1,1 1 0,0 0 0,-1 0 0,1 0 0,0 0 0,0 0 0,0 0 0,0 1 0,0-1 0,0 0 0,0 1 0,1-1 1,-1 0-1,0 1 0,0 1 0,1-3-7,0 2 65,4 1 25,15 4-17,0-1-1,20 5 1,132 22 507,-146-28-454,21 5 44,83 28 0,-13 5 131,-113-43-289,-1 1-1,0 0 1,0-1-1,0 1 1,0 0 0,0 1-1,0-1 1,0 0-1,0 0 1,0 1 0,0-1-1,-1 1 1,1 0-1,-1-1 1,1 1 0,-1 0-1,0 0 1,1 0-1,-1 0 1,0 0 0,0 0-1,0 0 1,-1 1-1,1-1 1,-1 0 0,1 3-1,6 27 28,-7-31-35,1 0-1,-1 0 1,0 1 0,0-1-1,0 0 1,0 1 0,0-1 0,-1 3-1,-18 77 57,19-79-50,0-1 1,-1 1-1,0 0 0,1-1 0,-1 0 0,0 1 0,0-1 0,1 1 0,-3 1 1,-64 73 110,65-74-124,1-1 0,-1 1 0,1-1 0,-1 0 0,0 0 0,0 0 0,1 1 0,-4 0 0,-31 13-61,-41 11-1,53-21-420,-13-4 115,-42-2 0,44-1-2874,-35 2-7292,163 0 7943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39 101 14616,'-25'26'218,"21"-21"247,6-2 165,5 2-300,0-1 1,0 0-1,1 0 1,-1-1-1,1 1 1,8 1-1,-16-5-323,82 28 1079,-20-8-295,-37-12-738,40 9-1,55 6-12,-96-21 122,96-11 78,-117 9-206,0-1 1,0 1-1,0-1 0,0 0 1,4-1-1,14-8 52,-1 0-1,21-14 0,-40 24-82,0-1 0,-1 1-1,1-1 1,0 1-1,-1-1 1,1 0-1,0 1 1,-1-1 0,1 0-1,-1 1 1,1-1-1,-1 0 1,1 0 0,-1 1-1,1-2 1,1-4 7,0-1 0,0 0 0,0 0 0,-1 1 0,0-1 0,-1 0 0,0-14 0,0 20-1,0 0 0,0 0 0,0 0 0,0 0 0,-1 1 1,1-1-1,0 0 0,0 0 0,-1 0 0,1 0 0,-1 0 0,1 0 1,-1-1-1,-9-11 33,0 1 0,0 0 1,-15-13-1,23 23-36,1 1 0,-1 0 0,1 0 0,-1 0 0,1 0 0,-1 0-1,1 0 1,-4-1 0,-105-33 90,107 34-75,0 1-1,1-1 0,-1 1 0,0 0 0,0-1 0,0 1 0,-3 1 1,-138 18 204,138-18-192,0 0 1,0 1-1,-8 3 0,-156 73 161,167-77-173,-1 1 0,1 0 0,-1 0 0,1 0 0,0 1 0,0-1 0,-3 4 0,-11 11 65,-21 23 0,26-22-54,-17 29 0,29-47-32,-1 1 10,0 1 1,0-1-1,0 1 1,0 0-1,0 0 1,1-1 0,-1 1-1,0 0 1,1 0-1,0 0 1,-1-1-1,1 1 1,0 2 0,-1 10 27,1 0 0,0-1 0,2 15 0,2-10-21,0-1 0,8 21 1,-11-36-11,0 0 1,-1 0 0,1 0-1,0 0 1,0-1 0,0 1 0,0 0-1,0 0 1,0-1 0,1 1-1,-1-1 1,0 1 0,3 1 0,14 14 48,29 22 0,35 11-27,-82-50-29,5 3 8,1 0 1,0 0-1,12 3 0,-18-6-8,90 27 34,5-9-30,-95-18-4,38 5-12,150 1-35,-154-7-140,104-13-117,-118 10-94,-17 3 215,3 0-33,1-1-1,-1 0 1,0 0 0,-1 0 0,1-1 0,0 0 0,-1 0 0,1-1 0,4-3 0,-9 4 218,2-1-2732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1074 52 13896,'-69'7'229,"69"-7"-154,0 0-1,-1 1 1,1-1 0,-1 0 0,1 0 0,0 0-1,-1 0 1,1 0 0,-1 0 0,1 0-1,0 0 1,-1 0 0,1 0 0,0 0 0,-1 0-1,1 0 1,-1-1 0,1 1 0,0 0-1,-1 0 1,1 0 0,0 0 0,-1-1 0,0 1-1,4-4 212,-3 4-148,13-9 225,-13 9-352,0 0 0,0 0 0,0 0 0,0 0 0,0 0 1,0 0-1,0 0 0,0 0 0,1 0 0,-1 0 0,0 0 0,0 0 1,0 0-1,0 0 0,0 0 0,0 0 0,0 0 0,0 0 0,0 0 0,0 0 1,1 0-1,-1 0 0,0 0 0,0-1 0,0 1 0,0 0 0,0 0 1,0 0-1,0 0 0,0 0 0,0 0 0,0 0 0,0 0 0,0 0 0,0-1 1,0 1-1,0 0 0,0 0 0,0 0 0,0 0 0,0 0 0,0 0 1,0 0-1,0 0 0,0 0 0,0-1 0,0 1 0,0 0 0,0 0 0,0 0 1,0 0-1,0 0 0,0 0 0,0 0 0,0 0 0,0 0 0,0 0 1,0-1-1,-1 1 0,-2-4 160,-1 0 1,0 1-1,0-1 1,-7-3-1,1 3 82,-70-10 45,60 13-330,-92 9-8,89-5 6,-82 20-7,87-17 36,-49 24 30,67-30-20,0 1-1,-1-1 1,1 0-1,-1 0 1,1 0 0,0 0-1,-1 1 1,1-1-1,0 0 1,0 0 0,-1 1-1,1-1 1,0 0-1,-1 1 1,1-1 0,0 0-1,0 1 1,0-1-1,-1 0 1,1 1 0,0-1-1,0 0 1,0 1-1,0-1 1,0 0 0,0 1-1,0-1 1,0 1-1,-1 6 22,0-1 0,1 0-1,0 1 1,1-1 0,-1 1-1,1-1 1,4 12 0,-5-17-6,0 0 1,1 0 0,-1 1 0,1-1-1,-1 0 1,1 0 0,0 0 0,0 0-1,-1 0 1,3 2 0,68 69 321,-53-55-20,86 81 131,-80-75-138,119 107 131,-139-127-382,0 1 0,-1-1 0,1 1 0,4 6 0,58 88 362,-65-97-416,-1-1 0,1 1 1,-1 0-1,1 0 0,-1-1 1,0 1-1,1 0 0,-1 0 1,0 0-1,0-1 0,1 1 1,-1 0-1,0 0 0,0 0 1,0 0-1,0-1 0,0 1 1,0 0-1,-1 2 0,1-3-10,0 7 52,-2 0 0,1 1-1,-5 12 1,2-12-37,0 0 1,0-1-1,-7 10 0,11-17-15,-1 1 6,0 1 0,0-1 0,0 0 0,0 0 0,0 0 0,0 0 0,0 0 0,0-1 0,0 1 0,0 0 0,0 0 0,-1-1 0,1 1 0,0-1 0,-1 1 0,-1 0 0,3-1-6,-87 30 105,-23-4-110,101-24-22,0-1 1,0 1-1,-1-2 1,-9 1 0,19-1 26,-171 1-128,-26-9 5,82 5-2872,-107-1-7523,517 9 7913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7695 149 16408,'-220'15'295,"148"-11"1185,-174 6 0,-51 0-1000,151-9 440,-288-4 0,-59-4-649,284 2 162,-336-18 1,-30-6-344,349 17-70,-859-56 67,883 57 228,-260-6 3,27 5-196,277 11 164,158 1-286,-355 6 287,34 8-191,321-14-96,-113 8 193,-128 16 1,33 6-109,136-19 148,-85 18 1,25 0-170,88-19 24,8-2-41,-145 27-13,156-31-174,25-4 128,0 0 1,0 0-1,0 0 0,0 0 1,0 0-1,0 0 0,-1 0 1,1 0-1,0 0 1,0 0-1,0 0 0,0 0 1,0 0-1,0 0 0,0 0 1,-1 0-1,1 0 0,0 0 1,0 0-1,0 0 0,0 0 1,0 0-1,0 0 1,0 0-1,-1 0 0,1 0 1,0 0-1,0 0 0,0 0 1,0 0-1,0 0 0,0 0 1,0 0-1,0 0 1,-1 0-1,1 0 0,0-1 1,0 1-1,0 0 0,0 0 1,0 0-1,0 0 0,0 0 1,0 0-1,0 0 1,0 0-1,0-1 0,0 1 1,0 0-1,0 0 0,0 0 1,0 0-1,0 0 0,0 0 1,0 0-1,0-1 1,0 1-1,0 0 0,0-1-16,0-1-1,0 1 0,0-1 0,0 1 1,0-1-1,0 1 0,0-1 1,1 1-1,-1-1 0,0 1 0,1 0 1,-1-1-1,1 1 0,0 0 1,0-1-1,1-1 0,1-3-860,1 1-1,-2-1 0,5-9 1,3-11-10558,-23 61 8605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5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16408,'0'0'0,"-3"28"0,0 22 1191,-3 3 9,-6 10-1200,-7 2-920,-8 4 984,-18 65-12943,90-268 12879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6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1043 271 12552,'-37'27'153,"37"-27"-126,0 1 1,0-1-1,-1 0 0,1 1 1,0-1-1,-1 0 1,1 0-1,-1 1 0,1-1 1,0 0-1,-1 0 1,1 1-1,-1-1 0,1 0 1,0 0-1,-1 0 0,1 0 1,-1 0-1,1 0 1,-1 0-1,1 0 0,-1 0 1,1 0-1,-1 0 0,1 0 1,-1 0-1,0 0 1,-6-3 146,0 0 1,0 0 0,0 0-1,1-1 1,-10-6 0,1 1 466,-6-2-292,-17-8-40,-1 1-1,-65-19 0,67 27-108,0 3 0,-50-5 0,23 10-37,59 2-100,1 0 0,-1 1 0,0-1 0,-8 3 0,-87 21 255,-13 9-199,104-31-27,0 1-1,-14 7 1,-62 33 186,8 6-158,75-49-100,1 1 0,-1 0 0,1 0 0,-1 0 0,1 1 0,-1-1 0,1 0 0,0 0 0,-1 1 0,1-1 0,0 1 0,0-1 0,0 1 0,0-1 0,0 3 0,-5 8 87,0 0 0,-8 25-1,12-28-73,0 1 0,1-1-1,0 0 1,1 0 0,-1 1-1,2-1 1,-1 0 0,1 0-1,1 1 1,0-1 0,0 0-1,1 0 1,0-1 0,0 1-1,1 0 1,0-1 0,1 0-1,0 0 1,0 0 0,0-1-1,8 8 1,16 13 151,0-1-1,50 34 1,-75-58-129,0 0 0,0-1 0,0 0 1,0 1-1,1-1 0,7 2 0,102 36 332,14-2-240,-120-36-89,-1 0 0,0-1 0,1 1 0,-1-1 0,10-1 0,119 4 294,27-18-207,-140 11-95,0-1 0,-1-1-1,0-1 1,0-1 0,0-1 0,-1-1-1,-1-1 1,29-18 0,-38 20 10,-1 0-1,1 0 1,-2-1 0,15-15 0,-15 12-19,-1 0 1,10-18 0,-17 29-27,-1 0 0,1 0 0,0-1 0,-1 1 0,1 0 0,-1-1 0,1 1 0,-1-1 0,0 1 0,0 0 0,1-1 0,-1 1 0,0-1 0,0 1 0,0-1 0,-1-2 0,0-15 71,-1 0 0,-5-23 0,-2 13-56,-12-31-1,21 60-29,-2-5 5,0 1-1,0-1 1,0 1 0,0-1 0,-1 1 0,-6-7-1,-69-89 30,-24-4-106,45 42-3063,-51-60-8223,252 284 8538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1211 14072,'13'49'1169,"-12"-43"-830,14 44 1707,-13-43-1696,0-1-1,1 1 0,1-1 1,-1 0-1,7 9 0,-9-15-258,3-2 31,49-46 192,-51 46-278,-1 1 0,1-1 0,-1 0 0,1 0 0,-1 0 0,0-1 0,1-1 0,65-142 352,-63 134-295,6-19 0,28-109 94,4-26-104,-28 100 145,40-255 116,-46 264-18,22-192 436,-17 152-332,-12 89-83,2 7-228,0 4-25,-1 1-63,-1 2-18,3 23 153,19 134 19,-18-123-52,30 181 47,-25-175-78,46 190 36,-43-189-76,57 189-4,-57-194-158,43 123-164,-55-162 162,0 0-1,0-1 0,0 1 1,0 0-1,-1 0 0,1 5 1,0 0-44,-1 0 1,0 1 0,0-1-1,-1 0 1,0 0 0,-4 15-1,5-22 126,0-1-1,0 0 1,0 0-1,0 0 1,0 1-1,0-1 1,0 0-1,0 0 1,0 0-1,0 1 1,0-1-1,-1 0 1,1 0-1,0 0 1,0 0-1,0 1 1,0-1-1,0 0 1,0 0-1,0 0 1,-1 0-1,1 0 1,0 1-1,0-1 0,0 0 1,0 0-1,0 0 1,-1 0-1,1 0 1,0 0-1,0 0 1,0 0-1,-1 0 1,1 0-1,0 0 1,0 0-1,0 0 1,-1 0-1,-1 0-32,0 0-1,0-1 0,0 0 0,0 1 1,1-1-1,-1 0 0,0 0 1,0 0-1,0 0 0,1 0 0,-1-1 1,1 1-1,-1 0 0,1-1 1,0 1-1,-1-1 0,-1-2 0,1 2 12,-5-7-117,0 0 0,1-1 0,0 1 0,-5-12 0,-4-8-2071,-28-41-10223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575 1 16048,'0'0'0,"-28"12"0,-20 4 1695,-17-4 1,-17-1-1304,-2-14 0,-8-9-392,-83-2-14791,350 28 14791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0 15240,'0'0'3585,"-10"0"-2827,-30 0-528,23 1 158,-63 14 85,64-11-463,0 1 0,-25 11 1,25-10 1,5-2 35,1 1 0,-1 0 0,-14 9 0,23-13-35,0 1 56,-1-1 1,1 1 0,-1 0-1,1 0 1,-1 0 0,-1 3 0,0 0 3,3-5-59,1 0 1,0 0-1,0 0 0,0 0 0,0 0 1,0 1-1,0-1 0,0 0 1,0 0-1,0 0 0,0 0 0,0 0 1,0 0-1,0 1 0,-1-1 1,1 0-1,0 0 0,0 0 0,0 0 1,0 0-1,0 0 0,0 1 1,0-1-1,0 0 0,0 0 0,0 0 1,1 0-1,-1 0 0,0 0 1,0 1-1,0-1 0,0 0 0,0 0 1,0 0-1,0 0 0,0 0 1,0 0-1,0 1 0,7 2 306,8 2-89,-14-5-226,7 1 34,-5-1-3,0 0 1,-1 1-1,1-1 1,0 1 0,-1 0-1,1-1 1,3 3-1,55 23 257,-47-17-192,54 53 38,-66-60-124,0 0 1,0 0-1,-1 0 0,1 0 1,2 4-1,42 82 102,-45-87-110,-1 1 1,1-1-1,0 1 0,-1-1 0,0 1 0,1-1 0,-1 1 0,0 0 0,1 2 1,-1 16 19,-1 0 1,-5 32 0,6-51-27,0-1 0,0 1 1,0 0-1,-1 0 1,1 0-1,0 0 1,-1 0-1,1 0 0,0 0 1,-1 0-1,1 0 1,-1-1-1,0 1 0,1 0 1,-2 1-1,-7 7-7,-1-1-1,0 0 0,0 0 0,-17 9 1,26-17-6,0 1 1,0-1 0,1 0-1,-1 1 1,0-1 0,0 0 0,0 1-1,0-1 1,0 0 0,0 0 0,1 0-1,-1 0 1,0 0 0,0 0-1,0 0 1,0 0 0,0 0 0,-1-1-1,-14-1-103,-21-6-1,-24-13-122,61 21 239,-3-1-120,1 0 1,-1 0-1,1 0 0,-1 0 0,1-1 0,0 0 0,-5-2 1,-47-42-836,3-10 718,21 24-2389,-33-29-7175,146 142 7363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14168,'-12'2'159,"7"-1"56,1 0 0,-1 0-1,1 1 1,0-1 0,-7 4 0,-55 26 1340,52-22-1013,-61 51 136,62-47-558,-32 47 36,44-59-151,1-1 0,-1 1 0,1 0 0,-1 0 0,1-1 0,0 1 0,-1 0 0,1 0 0,0 0 0,0-1 0,-1 3 0,1 3 15,0 1 0,0-1-1,0 0 1,1 0-1,2 12 1,-3-18-11,0 1 0,0-1 0,0 0 0,0 1 0,1-1 0,-1 1 0,0-1 0,0 0 0,0 1 0,0-1 0,1 0 1,-1 1-1,0-1 0,0 0 0,1 0 0,-1 1 0,0-1 0,1 0 0,-1 0 0,0 1 0,1-1 0,-1 0 0,0 0 0,1 0 0,13 7 94,0-2 0,21 6-1,-34-11-90,0 1 0,-1-1 0,1 0 0,0 0 0,0 0 0,0 0 0,0 0 0,0 0 0,-1 0 0,1 0 0,0 0 0,0 0 0,0 0 0,1-1 0,17-6 114,35-16 0,-41 13 54,-4 1-123,1 0-1,-2-1 0,1-1 0,-2 1 0,8-13 1,14-40 399,-17 36-106,-12 27-347,0 0 0,0-1 0,0 1 0,0 0 0,0 0 0,0 0 0,0 0 0,0 0 0,1 0 0,-1 0-1,0 0 1,0 0 0,0 0 0,0 0 0,0 0 0,0 0 0,0 0 0,0 0 0,1 0 0,-1 0 0,0 0 0,0 0-1,0 0 1,0 0 0,0 0 0,0 0 0,0 0 0,1 0 0,-1 0 0,0 0 0,0 0 0,0 0 0,0 0 0,0 0-1,0 0 1,0 0 0,0 0 0,1 0 0,-1 0 0,0 0 0,0 1 0,0-1 0,0 0 0,0 0 0,0 0 0,0 0-1,4 5 28,-1-2-4,3 9 59,-2-5 69,30 58 109,-13-28-135,-13-25-109,-2-2-14,0-1-1,12 13 1,-7-12-19,-1-1-1,2-1 1,0 0 0,0-1-1,18 9 1,-28-15-30,0 0 1,0-1 0,-1 1 0,1 0 0,0-1-1,0 1 1,0-1 0,0 1 0,2-1 0,-4 0 43,62 5-428,6-9 217,-68 4 211,28-2-625,115-16-151,-100 12-1639,43-4-6783,-201 24 6906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11 14880,'4'29'367,"0"-3"765,0 33 0,-4-15-28,-8 77 618,7-110-1674,-6 19-34,-6 8-34,13-38 20,0 0-1,0 1 0,0-1 0,0 0 1,0 0-1,0 1 0,0-1 0,-1 0 1,1 0-1,0 1 0,0-1 0,0 0 1,0 0-1,-1 0 0,1 0 0,0 1 1,0-1-1,0 0 0,-1 0 0,1 0 1,0 0-1,0 0 0,-1 0 0,1 1 0,0-1 1,0 0-1,-1 0 0,1 0 0,0 0 1,0 0-1,-1 0 0,1 0 0,0 0 1,0 0-1,-1 0 0,1 0 0,0 0 1,0 0-1,-1-1 0,1 1 0,0 0 1,0 0-1,-1 0 0,1 0 0,0 0 1,0 0-1,0-1 0,-1 1 0,-5-6 0,6 6 0,0 0 1,0 0-1,-1-1 1,1 1-1,0 0 1,0 0-1,0-1 1,0 1-1,-1 0 0,1-1 1,0 1-1,0 0 1,0-1-1,0 1 1,0 0-1,0-1 1,0 1-1,0 0 1,0-1-1,0 1 1,0 0-1,0-1 1,-1-70-32,2 52-80,9-33 4,-6 35 97,11-31 0,-7 32 18,1 0 0,0 1 0,1 0 0,18-20 0,-27 33 18,1 1 0,-1-1-1,1 0 1,0 1 0,-1-1 0,4-1-1,10-7 55,1 1 0,30-12-1,-45 21-72,0-1 0,-1 1 0,1 0 0,0 0 0,-1-1-1,1 1 1,0 0 0,-1 0 0,1 0 0,0 0 0,0 0-1,-1 0 1,1 0 0,0 0 0,-1 0 0,1 1 0,0-1-1,0 0 1,-1 0 0,1 1 0,0-1 0,-1 0 0,2 1-1,9 4 42,-1 0 0,16 11-1,26 26 30,-52-42-76,19 20 240,70 97 76,-74-92-176,55 93-76,-37-57-302,-33-60 192,1-1 0,-1 0 0,0 1 0,0-1 1,0 1-1,0-1 0,1 0 0,-1 1 0,0-1 0,0 0 1,1 1-1,-1-1 0,0 0 0,1 0 0,-1 1 0,0-1 1,1 0-1,-1 0 0,0 0 0,1 1 0,-1-1 0,1 0 1,0 0-1,2-2-130,-3 1 112,5-12-91,-2 6-2284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848 66 15240,'-29'-9'230,"26"9"-14,1-1-1,0 0 1,-1 0-1,1 0 1,0 0-1,0 0 0,-1-1 1,1 1-1,0-1 1,-3-3-1,3 3-104,0 1 0,0-1-1,0 0 1,-1 1-1,1-1 1,0 1-1,-1 0 1,1 0 0,-1 0-1,-2-1 1,-73-20 1050,59 20-628,-101 3 115,117-1-643,1 0-1,-1 1 1,0-1-1,1 0 1,-1 1-1,0 0 0,1 0 1,-3 1-1,-60 25 36,0 10-8,65-37-32,-4 2 21,0 0-1,1 0 0,0 1 0,-1 0 0,-3 3 1,-99 114 161,102-116-141,1 2-1,-1-1 0,-4 10 1,-83 179 199,86-183-137,-5 20 0,-38 176 193,41-168-54,-23 137 72,25-147-214,1-6-39,-2 12 52,-12 37 1,3-13 274,15-58-385,0-1 12,0 0 0,0 1 0,0-1 1,-1 0-1,1 0 0,0 1 1,0-1-1,0 0 0,0 1 0,0-1 1,0 0-1,0 0 0,0 1 1,0-1-1,0 0 0,0 1 1,0-1-1,0 0 0,1 0 0,-1 1 1,0-1-1,0 0 0,0 0 1,0 1-1,1-1 0,0 0 11,0 1 1,0-1-1,0 0 0,0 0 1,0 0-1,1 0 1,-1 0-1,0 0 0,0 0 1,0 0-1,2-1 0,85-16 157,-65 14 10,116-15 55,-109 16-166,120-5 46,-122 7 0,-12 0-83,102 4-10,-103-3 136,16 2-841,-1-1 0,34-3 0,-56-1-77,-5-1 643,1 0-1,-1 0 1,0 0-1,0 0 0,0 0 1,0 0-1,-1-1 1,4-5-1,2-3-2706,10-8-7751,-42 47 7933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13 16136,'0'0'0,"-28"0"0,-19 1 1751,-10-1 1,-15 0-1752,2-1 0,-5-4 0,-69-2-14255,288 14 14255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76 149 15960,'-5'37'1415,"-9"16"565,-22 54 0,31-94-2046,4-10 55,0 0 0,0 0-1,0 0 1,-1-1-1,-1 5 1,2-7-1,-2 2-11,2-2 23,1 0 0,0 0-1,0 0 1,0 0 0,0 0 0,0-1-1,0 1 1,0 0 0,0 0 0,0 0-1,0 0 1,0 0 0,-1 0 0,1 0 0,0 0-1,0 0 1,0 0 0,0 0 0,0 0-1,0-1 1,0 1 0,0 0 0,0 0-1,0 0 1,0 0 0,0 0 0,0 0 0,0 0-1,0 0 1,0 0 0,0-1 0,0 1-1,0 0 1,0 0 0,0 0 0,0 0-1,0 0 1,0 0 0,0 0 0,0 0-1,0 0 1,0-1 0,0 1 0,0 0 0,0 0-1,1 0 1,-1 0 0,0 0 0,0 0-1,0 0 1,0 0 0,0 0 0,0 0-1,0 0 1,0 0 0,0 0 0,82-154 32,-73 141-8,11-12 0,8-13 21,-16 21 76,1 0 0,19-19 0,-20 24 16,-12 11-128,1 0 0,-1 1-1,1-1 1,-1 0 0,1 1 0,-1-1 0,1 1 0,0-1-1,-1 1 1,1 0 0,0-1 0,-1 1 0,1 0 0,0-1-1,-1 1 1,1 0 0,0 0 0,0-1 0,-1 1 0,1 0-1,0 0 1,0 0 0,-1 0 0,1 0 0,0 0 0,0 0-1,-1 0 1,1 1 0,0-1 0,0 0 0,-1 0-1,1 1 1,0-1 0,0 0 0,-1 1 0,1-1 0,-1 1-1,1-1 1,0 1 0,-1-1 0,1 1 0,-1-1 0,1 1-1,-1-1 1,1 1 0,0 1 0,2 4 40,1 0 0,-1 0 0,0 0 1,3 9-1,-3-6-22,15 35 154,-3-2 56,9 43 0,-18-58-157,-6-26-80,0-1 0,0 0 0,0 0 1,1 0-1,-1 0 0,0 0 0,0 0 0,0 0 1,0 0-1,0 0 0,0 0 0,0 0 1,0 0-1,0 0 0,0 0 0,1 0 1,-1 1-1,0-1 0,0 0 0,0 0 0,0 0 1,0 0-1,0 0 0,0 0 0,0 0 1,1 0-1,-1 0 0,0 0 0,0 0 1,0-1-1,0 1 0,0 0 0,0 0 0,0 0 1,0 0-1,1 0 0,-1 0 0,0 0 1,0 0-1,0 0 0,0 0 0,0 0 1,0 0-1,0 0 0,0 0 0,0 0 0,0-1 1,5-3 1,-2 1-3,7-11-19,-8 11 12,38-63-23,-26 42 2,31-40 1,-33 49 25,20-25-9,-22 29 11,1-1 0,13-11 0,-19 19 2,-1 0 0,1 1 0,0-1-1,1 1 1,-1 0 0,0 1 0,1-1 0,11-2-1,-15 4 1,1 0-1,-1 1 1,1 0 0,-1 0-1,1 0 1,-1 0-1,1 0 1,0 0-1,-1 1 1,1-1 0,-1 1-1,1 0 1,-1 0-1,0 0 1,1 0-1,-1 0 1,0 0-1,1 0 1,-1 1 0,0-1-1,0 1 1,2 2-1,-1 0 3,0-1 1,0 1-1,0 0 0,4 7 0,-4-4-1,0-1-1,0 1 0,2 9 1,-3-6-9,0 1 0,-1-1 0,0 1 0,0-1 0,-2 21 0,0-9-103,-7 123-1452,7-110 1270,2-22-528,10 17 141,2 4-2068,-2-4-6314,-26-70 6805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126 799 15152,'-3'12'185,"-7"15"1229,-34 97 2265,41-115-3471,-1 0 1,1 0-1,-8 11 0,7-13-172,2-4-27,1-5 2,-2-2-6,1-1-1,-1-1 0,1 1 1,1 0-1,-1 0 1,-1-11-1,2 10 4,-1-14 65,-7-126 21,9 112-68,10-159 10,-9 180-26,3-19 0,49-215 17,-50 236-23,0 0 1,5-12-1,68-155 24,-76 176-23,1 1-1,0-1 0,0 0 0,0 0 1,0 1-1,0-1 0,0 1 1,0-1-1,0 1 0,0-1 0,1 1 1,-1 0-1,3-2 0,2-2 8,0 1 0,1-1 0,0 1 0,11-5 0,-13 8-6,1-1 0,-1 1 0,1 0 0,-1 0 0,1 1 0,7-1 0,-13 1 1,1 0 0,0 0 0,0 0 0,0 0 0,0 0 0,0 1 0,0-1 0,0 0 0,-1 0 0,1 0 0,0 1 0,0-1 0,0 0 0,-1 1 0,1-1 0,0 1 0,0-1 1,-1 1-1,1 0 0,1 0 0,-2-1-7,10 8 50,0 1 1,14 13 0,20 35 9,-44-57-60,3 4 29,0 1 0,0-1 1,-1 0-1,2 5 0,24 57 118,-8 5-72,-19-68-43,-1 0 0,1 0 1,0 0-1,-1 0 1,0 0-1,0 4 0,-1 14 64,-1-1 0,-8 37 0,9-56-89,1 0 0,0 0-1,-1 1 1,1-1 0,-1 0-1,0 0 1,1 0 0,-1 0-1,0 0 1,1 0 0,-3 2-1,3-3-6,-5 6 20,-1 0 0,1 0 0,-10 6 0,10-8-17,-1 0-1,0-1 1,0 0-1,0 0 1,0 0-1,-10 2 1,5-3-10,0-1-1,0 0 1,0-1 0,0 0 0,0 0 0,0-2 0,0 1 0,-11-4 0,19 5-52,0-1 0,1 1 1,-1-1-1,0 0 0,-4-3 1,-94-56-489,85 48-100,1-1 245,-22-25-1,23 22-2182,-18-15-7316,74 72 7433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15960,'-1'87'265,"0"-58"1063,-4 73 4,-3 20-886,5-71 456,-7 222 244,9-221-844,-6 198-560,2-89-2959,5-161 3212,0 0-1,0 0 1,0 0 0,0 0-1,0 0 1,0 0 0,0 0-1,1 0 1,-1 1 0,0-1-1,0 0 1,0 0 0,0 0-1,0 0 1,0 0 0,0 0-1,0 0 1,0 0 0,0 0-1,0 0 1,0 0 0,0 0-1,0 0 1,1 1 0,-1-1-1,0 0 1,0 0 0,0 0-1,0 0 1,0 0 0,0 0-1,0 0 1,0 0 0,0 0-1,1 0 1,-1 0 0,0 0-1,0 0 1,0 0 0,0 0-1,0 0 1,0 0 0,0 0-1,0 0 1,1-1 0,2 2-118,1-1 0,0-1 0,0 1 0,-1 0 0,1-1 0,0 0 0,6-2 0,2-1-1300,32-5-9163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91 14616,'-45'-31'842,"35"23"-389,0 0 1,-1 1 0,0 1-1,0 0 1,-22-9-1,3 7 54,30 8-446,-1 0 0,0-1 0,0 1 0,0 0 0,0 0-1,1 0 1,-1 0 0,0 0 0,0 0 0,0 0 0,0 0 0,0 0 0,1 1 0,-3-1-1,-84 31 1115,69-22-782,-7 9-165,-26 24-1,50-41-234,0-1 0,0 1-1,0 0 1,0 0 0,0 0 0,1 0-1,-1 1 1,0-1 0,0 0 0,1 0 0,-1 2-1,-3 5-21,1 0 1,-3 15-1,4-13 22,1 0 0,0 13 1,1-22 5,0 0 0,0 0 0,0-1 1,0 1-1,0 0 0,0 0 0,1 0 0,-1 0 1,0 0-1,0 0 0,1 0 0,-1 0 0,0-1 1,1 1-1,-1 0 0,2 1 0,4 7-3,0 0-1,8 10 1,-4-8 6,16 12 0,-26-23-2,2 2 5,0 0 0,0-1-1,0 1 1,0-1 0,0 0 0,4 2-1,28 10 50,42 12 0,-53-22 286,9-4-118,44-6-1,-75 7-205,1 0-1,-1 0 1,1-1 0,-1 1 0,1-1 0,-1 1-1,1-1 1,-1 1 0,1-1 0,1-1-1,6-4 14,0-1-1,-1 1 1,0-1-1,0-1 1,-1 1 0,1-1-1,7-12 1,-11 13-24,0 1 0,0-1 0,-1 0 0,1 0 1,-2 0-1,1 0 0,-1 0 0,0-1 0,0 1 1,-1-1-1,0 1 0,0-14 0,-2 14-7,0 0 0,0 0 0,0 0-1,-1 0 1,0 0 0,0 0 0,-1 1-1,0-1 1,0 1 0,-1 0 0,1 0-1,-1 0 1,-1 0 0,1 1 0,-10-10-1,-6-2-163,20 17 129,0 0 0,0-1 0,-1 1 0,1 0 0,0 0 0,-1-1 0,1 1 0,0 0 0,-1 0 0,1 0 0,-1-1 0,1 1 0,0 0 0,-1 0 0,1 0 0,-1 0 0,1 0 0,0 0 0,-1 0 0,1 0 0,-1 0 0,-7 1-189,-1 0 0,2 1-1,-1-1 1,-14 7-1,21-8 175,1 0 1,-1 0-1,0 1 0,1-1 0,-1 0 0,0 1 0,1-1 0,-1 0 0,1 1 0,-1-1 0,1 1 0,-1-1 1,1 1-1,-2 0 0,-4 9-193,-1 0 0,2 1 1,-7 12-1,4-6-2152,-10 15-6452,42-74 6649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1 15512,'-2'6'1591,"-28"85"171,23-68-916,-33 113 288,31-105-548,-35 155 168,34-140-506,-47 230 97,46-219-130,-34 200 79,38-215-132,-25 163 28,29-192-269,3-13 76,0 1-1,0-1 1,0 0 0,1 0-1,-1 0 1,0 0-1,0 0 1,0 0-1,0 0 1,0 0-1,0 0 1,0 0 0,0 0-1,0 1 1,0-1-1,-1 0 1,1 0-1,0 0 1,0 0-1,0 0 1,0 0-1,0 0 1,0 0 0,0 0-1,0 0 1,0 0-1,0 0 1,0 0-1,0 1 1,0-1-1,0 0 1,0 0-1,0 0 1,0 0 0,0 0-1,-1 0 1,1 0-1,0 0 1,0 0-1,0 0 1,0 0-1,0 0 1,0 0 0,0 0-1,0 0 1,0 0-1,0 0 1,0 0-1,0 0 1,-1 0-1,1 0 1,0 0-1,-5-20-351,5 18 348,-6-38-151,2 13-356,-9-68 1,0-23 314,7 68-279,-21-207-126,22 208 432,-2-65 4,4-8 134,3 105 38,0-13 50,0 0 0,3-1 0,8-45 0,-7 62 21,-4 14-71,0 0 1,0 0-1,0 0 0,0 0 1,0-1-1,0 1 1,1 0-1,-1 0 0,0 0 1,0 0-1,0 0 0,0 0 1,0 0-1,0 0 0,0 0 1,0 0-1,0 0 1,0 0-1,0 0 0,0 0 1,0 0-1,0-1 0,0 1 1,0 0-1,0 0 0,0 0 1,1 0-1,-1 0 0,0 0 1,0 0-1,0 0 1,0 0-1,0 0 0,0 0 1,0 0-1,0 0 0,0 0 1,0 0-1,0 0 0,0 0 1,1 0-1,-1 0 0,0 0 1,0 0-1,0 0 1,0 0-1,0 0 0,0 0 1,0 1-1,0-1 0,0 0 1,0 0-1,0 0 0,0 0 1,0 0-1,0 0 1,0 0-1,0 0 0,1 0 1,-1 0-1,0 0 0,0 0 1,3 3 36,0 0 1,0 0-1,0 0 1,0 0-1,-1 0 1,1 1-1,2 5 1,-3-6-29,6 11 16,0 1-1,-1 0 1,5 17 0,-7-18-23,9 19 3,12 39-492,-11-19-157,-14-53 555,-1 1 0,0-1 0,0 1 0,0 0 0,1-1 0,-1 1 0,0-1 0,0 1 1,1-1-1,-1 1 0,1-1 0,-1 1 0,0-1 0,1 1 0,-1-1 0,1 1 0,-1-1 0,1 0 0,-1 1 1,1-1-1,-1 0 0,1 1 0,0-1 0,0 0 0,10 1-8403,-20-4 4346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1 283 12552,'0'0'1273,"3"4"-208,-1 0-897,-1-2-59,0 0 1,1 0-1,-1 0 0,0 0 0,1-1 0,-1 1 0,1-1 1,2 3-1,0 0 286,0 0-225,0-1 0,0 1 0,0-1 0,0 0 1,1-1-1,-1 1 0,1-1 0,9 4 0,66 24 910,-63-25-600,76 5 163,-91-10-609,-1 0-1,1 0 0,-1 0 1,1 0-1,0 0 1,-1 0-1,1-1 1,-1 1-1,3-1 1,17-7 109,0-1 1,23-13-1,-42 21-129,0 0-1,-1 0 1,1 0-1,-1 0 1,0 0-1,1 0 1,-1-1-1,2-1 1,10-15 42,0-1 0,13-29 0,-24 45-42,-1 0 1,0 1-1,0-1 0,0 1 1,0-5-1,2-18 49,1-48 0,-6 55 45,-2 2-49,-1 0 0,-12-27 0,9 32 156,5 7-182,-2 1 0,1 0 0,0 0 0,-1 0 0,1 1 0,-1 0 0,0-1 0,-6 0 0,11 2-26,-1 1 0,1 0 1,0 0-1,-1 0 0,1 0 0,-1 0 1,1 0-1,0 0 0,-1 0 0,1 0 0,-1 0 1,1 0-1,-1 0 0,1 0 0,0 0 1,-1 0-1,1 0 0,-1 1 0,1-1 0,0 0 1,-1 0-1,1 0 0,-1 1 0,-11 6 78,1 2-1,-16 12 1,26-20-65,0 0 1,0 0-1,0 0 1,0 0 0,1 1-1,-1-1 1,0 0-1,0 0 1,1 0 0,-1 2-1,-39 99 303,39-99-281,0-1 0,0 1 1,0 0-1,1 0 0,-1 6 0,-3 109 306,6-95-128,22 85 74,-17-90-146,12 20 4,-15-30-145,1-1 1,-1 0 0,9 9-1,-7-11-14,-1-1 0,0 1 0,1-1 1,0-1-1,0 1 0,0-1 0,0 0 0,0 0 0,8 2 0,-1-3-340,-6-2 180,1-1 0,-1 0 0,1 0 0,-1 0 0,0-1 1,0 0-1,1 0 0,8-5 0,0-1-672,0 0 0,-1-2 0,0 1 0,25-23 0,0-1-11887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279 261 13536,'-26'9'952,"18"-6"-226,0-1 0,-14 8 0,35-2 1929,-3-4-2331,43 13 32,26 1-254,-64-16-34,0 0 0,0-1 0,26-1 0,-31 0-48,-9 0-12,0 0 0,0 0-1,0 0 1,0 0 0,0 0 0,0-1-1,0 1 1,0 0 0,0-1-1,0 1 1,0 0 0,2-2-1,7-4 26,1-2 0,-1 1 0,19-18 0,-29 24-28,1 0-1,0 1 1,0-1-1,-1 0 0,1 0 1,-1 0-1,1 0 0,-1 0 1,1 0-1,-1 0 1,1 0-1,-1 0 0,1-1 1,3-17 23,-1 1 0,2-34 0,-5 50-26,0 1 1,0-1-1,0 1 0,0-1 1,0 1-1,-1-1 1,1 1-1,0-1 1,-1 1-1,0-3 0,-10-19 28,-27-44 0,37 65-16,0 1 0,0-1 0,0 1 0,-1-1 0,1 1 0,0 0 0,-1 0 0,1-1 0,-3 0 0,4 2-14,-14-10 70,-19-10 0,-24-4-24,55 23-38,0 0-1,1 0 1,-1 1 0,0-1 0,0 1 0,0-1 0,0 1 0,0 0 0,0 0-1,-3 0 1,-12 0 36,-27 4-1,27 0-27,1 0 1,0 1-1,0 0 0,0 2 0,1 0 1,-1 0-1,-26 20 0,23-14 23,0 2-1,1 0 1,1 1-1,-29 35 1,45-50-23,0 0 1,0 0 0,1 1 0,-1-1 0,0 1-1,0-1 1,1 1 0,-1-1 0,0 3 0,-8 28 94,-5 38 0,14-69-104,0 1 0,0 0 0,-1-1-1,1 1 1,0-1 0,1 1 0,-1 0 0,0-1-1,0 1 1,1 0 0,0 1 0,10 28 42,23 46 0,-33-75-50,0 0-1,0 0 0,0 0 0,1-1 0,-1 1 0,1 0 1,-1-1-1,1 1 0,-1-1 0,4 3 0,60 45-18,14-3-92,-73-43-23,0 1 0,0-2 0,10 4 0,-16-6 135,88 27-540,4-8 274,-57-14-528,121-3-203,-125-4 772,161-22-2259,-14 2-8609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15064,'0'0'0,"-15"25"0,-9 19 1455,-15-4 1,-10 4-1456,-41 39-13367,180-166 13367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82 640 15064,'-15'37'294,"11"-23"1179,4 9 117,3 41 0,7 16-357,-10-79-1246,9 61 1213,0-11-1078,7 22-205,-15-69-12,0-1 0,0 1 0,1 0-1,-1-1 1,1 1 0,0 0 0,0-1 0,0 0 0,0 0 0,4 5 0,-3-5-27,-3-3 75,0 1 0,1-1 0,-1 0 0,0 0 0,1 1 0,-1-1 0,0 0 1,1 0-1,-1 0 0,0 1 0,1-1 0,-1 0 0,0 0 0,1 0 0,-1 0 0,1 0 0,-1 0 0,0 0 0,1 0 0,-1 0 0,1 0 1,-1 0-1,0 0 0,1 0 0,-1 0 0,1 0 0,-1 0 0,0 0 0,1 0 0,-1-1 0,0 1 0,1 0 0,-1 0 0,0 0 0,1-1 0,-1 1 1,1-1-65,8-9-122,-9 10 219,0-1 1,1 1-1,-1-1 0,0 1 1,0-1-1,0 1 0,1-1 0,-1 1 1,0-1-1,0 1 0,0-1 1,0 1-1,0-1 0,0 1 1,0-1-1,0 1 0,0-1 0,-6-91-1228,4 71-54,-5-83-9917</inkml:trace>
  <inkml:trace contextRef="#ctx0" brushRef="#br0" timeOffset="1">1 0 12376,'0'0'0,"3"8"0,1 1 496,-2-9 0,1-8-496,9 20-1160,4 11 1168,11 19 0,5 18-8,25 43-8696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14704,'2'14'95,"0"-5"336,-1 0-1,-1 0 0,1 10 1,-4 68 1607,-7 92 1114,1 1-2344,7-140-646,-5 180 35,6-181-202,-1-10-28,0 95-544,2-116 372,-1-4 129,1-1 1,0 1-1,1-1 0,-1 0 1,1 1-1,-1-1 0,3 6 1,-3-9 55,0-1 0,0 1 0,0 0 0,0 0 0,0 0 1,0 0-1,0 0 0,0 0 0,0 0 0,0 0 0,0 0 1,0 0-1,0 0 0,0 0 0,0 0 0,0 0 0,0 0 0,0 0 1,0 0-1,0 0 0,0 0 0,0 0 0,0 0 0,0 0 1,0 0-1,0 0 0,0 0 0,0 0 0,1 0 0,-1 0 1,0 0-1,0 0 0,0 0 0,0 0 0,0 0 0,0 0 0,0 0 1,0 0-1,0 0 0,0 0 0,0 0 0,0 0 0,0 0 1,0 0-1,0 0 0,0 0 0,0 0 0,0 0 0,0 0 1,0 0-1,3-4-149,-1 0 0,-1 0 0,1 0 0,-1 0 0,1 0 0,0-6 0,-1 4 89,4-17-187,-1 1 1,2-34-1,-1 6-1750,10-77-9136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781 0 15864,'-51'0'1809,"-44"0"208,71 1-1004,-120 8 301,113-6-826,-132 18 17,158-20-611,0-1-1,-1 1 1,-9 4 0,-123 45-642,136-49 626,0-1 1,0 1 0,0 0-1,0 0 1,0 1 0,0-1-1,0 0 1,0 1 0,-2 1-1,-7 8-484,-19 21-1,21-21 506,1 1-1,-6 14 1,14-26 101,-1 1-28,0 1 1,0-1-1,0 1 0,1-1 0,-1 1 1,0 0-1,1-1 0,0 1 0,-1 0 1,1 2-1,-2 9-73,1 0 1,1 13-1,10 49-2169,-1 42-8783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942 221 16224,'-90'-15'353,"62"10"1413,-69-17 1,-19-4-1250,68 15 303,-190-49-17,196 49-1708,-108-27-237,107 28-1446,-47-13-6863,210 53 7103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0 15064,'-47'30'1679,"-32"23"192,61-40-916,-74 69 317,73-65-664,-67 68 173,84-83-734,0 1 0,-1-1 0,1 1 0,-3 4 0,-40 75 282,45-81-314,-1 0 1,1 0-1,-1-1 0,1 1 1,0 0-1,-1 0 0,1 0 1,0 0-1,0 0 0,0 0 1,0 1-1,0-1 0,0 1 1,0 6 38,1-1 1,0 0 0,2 9-1,-1-8-42,1-1 0,0 0 0,4 7 0,-7-14-12,0 1 2,1 0-1,-1 0 1,1 0-1,-1 0 0,1 0 1,0 0-1,-1-1 1,1 1-1,0 0 1,0 0-1,0-1 0,-1 1 1,1-1-1,1 2 1,21 11 3,45 20 0,-43-26-103,124 13-108,-115-18-252,160-1-320,-157-1-380,-9 1 582,127 0-586,-27-5-1411,-13 0-8533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1 15688,'-35'24'298,"25"-20"1195,-57 11 485,53-10-1052,-56 34 280,68-38-1148,0 0 1,1 0-1,-1 0 1,1 0-1,0 0 1,-1 0-1,0 3 1,-17 18 225,-15 27 0,33-47-283,0-1 0,0 1 0,0 0 0,0-1 0,1 1 0,-1 0 0,0 2 0,-5 24 18,-2 33 0,8-59-4,0 0 0,0 1 0,0-1 0,0 0 0,0 0 0,1 0 0,0 2 0,6 19 79,18 44-1,-24-65-69,0 0 0,0-1 0,0 1-1,0-1 1,0 1 0,0-1 0,0 0 0,3 3 0,16 13 126,40 27 0,-59-43-132,1 0 1,-1 0 0,1 0-1,-1 0 1,1-1 0,0 1-1,-1 0 1,1-1 0,3 1-1,20 2 61,1-1 0,27-1-1,-52-1-72,1 0 0,0 0 0,0 0 0,0-1 0,0 1 0,0-1 0,0 1 0,-1-1 0,3-1 0,9-3 24,22-13 0,-21 8-22,17-14-1,-29 22-5,0 0 0,0 0 0,0 1 0,-1-1-1,1-1 1,2-2 0,-4 5-2,29-45 14,-20 27-13,9-25 0,-12 27-1,4-22 0,-3-9 0,-6 37 1,-1 0-1,0-1 0,-2-16 1,1 24 1,-1 3 2,0 1-3,-1 1 0,1 0 0,-1 0 0,1 0 0,0 0 0,0 0 0,0 0 0,0 0 0,-3 5 0,2-2 1,-4 6 18,-20 71 12,23-63 10,2 79 11,4-80-60,4 5-39,13 29-1,-19-51 19,0-1-1,0 1 1,1 0 0,-1 0-1,1-1 1,-1 1-1,1 0 1,-1 0 0,1-1-1,-1 1 1,1-1 0,-1 1-1,1 0 1,1 0 0,2 1-34,0 1 1,1-1 0,-1 0 0,1 0 0,-1 0-1,1 0 1,0-1 0,0 0 0,0 0 0,6 1-1,-10-2-22,0 0 0,1 0 0,-1 0 0,0 0 0,0 0 0,0-1 0,0 1 0,0 0 0,2-1 0,13-6-266,0 0-1,21-13 0,79-51-2626,-24 12-9489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13536,'4'21'172,"6"25"1217,11 34 367,-15-57-914,-1 0 0,4 42 0,-8-50-358,4 53 510,-5-61-824,1-1 1,0 1 0,2 7-1,0 0-83,-3-14-80,0 0 0,0 0-1,-1 0 1,1 0 0,0 0 0,0 0-1,0 0 1,0 0 0,0 0 0,0 0-1,0 0 1,0 0 0,0 0 0,0 0 0,0 0-1,0 0 1,0 0 0,0 0 0,0 0-1,0 0 1,0 0 0,0 0 0,0 0-1,0 0 1,0 0 0,0 0 0,-1 0 0,1 0-1,0 0 1,0 0 0,0 0 0,0 0-1,0 0 1,0 0 0,0 0 0,0 0-1,0 0 1,0 0 0,0 0 0,0 0 0,0 0-1,0 0 1,0 0 0,0 0 0,0 0-1,0 0 1,0 0 0,0 0 0,0 0-1,0 1 1,0-1 0,0 0 0,-3-5 67,0 0-41,2 4-20,0-1 1,0 0-1,1 0 1,-1 0-1,0 0 0,1 1 1,-1-1-1,1 0 1,0 0-1,-1-3 0,-5-72 149,6 74-141,0 1 0,0-1 1,0 1-1,1-1 0,0-4 1,30-109 147,-30 113-160,1 0 0,-1-1 0,0 1 0,1 0-1,2-4 1,72-103 77,-75 108-76,1 0 1,-1 0 0,0 1 0,1-1 0,-1 1-1,1-1 1,0 1 0,-1 0 0,5-2 0,9-6 45,21-9 0,-20 12-23,23-5 0,-37 10-19,-1 1 0,1 0 0,-1-1-1,1 1 1,-1 0 0,1 0 0,-1 0-1,1 0 1,0 0 0,-1 0 0,1 1-1,-1-1 1,1 0 0,-1 1 0,3 1-1,-4-2-13,82 28 220,9 18-130,-84-43-33,-1 1 0,1 0 0,8 8 0,67 55 175,-2 10-167,-51-46 30,33 45 3,-1 10-78,-21-25 119,-11-15-3738,-2-3-7910,-64-101 8663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0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0 275 10040,'3'9'-120,"10"35"1516,-2 55 1359,-5-38-1641,3 17-115,1 35-50,-8-48 231,1-27-970,-3-35-144,0-1 0,1 0 0,-1 0-1,0 1 1,0-1 0,0 0 0,-1 1-1,1-1 1,0 0 0,-1 0 0,0 1-1,1-1 1,-1 0 0,-1 3 0,0-3-9,1-1 12,0-5 24,-15-63 113,13 45-166,-15-126 20,17 139-39,0 0-1,1-10 1,4-198 75,-4 206-53,3-20 0,31-147 120,-33 175-126,-1 0 0,1 0 0,0 0-1,0 0 1,0 0 0,0 0 0,2-2 0,2-4 23,1 1 0,-1-1 1,2 1-1,-1 1 1,1-1-1,14-11 0,-20 18-28,0 1 1,0-1-1,0 0 0,0 1 0,0-1 0,0 1 0,1-1 0,-1 1 1,2-1-1,6-1 76,-1 0 1,16-1-1,-13 3-51,22 3-1,-15 1 186,1 2-96,0 2 0,36 18 0,-52-25-150,18 11-280,0 0 0,22 18 0,-29-20-4093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94 14344,'0'0'3033,"3"4"-2355,9 14-404,-6-10 412,39 26 213,-38-30-783,1 0 1,-1 0-1,1 0 0,0-1 1,0 0-1,14 3 0,-12-4-49,4 0 235,53-8 75,-66 6-373,0 0 0,0-1 1,0 1-1,0 0 0,-1 0 0,1-1 0,0 1 1,0 0-1,0-1 0,-1 1 0,1-1 0,1 0 1,5-4 11,-1-1 0,1 0 0,-1-1 0,8-10 0,-10 6 32,-3 2-34,0 0 1,0 0 0,-1 1-1,-3-18 1,0 14 38,-3 1-22,-1 1 0,-14-18-1,21 28-24,-1-1-1,1 1 0,0 0 0,0-1 0,-1 1 0,1 0 1,0-1-1,-1 1 0,1 0 0,0 0 0,-1 0 1,1-1-1,0 1 0,-1 0 0,1 0 0,0 0 0,-1 0 1,1 0-1,-1-1 0,1 1 0,0 0 0,-1 0 1,1 0-1,-1 0 0,1 0 0,-1 0 0,-9 1 32,1 1-1,0 0 0,-1 0 0,1 1 0,-10 4 1,17-7-10,1 1 0,-1 0 1,1-1-1,0 1 1,0 0-1,-1 0 1,1 0-1,-2 1 0,-17 18 142,-20 27 0,29-30 37,-38 82 93,48-96-248,0 0 0,-1 0 0,2 0 0,-2 6 0,-10 92 326,12-98-321,0-1-1,0 1 1,0-1 0,1 1 0,0 4 0,27 84 366,-28-89-416,0-1-1,1 0 0,-1 0 1,1 0-1,-1 0 0,1 0 1,0 0-1,-1 0 0,1 0 1,0 0-1,0 0 0,0-1 1,0 1-1,1 1 0,26 20 43,34 19-1,-61-40-48,1 0 1,0-1-1,-1 1 0,1 0 1,0 0-1,0-1 1,-1 1-1,1-1 0,0 1 1,3-1-1,31 3-37,50-2 0,-62-5-302,-15 2 193,11-2-77,-1-1-1,0-1 0,0 0 0,23-13 1,-36 16-30,6-3-65,0 0 0,0-1 0,-1-1-1,16-12 1,-23 16 19,-1 2 212,0-1 0,0 0 0,0 1-1,0-1 1,-1 0 0,1-1 0,-1 1 0,0 0 0,1-1-1,-2 1 1,1-1 0,0 0 0,1-7 0,0-9-2340,3-11-9465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318 10 15328,'-35'29'269,"35"-29"-232,-1 0 1,1 0-1,0 0 1,0 1-1,0-1 1,0 0-1,-1 0 0,1 0 1,0 0-1,0 1 1,0-1-1,-1 0 1,1 0-1,0 0 1,0 0-1,-1 0 0,1 0 1,0 0-1,0 0 1,-1 0-1,1 0 1,0 0-1,0 0 0,-1 0 1,1 0-1,0 0 1,0 0-1,-1 0 1,1 0-1,0 0 1,0 0-1,0 0 0,-1 0 1,1 0-1,0-1 1,-6-1 219,1-1 0,0 0 0,1-1 0,-1 1 0,0-1-1,-7-8 1,12 12-220,0-1 0,0 1 0,-1-1-1,1 1 1,0 0 0,-1-1-1,1 1 1,-1 0 0,1 0 0,0-1-1,-1 1 1,1 0 0,-1 0 0,1-1-1,0 1 1,-1 0 0,1 0-1,-1 0 1,1 0 0,-1 0 0,1 0-1,-1 0 1,0 0 0,-64-3 1121,64 3-1118,0 0 0,0 0 0,0 0 0,0 0 0,0 1 0,0-1 0,0 0 0,0 0 0,0 1 0,0-1 0,-2 2 0,-71 39 550,73-40-583,-1 0 1,1 0-1,0 0 1,-1 0-1,1 0 1,0 0 0,0 0-1,-2 2 1,-11 17 52,-19 33 1,32-52-44,0 1 1,1-1-1,-1 0 0,0 1 1,1-1-1,0 0 0,-1 1 1,1-1-1,0 3 0,-1 10 46,1 0 0,1 0-1,4 26 1,-5-39-39,0 1-1,1-1 1,-1 1 0,1-1-1,-1 1 1,1-1 0,0 0 0,1 3-1,11 14 76,1 0-1,18 16 0,-17-22 95,10 1-51,38 13 0,-45-22 118,0-3-139,1 0 0,29-3 0,-34-2 134,1-4-148,0 0 1,13-11-1,-20 10-45,-4 5-44,-1-1 0,0 0 0,-1 0 1,1 1-1,-1-2 0,0 1 0,0 0 1,-1 0-1,2-8 0,-2 5 21,0-1 0,-1-10-1,0 14 65,0 4-86,0 2-15,4 10 128,29 68 20,-24-57-2,51 123 64,-45-110-64,77 183 54,-75-174-100,45 144 71,-61-185-147,0 0 0,0 0 0,-1-1 0,1 1 0,-1 1 0,1-1 0,-1 0 0,0 5 1,0-8-27,0 18 119,-6 31 0,3-36-98,0 0 0,-9 19 0,12-31-18,0 0-1,0 0 1,-1-1 0,1 1-1,0 0 1,-1 0 0,1 0 0,-1-1-1,1 1 1,-1 0 0,1-1-1,-1 1 1,1-1 0,-1 1 0,1 0-1,-1-1 1,0 1 0,1-1-1,-1 1 1,0-1 0,0 0 0,1 1-1,-1-1 1,0 0 0,0 0-1,-1 1 1,2-1-3,-9 3 15,0 1 0,0-2-1,0 1 1,-17 1 0,6-3-10,1-1 1,-23-3 0,42 3-6,-6-1 3,0 0-1,0 0 1,0 0 0,-6-2-1,-79-27 12,-6-14-60,60 25-194,-127-79-225,160 96 243,-1-1 1,1 0-1,-7-7 0,4 4 72,1 0 1,0-1-1,1 0 0,-1 0 0,1 0 0,1-1 0,-8-15 1,11 22 128,1 1 0,0 0 0,0-1 0,0 1 0,0 0 0,0-1 0,-1 1 0,1 0 0,0-1 0,0 1 0,0 0 0,0-1 0,0 1 0,0 0 0,0-1 0,0 1 0,0 0 0,0-1 0,0 1 0,0-1 0,1 1 0,-1 0 0,0-1 0,0 1 0,0 0 0,0 0 0,1-1 0,-1 1 0,0 0 0,0-1 0,1 1 0,3-4-56,0 0-1,1 0 1,-1 1 0,1-1 0,0 1 0,0 1 0,0-1 0,0 1 0,0-1 0,7 0 0,-10 2-335,1 0 1,-1 0 0,1 0 0,-1 0 0,0-1-1,4-1 1,28-19-10403,-80 51 8122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183 853 20535,'0'0'1,"0"1"0,-1-1 0,1 0-1,0 0 1,0 0 0,0 0 0,0 0-1,0 0 1,0 0 0,-1 1 0,1-1 0,0 0-1,0 0 1,0 0 0,0 0 0,0 0-1,-1 0 1,1 0 0,0 0 0,0 0-1,0 0 1,0 0 0,0 0 0,-1 0 0,1 0-1,0 0 1,0 0 0,0 0 0,0 0-1,-1 0 1,1 0 0,0 0 0,0 0-1,0-1 1,-4-4 55,1-12 0,3 14-83,-6-38-731,-10-75 22,11 88 542,-8-53 1,-5-25 154,-25-86 10,35 161-118,-24-92-219,22 87-2417,-9-38-5487,45 173 6250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284 612 16408,'-58'-14'273,"57"14"-168,0 0 0,0 0 1,0-1-1,0 1 0,0 0 0,0 0 0,0 0 1,0 0-1,0 0 0,0 1 0,0-1 1,-1 0-1,-83 24 1652,84-24-1707,-1 1 1,1-1-1,-1 1 1,1 0-1,0-1 1,-1 1-1,1 0 0,0 0 1,0 0-1,-2 1 1,-65 69 626,58-55-644,-1 8-28,-8 33 0,18-56-21,1 1 1,0-1 0,-1 0 0,1 1 0,0-1 0,0 0-1,0 1 1,0-1 0,0 3 0,2 7-24,1 0 1,0 0-1,0 0 1,6 12 0,-8-22 32,-1 0 1,1 0-1,-1 0 1,1 0-1,-1 0 0,1-1 1,0 1-1,-1 0 1,1 0-1,0-1 1,0 1-1,0 0 1,4 3-12,1 0 0,-1 0 0,10 4 0,-7-4 14,0-1 0,1 0 0,14 2 0,-1-1 53,1-1-1,-1-2 1,32 0 0,-45-1 21,93 0 241,-83 1-70,65 15 112,-82-15-316,-1-1-1,1 0 1,0 1-1,-1-1 1,1 1-1,-1 0 1,3 1-1,8 6 63,0 1-1,-1 1 0,13 12 1,-24-21-85,1 0 1,0 0-1,0 0 1,-1 0-1,1 0 1,0 0 0,-1 0-1,1 0 1,-1 0-1,1 0 1,0 2-1,19 81 244,-20-65-86,-15 86 47,10-85-160,-26 56 19,31-76-78,-1 1 1,1-1-1,0 1 0,0-1 1,0 1-1,-1-1 0,1 1 1,0-1-1,0 1 0,-1-1 1,1 0-1,0 1 0,-1-1 1,1 0-1,-1 1 0,1-1 1,0 0-1,-1 0 0,1 1 1,-1-1-1,1 0 0,-1 0 1,1 0-1,-2 1 0,2-1-1,-4 1 6,-1 1-1,1-1 1,-1 0 0,1-1-1,-6 1 1,6-1-5,-1 0-1,1-1 1,-1 0 0,1 1 0,-1-2 0,1 1 0,0 0 0,-5-3 0,3 1-1,0 0 1,1-1 0,0 0 0,0 0 0,0 0-1,-6-6 1,-17-24-5,26 31 1,0 1-1,1 0-1,0 1 1,0-1 0,0 0-1,0 1 1,0-1-1,0 0 1,0-2-1,-9-28-49,-5-39-1,14 68 4,1 0 0,0-1 0,-1 1 0,2 0-1,-1-3 1,17-106-382,-9 88 106,42-102-159,-38 97 14,68-144-154,-64 138 306,40-127-109,-47 131 204,21-125-46,-26 126 244,16-119 38,-17 125 204,6-41 118,-9 62-183,2 4 55,1 2-165,-1 0 0,1 1 0,-1-1 0,0 0 0,0 1 0,-1 0 1,1-1-1,-1 1 0,0 0 0,1 5 0,1 1 37,5 15 365,17 63 3,3 23-284,-16-62 199,52 218 132,-52-214-190,28 194 91,-35-204-260,6 49 1,-5-1-106,1 0-286,-8-98 235,0-22-306,3-66-43,0 70 152,10-116-45,-9 114 258,1-9 2,5-58 50,-7 30 49,-2 64-90,0 0 1,0 0-1,1 0 1,-1-1-1,0 1 0,0 0 1,0 0-1,0 0 1,0-1-1,0 1 1,0 0-1,0 0 1,0 0-1,0 0 1,0-1-1,-1 1 1,1 0-1,0 0 1,0 0-1,0-1 1,0 1-1,0 0 0,0 0 1,0 0-1,0 0 1,0 0-1,-1-1 1,1 1-1,0 0 1,0 0-1,0 0 1,0 0-1,0 0 1,-1 0-1,1-1 1,0 1-1,0 0 1,0 0-1,-1 0 0,1 0 1,0 0-1,0 0 1,0 0-1,0 0 1,-1 0-1,1 0 1,0 0-1,0 0 1,0 0-1,-1 0 1,-7 0 41,0 0 1,0 1 0,0 0-1,0 0 1,0 1 0,-13 3-1,-108 34 516,126-38-533,-156 56-953,159-57 903,-1 0-1,1 0 1,0 0-1,0 0 1,-1 0 0,1 0-1,0 0 1,0 0-1,-1 1 1,1-1-1,0 0 1,0 0 0,0 0-1,-1 0 1,1 1-1,0-1 1,0 0 0,0 0-1,-1 0 1,1 1-1,0-1 1,0 0-1,0 0 1,0 0 0,0 1-1,0-1 1,-1 0-1,1 0 1,0 1 0,0-1-1,0 0 1,0 1-1,0 1-37,0 1 0,0-1 1,1 1-1,-1-1 0,1 1 0,-1-1 0,1 0 0,0 1 0,0-1 0,0 0 0,0 0 0,0 0 0,0 1 0,3 1 0,-4-3 51,0-1 0,1 1 0,-1-1 0,1 1-1,-1-1 1,0 0 0,1 1 0,-1-1 0,1 0 0,-1 1-1,1-1 1,-1 0 0,1 0 0,-1 1 0,1-1-1,-1 0 1,1 0 0,0 0 0,-1 0 0,1 0 0,0 0-1,104 15-1256,-81-13-179,98 13-11022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29 365 14256,'-13'13'272,"12"-13"-201,1 0 0,0 0 0,0 1 1,0-1-1,0 0 0,-1 0 1,1 0-1,0 0 0,0 0 1,0 0-1,-1 0 0,1 0 0,0 0 1,0 0-1,0 0 0,-1 0 1,1 0-1,0 0 0,0 0 0,0 0 1,-1 0-1,1 0 0,0 0 1,0 0-1,0 0 0,-1 0 1,1 0-1,0 0 0,0 0 0,0 0 1,-1 0-1,1 0 0,0-1 1,0 1-1,0 0 0,-1 0 0,-6-10 3650,11 12-2867,9 8-807,-10-8 109,12 7 195,27 13-1,-33-18-283,10 5 279,36 11 0,-39-15-284,0-2 184,66-3 62,-81 0-303,1 0 0,-1 0-1,0 0 1,0 0 0,0-1 0,0 1-1,0 0 1,1-1 0,-1 1-1,0-1 1,0 1 0,1-2 0,6-2 16,0-1 1,11-9 0,-10 6-13,13-17-1,-22 25-8,1-1 2,0 0-1,0 0 1,0 0-1,-1 0 0,1 0 1,-1 0-1,1 0 1,0 0-1,-1 0 1,0 0-1,1 0 0,-1 0 1,1-2-1,-1 3-1,2-11 7,1-1 0,0-11-1,-3 7 0,-1-20-1,-2 16 28,-5-3-9,-20-40 0,18 49 18,0 3-21,-1 0 0,-22-18 1,33 29-20,-1 0 0,1-1 1,-1 1-1,1 0 0,-1-1 1,1 1-1,-1 0 0,1-1 1,-1 1-1,0 0 0,1 0 1,-1 0-1,0 0 0,1 0 1,-1 0-1,1-1 0,-1 1 1,0 1-1,0-1 0,-10 1 11,1 1 0,0 0-1,0 1 1,0 0 0,-13 7-1,22-10-5,0 1 0,0-1-1,0 1 1,0 0 0,0-1-1,0 1 1,0 0 0,0-1-1,1 1 1,-1 0 0,0 0-1,0 0 1,1-1 0,-2 3-1,-13 22 56,-22 50 0,35-72-59,1-1 0,1 1-1,-1-1 1,0 1 0,1-1-1,-1 1 1,1 4 0,-4 56 22,10 5-12,-6-64-4,1 0-1,0 0 0,0 0 0,2 7 1,-3-11-9,7 21 22,11 21 1,17 18-10,-33-57-10,0-1-1,-1 1 1,1 0-1,1-1 1,-1 0-1,0 1 1,4 1-1,-6-4-2,63 51 20,11-4-9,-70-45-5,-1 0-1,1 0 1,0 0 0,-1 0 0,6 1 0,4 1 13,25 5 0,-30-8-16,1-1 0,-1 0 0,12-1 0,-19 1-1,0 0 0,0 0 0,1 0 0,-1 0-1,0 0 1,0-1 0,0 1 0,0 0 0,0-1-1,2 0 1,2-2 2,-1 1-1,0 0 0,0-1 1,0 0-1,3-3 0,-4 2-2,0 1-1,0-1 1,0 0 0,0 0-1,-1 0 1,4-8-1,-4 6-4,-1 0 0,1-1-1,-1 1 1,0-1 0,0 0 0,-1 1-1,0-1 1,0 1 0,0-1 0,-1 0-1,0 1 1,-1-1 0,1 1 0,-1-1-1,-3-7 1,5 14 3,0 0-1,0 0 1,0 0-1,0 0 1,0 0-1,0 0 1,0 0-1,0 0 1,0 0-1,0-1 1,0 1-1,0 0 1,0 0-1,0 0 0,0 0 1,0 0-1,0 0 1,0 0-1,0 0 1,0 0-1,0 0 1,-1-1-1,1 1 1,0 0-1,0 0 1,0 0-1,0 0 1,0 0-1,0 0 1,0 0-1,0 0 1,0 0-1,0 0 1,0 0-1,0 0 1,0 0-1,0 0 1,-1 0-1,1 0 1,0 0-1,0 0 1,0 0-1,0 0 0,0 0 1,0 0-1,0 0 1,0 0-1,0 0 1,0 0-1,-1 0 1,1 0-1,0 0 1,0 0-1,0 0 1,0 0-1,0 0 1,0 0-1,0 0 1,0 0-1,0 0 1,0 0-1,0 0 1,-1 0-1,1 0 1,-3 3-14,1-1 0,-1 1 0,0-1 0,1 1 0,0 0 0,-1 0 0,-1 4 0,3-5 9,0-2 2,1 1 1,-1 0-1,1-1 0,0 1 0,0-1 1,-1 1-1,1 0 0,0-1 0,0 1 1,0 0-1,-1-1 0,1 1 0,0 0 1,0-1-1,0 2 0,0 73-81,3-58 20,27 71-14,-23-73 54,28 35-9,-31-47 17,-2-4-6,-1 0 20,1-1-1,-1 0 1,0 1-1,1-1 1,-1 0-1,0 0 1,0 0-1,0 0 1,-1 0-1,1 0 1,0 0-1,-1 0 1,1 0-1,-1-4 1,1 3-2,-1-12-42,-12-96-19,9 83 14,-11-138-26,12 128-22,-2-171-86,4 202 75,0 0 0,2-14 1,-2 21 110,12-64-328,-8 50 220,10-22 1,-14 35 63,0 0 0,1 0 0,-1 0 1,0 0-1,1 0 0,-1 1 0,1-1 0,-1 0 0,1 0 1,-1 1-1,1-1 0,0 0 0,-1 1 0,1-1 0,0 0 0,1 0 1,-2 1 43,4-3-124,0 0 1,0 1-1,1 0 0,-1-1 1,7-1-1,-5 3 88,0 0 0,0 0 0,0 0-1,9 1 1,-13 0-295,1 0 0,-1-1 0,0 1 0,1 0 0,-1-1 0,0 1 0,5-3 0,36-10-9761,-101 31 7578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3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0 415 15152,'2'20'186,"-1"-10"285,0 0 0,4 16 0,6 30 1303,-10-53-1607,-1 0 1,1 0 0,-1-1 0,1 1-1,0-1 1,0 1 0,0 0 0,2 2-1,1 4 64,6 15 53,-9-24-255,-1 1-1,0-1 1,0 1 0,0-1 0,0 1 0,1-1 0,-1 1-1,0-1 1,1 0 0,-1 1 0,0-1 0,1 0 0,-1 1-1,0-1 1,1 0 0,-1 1 0,0-1 0,2 1 0,5 2 139,0 1 0,1-1 0,15 5 0,-13-7-120,5-4-12,0 0 1,16-6-1,58-21 515,-76 26-448,-1 0-1,1 1 1,22-3 0,-23 5-45,-8 0 48,2 0-10,1 0 0,-1 0 1,0 0-1,1 1 1,-1 0-1,0 1 0,0-1 1,12 3-1,-1 1 363,20 8 0,-34-13-233,2-4-186,1 0-1,-1 0 1,0-1-1,-1 0 1,0 1-1,0-2 1,5-7-1,13-25-35,36-53-49,-45 73-182,54-86-161,-54 84-192,41-73-288,-44 78 8,16-22 254,13-17-2568,-9 12-6880,-70 100 7553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15960,'-38'156'340,"35"-144"510,-6 17 1,-35 87 854,-9 17-1257,31-76 87,-91 246 43,93-248-918,-43 163-105,46-154-2135,-20 68-7180,86-308 7330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1 16136,'0'0'4527,"-7"3"-3593,-1 1-798,-27 11 380,-11 3-124,-16 7-314,-40 23-71,101-48-5,0 0 1,0 1-1,0-1 1,0 1-1,0 0 1,0-1-1,0 1 1,0 0-1,1 0 1,-1-1-1,0 1 1,0 0-1,-1 2 1,-6 9 19,1 0 1,0 1 0,-9 24-1,15-37-14,1 0 0,0 1 0,0-1 0,-1 1 0,1-1-1,0 1 1,0-1 0,0 1 0,0-1 0,0 1 0,0-1 0,0 0-1,0 1 1,0-1 0,0 1 0,0-1 0,0 1 0,0-1 0,0 1-1,0-1 1,0 1 0,1-1 0,-1 1 0,0-1 0,0 0 0,0 1-1,1 0 1,3 4 20,0-1 0,0 1-1,1-1 1,0 0 0,-1 0 0,1 0-1,0-1 1,1 0 0,9 5 0,-14-8-24,-1 1 1,1-1-1,0 1 1,1-1-1,-1 0 1,0 1-1,0-1 1,0 0-1,0 0 1,0 0-1,0 0 1,0 0 0,0 0-1,2 0 1,20-3 33,0-2 0,31-9 0,-52 14-18,1-1 0,-1 0 0,0 0 0,1 0 0,-1-1 0,4-2 0,25-19 74,31-31-1,-46 37 2,48-57 69,-61 70-85,0 0 0,0 0 1,1 0-1,7-6 0,-2 1-15,9-11 6,-18 20-67,0 0 0,0 0-1,1 0 1,-1 0 0,0-1 0,0 1-1,0 0 1,0 0 0,0 0 0,0 0-1,0 0 1,0-1 0,0 1-1,1 0 1,-1 0 0,0 0 0,0 0-1,0 0 1,0 0 0,0 0 0,1 0-1,-1-1 1,0 1 0,0 0-1,0 0 1,0 0 0,1 0 0,-1 0-1,0 0 1,0 0 0,0 0-1,0 0 1,1 0 0,-1 0 0,0 0-1,0 0 1,0 0 0,0 0 0,1 0-1,-1 0 1,0 1 0,0-1-1,0 0 1,2 0 7,-1 1-1,0 0 1,0-1-1,1 1 0,-1 0 1,0 0-1,0 0 1,0 0-1,0 0 0,0 0 1,1 2-1,12 25 254,0 8-69,6 17-156,30 61-91,-40-94-214,6 2 34,28 30 0,-43-52 184,-1 1 0,1 0 0,0-1 0,-1 1 0,1 0 0,0-1 0,-1 1 0,1-1 1,0 1-1,0-1 0,0 0 0,-1 1 0,1-1 0,2 1 0,1 0-73,0 0 0,0 0 0,0-1-1,0 1 1,8-1 0,-7-1 60,1 0 0,-1 0 0,0 0-1,8-4 1,-13 5 62,1 0-39,-1 0 0,1-1 0,-1 1 0,1 0 0,-1 0 0,1 0 0,-1-1 0,1 1 0,-1 0 0,1-1 0,-1 1 0,1 0 0,-1-1 0,1 1 0,-1-1 0,0 1 0,1-1-1,-1 1 1,0-1 0,1 0 0,2-6-108,0 0-1,0-1 0,-1 1 0,0 0 0,0-1 0,1-11 1,1 0-2511,6-18-7211,-24 86 7415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5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14168,'0'9'160,"0"-5"54,-1-1 1,1 1 0,1-1-1,-1 1 1,1 3 0,14 69 2242,7 25-1331,-16-77-566,21 104 187,-21-101-374,28 115 154,-28-116-134,23 83 141,-29-108-515,0 0 0,0-1 0,1 1 1,-1 0-1,0 0 0,0 0 0,1-1 1,-1 1-1,0 0 0,1 0 0,-1-1 1,1 1-1,-1 0 0,1-1 0,0 2 1,0-1-7,0 0 1,0 0-1,0 0 1,1 0-1,-1-1 1,0 1 0,0 0-1,0-1 1,0 1-1,1-1 1,-1 1-1,0-1 1,1 1 0,-1-1-1,0 0 1,1 0-1,-1 0 1,0 0-1,1 0 1,-1 0-1,0 0 1,1 0 0,-1-1-1,0 1 1,1 0-1,-1-1 1,0 1-1,2-1 1,-2 0-7,-1 1-1,1-1 1,0 1 0,-1 0 0,1-1 0,-1 1-1,1-1 1,0 1 0,-1-1 0,1 0-1,-1 1 1,0-1 0,1-1 0,13-18 57,17-41 0,-21 39-16,41-110 34,-40 105 18,54-100 50,-64 126-139,0-1 0,-1 1 0,1 0 1,0-1-1,0 1 0,0 0 1,0-1-1,0 1 0,0 0 0,0 0 1,1 0-1,1-2 0,6-3 38,0 0 0,14-7 0,-15 10-29,1 0 0,-1 1 0,10-2 0,-17 3-4,0 1 0,0 0-1,0 0 1,0-1 0,0 1 0,0 0 0,0 0 0,0 0-1,0 0 1,0 1 0,0-1 0,0 0 0,0 0 0,0 1-1,1 0 1,-2-1-16,9 2 64,-1 1-1,0 1 0,9 5 1,-6-2-31,-1 0 0,10 11 1,-6-3 212,40 75 82,-35-46-39,-16-34-251,9 32 35,-12-42-71,2 8 26,-2-8-29,0 0 0,0 0 0,0 1 0,0-1 0,0 0 0,0 0 1,0 0-1,0 0 0,0 1 0,0-1 0,0 0 0,0 0 1,0 0-1,0 0 0,0 1 0,0-1 0,0 0 0,0 0 1,0 0-1,0 0 0,0 1 0,0-1 0,0 0 0,0 0 1,0 0-1,-1 0 0,1 0 0,0 1 0,0-1 0,0 0 0,0 0 1,0 0-1,0 0 0,-1 0 0,1 0 0,0 0 0,0 1 1,-1-7-214,8-75-226,-7 78 325,0 0 1,0 0-1,1 1 0,0-1 0,-1 0 0,1 1 0,1-4 1,58-149-1118,-41 106-1912,18-44-7412,-86 217 7951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27 11928,'-26'10'238,"26"-10"-171,-1 0 0,1 1 0,-1-1 0,1 0-1,-1 0 1,1 0 0,-1 0 0,1 0 0,-1 1-1,1-1 1,-1 0 0,1 0 0,-1 0 0,0 0 0,1 0-1,-1-1 1,1 1 0,-1 0 0,1 0 0,-1 0-1,1 0 1,-1 0 0,1-1 0,0 1 0,-1 0 0,1-1-1,-1 1 1,1 0 0,-1-1 0,1 1 0,-1-1-1,0 0 183,-8-8 184,9 9-351,-1 0 0,1-1 0,-1 1 0,1 0 0,0 0 0,-1-1 0,1 1 0,-1 0 0,1 0 0,-1 0 0,1 0 0,-1 0 0,1 0 0,0 0 0,-1 0 0,1 0 0,-1 0 0,1 0 0,-1 0 0,1 0 0,-1 0 0,1 0 0,-1 0 0,1 0 0,-9 4 152,9-4-209,0 0-1,0 0 1,0 1 0,-1-1-1,1 0 1,0 0 0,0 0-1,0 0 1,0 1 0,0-1-1,-1 0 1,1 0 0,0 0-1,0 1 1,0-1-1,0 0 1,0 0 0,0 0-1,0 1 1,0-1 0,0 0-1,0 0 1,0 1 0,0-1-1,0 0 1,0 0 0,0 1-1,0-1 1,-12 74 920,9-45-495,1 48-1,2-55-355,0 2 328,0-13-252,1 22 280,8 54 0,9-1 174,-18-85-599,0-1 0,0 1-1,0 0 1,1 0-1,-1 0 1,0 0 0,1 0-1,-1-1 1,1 1-1,-1 0 1,0 0 0,2 0-1,-1 1 0,0-1 0,0 1 0,1-1-1,-1 0 1,0 1 0,1-1 0,-1 0 0,1 0-1,0 0 1,-1 0 0,1 0 0,0 0-1,0-1 1,-1 1 0,1 0 0,0-1 0,3 1-1,-5-1-15,1 0-1,-1 0 0,0 0 1,0 0-1,1 0 1,-1 0-1,0 0 0,0 0 1,1 0-1,-1 0 0,0-1 1,0 1-1,1 0 1,-1 0-1,0 0 0,0 0 1,1-1-1,-1 1 0,0 0 1,0 0-1,0 0 1,1-1-1,-1 1 0,0 0 1,0 0-1,0 0 0,0-1 1,0 1-1,1-1 1,7-12 64,-1-1 1,0 0 0,6-16-1,-5 8 30,40-114 39,-36 108-68,50-98 69,-50 105 124,42-58 102,-53 78-346,-1 0 0,1 0 0,-1 0 0,1 1-1,0-1 1,0 0 0,-1 0 0,1 1 0,0-1-1,1 0 1,0 0-5,0 0 0,0 0 0,0 0 0,0 0 0,0 0 0,1 1 1,-1-1-1,0 1 0,0 0 0,0-1 0,0 1 0,0 0 0,1 0 0,-1 1 0,0-1 0,0 0 0,4 2 0,-6-2-14,0 0 1,1 0-1,-1 0 0,1 0 1,-1 1-1,0-1 1,0 0-1,1 0 0,-1 0 1,0 1-1,1-1 0,-1 0 1,0 0-1,0 1 1,1-1-1,-1 0 0,0 1 1,0-1-1,0 0 1,1 1-1,-1-1 0,0 0 1,0 1-1,0-1 0,0 1 1,0-1-1,0 1 1,6 19 38,-1 1 1,3 22 0,-6-22 5,1 39 4,1 17-42,10 54-87,-13-129 13,-1 1-1,1 0 1,-1-1 0,1 1 0,2 4 0,6 14-230,24 36 0,-32-56 243,-1-1 1,1 1 0,-1 0 0,1 0 0,0-1 0,-1 1 0,1 0-1,0-1 1,0 1 0,-1 0 0,1-1 0,2 1 0,3 2-66,1 0 1,0-1 0,-1 0 0,1 0-1,0-1 1,14 2 0,-8-5-32,2-3-818,1-1 1,23-13-1,24-11-12628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15416,'5'11'459,"-1"1"0,0-1 0,5 25 0,1 32 2398,-7-45-2296,14 60 537,-11-60-1060,5 22 25,-5-28-53,11 39 214,4 3 8,-20-58-219,-1 0 0,0 1-1,1-1 1,-1 0 0,1 0-1,-1 0 1,1 0 0,0 0 0,0 0-1,-1-1 1,2 2 0,-2-2-12,0 0 0,1 0-1,-1 1 1,0-1 0,0 0 0,0 0 0,0 0 0,1 0 0,-1 0 0,0 0 0,0 0 0,0 0 0,0 0 0,1 0-1,-1 0 1,0 0 0,0 0 0,0 0 0,0 0 0,1 0 0,-1 0 0,0 0 0,0-1 0,0 1 0,0 0 0,1 0-1,-1 0 1,0 0 0,0 0 0,0 0 0,0 0 0,1-1 0,-1-4 32,-6-56 11,-7-57 7,10 82-47,1 7 9,-2-41 1,0-14-12,6 13-2,0 58 0,-1 0 0,6-18 0,-6 29 0,0-1 0,0 0 0,0 1 0,0-1 0,0 1 0,1-1 0,-1 1 0,1 0 0,-1-1 0,4-2 0,-4 4 0,-1 1 0,1-1 0,0 1 0,0-1 0,-1 1 0,1-1 0,0 1 0,0-1 0,0 1 0,0 0 0,0-1 0,0 1 0,0 0 0,0 0 0,-1 0 0,1-1 0,0 1 0,0 0 0,0 0 0,0 1 0,0-1 0,0 0 0,0 0 0,1 1 0,1 0 0,-1 1 0,1-1 0,-1 1 0,0 0 0,1 0 0,-1 0 0,0 0 0,0 0 0,-1 1 0,1-1 0,1 3 0,7 11 1,9 21 0,29 88 9,-42-101 10,6 34 0,-3 8-14,-6-44-49,0 4-235,-1 28-1,-2-52 108,0-1 52,1 1-1,-1-1 0,0 0 0,-1 0 1,1 0-1,0 1 0,0-1 0,0 0 0,-1 2 1,9-10-342,14-15 1,-5 4-1909,4-4-7084,-49 51 7099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179 495 14880,'0'0'0,"-5"27"0,-2 18 1304,2 3-1,-2 7-1303,10 0-840,1 1 912,8-14 0,5-9-72,11 44-12135</inkml:trace>
  <inkml:trace contextRef="#ctx0" brushRef="#br0" timeOffset="1">158 250 10400,'0'0'0,"-18"-35"0,-12-22 0,-2 8-1312,-7-7 1648,23 32 0,13 22-336,-17-25-6928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57 15960,'-79'-18'3255,"72"16"-3032,6 2-145,-1-1 0,1 1 0,-1-1 1,1 1-1,-1 0 0,1 0 1,-1-1-1,1 1 0,-1 0 0,1 0 1,0 1-1,-3-1 0,-47 10 938,50-10-988,0 1 0,0-1 0,0 0 0,1 1-1,-1-1 1,0 0 0,0 1 0,0-1-1,1 1 1,-1-1 0,0 1 0,0 0 0,-28 26 337,18-16-328,-12 19-1,12-13-29,0 1-1,-11 29 0,21-45 5,1-1-1,-1 1 1,1-1-1,-1 1 1,1-1-1,0 1 1,-1-1-1,1 3 1,0 70 161,3-62 94,1-4-192,0 0 0,1-1 0,-1 0 0,10 11 0,-5-12 174,0-3-164,1 0 0,-1 0 0,12 1 0,-21-4-74,1 0 1,-1 0-1,1 0 1,0 0-1,-1 0 1,1 0-1,-1 0 1,1 0-1,0 0 1,-1-1-1,1 1 1,-1 0-1,1 0 1,-1 0-1,2-1 1,11-6 95,24-16 1,-37 23-105,1-1 0,0 0 1,-1 1-1,1-1 0,0 1 0,-1-1 0,1 0 1,-1 0-1,1 1 0,-1-1 0,1 0 1,-1 0-1,1 1 0,-1-2 0,30-82 40,-24 65-34,-2 1 0,-1-1 0,0 0 0,0-21 0,-2 31 0,0-43 34,-1 43-26,-1 0-1,0 0 1,0 0-1,-4-13 1,1 15 82,1 7 3,-2 12 79,2-3-99,1-8 55,1-4 23,0-10 181,2 5-52,-1 23-151,3 14-83,-3 42-31,-5 52 51,4-94-59,-1 10 67,0 92 3,-2 21-57,5-90 27,15 243 35,-15-291-39,4 28 0,20 78 54,4-11-73,-29-109-32,1 4 7,0-1 0,0 1-1,0-1 1,1 1 0,-1-1 0,1 0 0,3 6 0,-5-9-7,9 13 19,0 0 1,15 16-1,-17-23-16,0 0 0,0 0-1,1-1 1,10 6 0,-18-11-3,1 1 0,0-1 0,0 1 1,0 0-1,0-1 0,0 1 1,0-1-1,0 0 0,0 1 1,0-1-1,0 0 0,0 0 1,0 0-1,0 0 0,0 1 1,1-2-1,-1 1 0,0 0 1,2 0-1,-3 0 0,11-1 2,-1-1 0,1 1-1,19-7 1,-17 2-2,1 0 0,-1 0 1,-1-2-1,15-9 0,-4-2-5,-2 0 0,0-1 0,-1 0 0,19-28 0,-20 21-120,47-102-119,-58 106-248,-4 6 98,-1-1 0,0 1 0,-1-37 0,-4 32-102,-2-23-2970,1 14-7601,6 72 8311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13000,'0'0'4717,"-1"6"-3795,-19 72 30,15-58-632,-12 90 123,15-88-148,3 81 111,2-85-164,18 52 84,-21-69-315,0 0 0,0-1 0,1 1-1,-1-1 1,0 1 0,1 0 0,-1-1-1,0 1 1,1-1 0,-1 1 0,0-1-1,1 1 1,-1-1 0,1 1 0,1 0-2,-1 0 1,0 0 0,0-1-1,1 1 1,-1 0-1,0-1 1,1 1 0,-1 0-1,1-1 1,-1 0 0,1 1-1,-1-1 1,1 0 0,-1 0-1,1 0 1,-1 0-1,1 0 1,-1 0 0,1 0-1,-1-1 1,3 0 0,-3 1-6,-1 0 0,1 0-1,-1 0 1,1-1 0,-1 1 0,0 0 0,1 0 0,-1-1 0,1 1 0,-1 0 0,0-1 0,1 1 0,-1 0 0,0-1-1,1 1 1,-1-1 0,12-14 48,14-26 0,-19 28 1,0 0 0,-2 0 0,1-1 0,3-14 0,4-14-20,2-3-8,1-5-20,-15 48-9,0-1 1,0 1-1,0-1 0,0 1 0,0-1 0,0 1 1,1 0-1,-1-1 0,1 1 0,0 0 0,-1 0 0,1 0 1,0 0-1,5-3 0,-7 5-2,0 0 1,0 0-1,0 0 1,0 0-1,0 0 1,0 0-1,0 0 1,1 0-1,-1 0 1,0 0-1,0 0 1,0 0-1,0 0 1,0 0-1,0 0 1,0 0-1,1 0 1,-1 0-1,0 0 1,0 0-1,0 0 1,0 0-1,0 0 1,0 0-1,0 0 1,1 0-1,-1 0 1,0 0-1,0 0 1,0 0-1,0 0 1,0 0-1,0 0 1,0 0-1,0 1 0,1-1 1,-1 0-1,0 0 1,0 0-1,0 0 1,0 0-1,0 0 1,0 0-1,0 0 1,0 0-1,0 1 1,0-1-1,0 0 1,0 0-1,0 0 1,0 0-1,3 5-44,-1-1 1,1 0-1,-1 1 0,0-1 0,0 1 0,1 6 0,6 16-1233,20 65-177,-23-74 602,34 64-218,-35-74 953,-1 0 0,1-1 0,1 1 0,9 9-1,4 6-1796,23 28-7973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8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5 238 12640,'0'0'193,"0"0"-1,0 0 1,-1 0 0,1-1 0,0 1 0,-2-1 1351,2 1-1351,0-1 0,0 1-1,-1 0 1,1 0 0,0-1 0,0 1 0,0 0 0,0 0 0,0-1 0,0 1 0,0 0 0,-1-1 0,1 1 0,0 0 0,0 0 0,0-2 404,1 4-532,4 6 31,0-1 1,1 1 0,0-1-1,0 0 1,1 0 0,0-1-1,0 1 1,13 7-1,46 20 119,-51-29-182,8-3-2,25 1 0,-47-3-23,0 0 0,0 0 1,0-1-1,0 1 0,-1 0 1,1 0-1,0 0 0,0 0 0,0-1 1,0 1-1,0 0 0,1-2 1,11-5 46,-1-2 0,19-15 0,-30 24-44,0-1 0,-1 0 0,1 1 0,0-1 0,-1 0 0,1 0 0,-1 0 0,1 1 0,-1-1 1,1 0-1,-1 0 0,1 0 0,-1-1 0,7-22 99,6-36 0,-12 58-92,-1 0 0,0 0 1,0 0-1,0 0 0,0 0 1,0-1-1,-1-1 0,-20-91 210,19 87-113,-1 0-1,1 1 0,-6-10 0,2 5-44,-8-20 41,14 32-102,0 0 0,0-1 0,0 1 0,0 0-1,0-1 1,-1 1 0,1 0 0,0-1 0,0 1 0,0 0 0,-1-1 0,1 1 0,0 0 0,0-1 0,-1 1 0,1 0 0,0 0 0,-1 0 0,1-1 0,0 1 0,0 0 0,-1 0 0,1 0 0,-1 0 0,1-1 0,0 1 0,-1 0 0,1 0-1,0 0 1,-1 0 0,0 0 0,-7-1 59,-1 1-1,0 0 1,0 0 0,0 1-1,-17 3 1,25-4-46,0 0-1,0 1 1,0-1 0,0 0 0,0 1 0,0-1 0,0 0 0,0 1 0,1 0 0,-1-1 0,0 1-1,0-1 1,-1 3 0,-68 69 386,69-70-391,-1-1 0,1 0-1,0 0 1,0 1 0,1-1-1,-1 1 1,0-1 0,0 1-1,1-1 1,-1 1 0,0 1-1,-13 51 184,12-43-192,0 0 0,1 0 0,0 1 0,2 12 0,0-13-3,1 0 0,0 0-1,1 0 1,8 18 0,15 26-122,-25-52 59,1-1-1,-1 1 1,1-1 0,0 1-1,0-1 1,0 1 0,3 2-1,56 53-407,14-1 194,-75-57 272,4 3-112,0 0 1,-1-1-1,1 0 1,0 0-1,0 0 1,0 0-1,5 1 1,96 32-777,13-10 672,-118-25 216,69 17-2558,64 18-7091,-311-82 7247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0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11384,'-4'2'476,"0"0"1,0-1 0,-1 1 0,1-1 0,-1 0 0,1 0-1,-9 0 1,13-1-437,0 0 0,-1 0 0,1 0 0,0 0-1,0 0 1,0 0 0,-1 0 0,1 0 0,0 0 0,0 1-1,0-1 1,-1 0 0,1 0 0,0 0 0,0 0 0,0 0-1,0 1 1,-1-1 0,1 0 0,0 0 0,0 0 0,0 1-1,0-1 1,0 0 0,0 0 0,0 0 0,-1 1-1,1-1 1,0 0 0,0 0 0,0 1 0,-32 67 1685,31-66-1589,0 0 0,0 1 1,0 0-1,0-1 0,1 1 0,-1 3 0,-19 143 1116,19-140-1071,0-1-1,2 17 1,5 105 364,4 19-341,-9-133 33,6 28-1,57 242 412,-61-271-447,9 20 0,-12-35-201,41 103 405,3-14-240,-43-87-126,0 0-1,0 1 0,0-1 0,1 0 1,-1 0-1,1 0 0,-1 0 1,1 0-1,0 0 0,2 1 1,-4-3-39,7 6 85,-1-1 0,1 0 0,-1 0 0,15 7 0,-15-11-67,-1 1 1,0-1-1,1 0 0,-1 0 1,1 0-1,-1-1 0,7 1 1,-12-1-19,10-2 130,-1-7 48,3-5-74,-2 1 0,15-24 0,22-58-38,-47 95-66,5-13 10,7-21 0,27-97 10,-2-18-14,-23 89 2,53-230 26,-55 241 66,39-122 38,-43 149-52,5-4 1,-13 25-78,6-4-10,-3 7 30,-1 9 87,-10 145 26,5-114-116,-6 69 1,-3 36-22,-1 128-75,13-266-48,0 0 0,2 18 0,12 72-235,7-9 146,-21-87 145,1-1 1,-1 1-1,1-1 0,0 0 0,0 1 0,0-1 1,0 0-1,1 1 0,-1-1 0,2 2 0,-3-4 62,7 10-170,1 0 0,-1-1 0,13 10 0,-13-13 137,1-1-1,-1 0 0,1 0 1,12 4-1,-20-9 34,3 2-370,0 0 0,1-1-1,-1 1 1,0 1 0,0-1-1,0 0 1,3 5 0,48 39-11001,-126-108 8537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13536,'0'7'1300,"-3"52"266,0-30-345,-7 42-187,8-49-773,0 0-1,1 27 1,1-29-235,0-1-20,12 72 34,-9-75 122,2-4-80,0 1 0,9 16 0,-14-29-72,0 0 0,0 1-1,0-1 1,0 0 0,1 0-1,-1 1 1,0-1 0,0 0-1,0 0 1,0 0 0,1 1-1,-1-1 1,0 0 0,0 0-1,0 0 1,1 1 0,-1-1-1,0 0 1,0 0-1,1 0 1,-1 0 0,0 0-1,0 0 1,1 0 0,0 1 2,0-1 1,1-1-1,-1 1 0,0 0 1,0 0-1,0 0 1,0-1-1,1 1 1,-1 0-1,0-1 1,0 1-1,0-1 1,0 1-1,0-1 0,0 0 1,0 0-1,0 1 1,-1-1-1,1 0 1,0 0-1,0 0 1,-1 0-1,2-1 0,3-8 8,1-18 4,3-32-1,-7 38 90,17-106 27,-15 103-118,16-83 35,-15 92 76,1 5-65,0 0-1,9-12 1,-15 22-65,0 1 1,1 0-1,-1 0 1,0 0-1,0 0 1,0 0-1,0 0 1,0-1-1,0 1 1,0 0-1,0 0 1,0 0-1,1 0 1,-1 0-1,0 0 0,0 0 1,0 0-1,0-1 1,0 1-1,0 0 1,1 0-1,-1 0 1,0 0-1,0 0 1,0 0-1,0 0 1,0 0-1,1 0 0,-1 0 1,0 0-1,0 0 1,0 0-1,0 0 1,0 0-1,1 0 1,-1 0-1,0 0 1,0 0-1,0 1 1,0-1-1,0 0 0,0 0 1,1 0-1,-1 0 1,0 0-1,0 0 1,0 0-1,0 0 1,0 0-1,0 1 1,0-1-1,0 0 1,1 0-1,-1 0 0,0 0 1,0 0-1,0 0 1,0 1-1,0-1 1,0 0-1,0 0 1,6 9 43,0-1 1,0 1 0,-1 0 0,-1 0 0,5 12-1,-2 0 73,30 105 64,-30-99 16,11 34 0,4 10-158,8 27-172,-30-98 95,0 1-1,1-1 0,-1 1 0,0-1 1,0 1-1,0-1 0,0 1 1,0-1-1,1 1 0,-1-1 0,0 1 1,0-1-1,1 0 0,-1 1 1,0-1-1,1 1 0,-1-1 0,1 1 1,0 0 5,0-1 0,0 1 1,0-1-1,0 1 0,-1-1 0,1 0 1,0 1-1,0-1 0,0 0 0,0 0 1,0 1-1,0-1 0,0 0 1,0 0-1,0 0 0,0 0 0,0 0 1,0-1-1,0 1 0,0 0 1,0 0-1,-1-1 0,1 1 0,0 0 1,0-1-1,0 1 0,0-1 1,0 1-1,-1-1 0,2 0 0,-1 0-136,-1 1 0,0 0 0,1 0 0,-1-1-1,1 1 1,-1 0 0,0 0 0,1 0 0,-1-1-1,1 1 1,-1 0 0,1 0 0,-1 0 0,1 0 0,-1 0-1,2 0 1,14-1-9455,-38 3 7244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1 430 18463,'25'-24'303,"-17"14"1212,22-52 494,-26 46-1076,6-80 265,-9 74-924,-1 0 1,-5-27 0,0 4-289,4 34-1,0-1 5,0 0 0,-1-1 0,-5-19 1,4 29 1,5 18-2,14 59-2,-10-55-8,38 92-30,-34-89-82,52 79-87,-50-84-108,4 1 45,21 19 0,-36-36 229,-1-1-1,1 1 0,-1-1 1,1 0-1,-1 1 0,1-1 1,-1 0-1,1 1 0,0-1 1,-1 0-1,1 1 0,-1-1 1,1 0-1,0 0 0,0 0 1,1 1-12,0-1 0,0 0 0,0 0 1,0 0-1,0 0 0,0-1 0,0 1 1,1 0-1,-1-1 0,-1 0 1,1 1-1,0-1 0,0 0 0,0 0 1,0 0-1,0 0 0,1-2 0,-2 3-169,0-1 0,-1 1 1,1-1-1,0 1 0,-1-1 0,1 1 0,0 0 0,0 0 0,0-1 0,-1 1 0,1 0 0,1-1 0,22-5-9831,-55 15 7584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32 15864,'0'0'4175,"-2"6"-3415,-6 19-532,5-13 154,1 56 82,3-53-456,19 65 26,-14-64 66,33 58 54,-37-70-117,-1-1 0,2 0 0,-1 1 0,0-1 0,1 0 0,-1 0 0,5 3 1,1 1 5,14 12 9,-21-18-47,-1-1 1,0 0-1,1 1 1,-1-1-1,1 0 1,-1 0-1,0 1 1,1-1-1,-1 0 1,1 0-1,-1 1 1,1-1-1,-1 0 1,1 0-1,0 0 1,2 0 3,-1 0 0,0 0 0,0 0 0,1 0 0,-1 0 0,0-1 0,0 1 0,0-1 0,1 0 0,-1 1 0,0-1 0,4-2 0,-6 2-8,0 1 1,1 0-1,-1 0 1,0 0 0,1-1-1,-1 1 1,0 0-1,0 0 1,1-1-1,-1 1 1,0 0-1,0-1 1,0 1-1,0 0 1,1-1-1,-1 1 1,0 0-1,0-1 1,0 1-1,0 0 1,0-1-1,0 0 1,11-64 55,-6 3 56,-4 0-99,4-45 2,-3 92 30,1 2-9,8-18 0,-11 31-36,0 0 0,0 0 1,0 0-1,0-1 0,0 1 1,0 0-1,0 0 0,0 0 1,0 0-1,0 0 1,0 0-1,0 0 0,0 0 1,0 0-1,0-1 0,0 1 1,0 0-1,0 0 0,0 0 1,0 0-1,0 0 0,0 0 1,0 0-1,0 0 0,0 0 1,1 0-1,-1 0 1,0 0-1,0 0 0,0-1 1,0 1-1,0 0 0,0 0 1,0 0-1,0 0 0,0 0 1,0 0-1,1 0 0,-1 0 1,0 0-1,0 0 0,0 0 1,0 0-1,0 0 1,0 0-1,0 0 0,0 0 1,0 0-1,1 0 0,-1 0 1,0 0-1,0 0 0,0 1 1,0-1-1,0 0 0,0 0 1,0 0-1,0 0 0,0 0 1,0 0-1,0 0 1,1 0-1,-1 0 0,0 0 1,2 2 10,0 0 1,1 0 0,-1-1 0,0 1 0,0 1-1,2 1 1,0 3 59,0-1-1,4 13 1,22 60 154,-22-58-103,-2 1-1,5 27 1,-7-28 19,-2-10-53,1-1-44,-1 1 1,-1-1-1,1 16 0,-2-25-34,0 6 21,0-7-32,0 0 1,0 0 0,0 0-1,0 0 1,0 0 0,0 0-1,0 1 1,0-1-1,0 0 1,0 0 0,0 0-1,0 0 1,0 0 0,0 0-1,0 0 1,0 0 0,0 0-1,0 1 1,0-1-1,0 0 1,-1 0 0,1 0-1,0 0 1,0 0 0,0 0-1,0 0 1,0 0-1,0 0 1,0 0 0,0 0-1,0 0 1,0 0 0,0 0-1,-1 0 1,1 0 0,0 0-1,0 0 1,0 0-1,0 0 1,0 0 0,0 0-1,0 0 1,0 0 0,-1 0-1,1 0 1,0 0 0,0 0-1,0 0 1,0 0-1,0 0 1,0 0 0,0 0-1,0 0 1,0 0 0,-2-4 67,-5-47 20,6 45-86,0 1-1,1-1 1,0 0 0,0 1 0,1-8 0,1-4 0,5-42 1,-4 45-2,1 0 1,5-14 0,-4 16-1,0 1 0,10-17 0,-11 23 0,-1 0 0,1 0 0,1 1 0,-1 0 1,0 0-1,1 0 0,0 0 0,0 1 1,0-1-1,0 1 0,9-3 0,-13 6 1,-1-1 0,1 1 1,0 0-1,-1-1 0,1 1 0,-1 0 0,1 0 0,0 0 0,-1 0 0,1 0 0,0 0 1,-1 0-1,1 0 0,0 0 0,-1 0 0,1 0 0,0 0 0,0 0 0,10 4 10,1-1 0,-2 2-1,1-1 1,12 8 0,-22-11-5,1 0-1,-1 0 1,0 0 0,1 0-1,-1 0 1,0 0 0,2 2-1,49 65 78,-44-53 16,-6-9-68,2 4-2,0 1 0,-1 0-1,0 1 1,-1-1 0,0 0 0,0 12-1,-2 11 71,-1 2-80,-1-30-42,1 1 0,-1 0-1,-4 11 1,6-17 9,0-1-1,0 0 1,0 0 0,0 0 0,0 0-1,0 0 1,0 0 0,0 0 0,0 0-1,0 0 1,0 1 0,0-1-1,0 0 1,0 0 0,0 0 0,0 0-1,0 0 1,-1 0 0,1 0 0,0 0-1,0 0 1,0 0 0,0 0 0,0 0-1,0 0 1,0 0 0,0 0 0,0 0-1,0 0 1,-1 0 0,1 0 0,0 0-1,0 0 1,0 0 0,0 0-1,0 0 1,0 0 0,0 0 0,0 0-1,0 0 1,-1 0 0,1 0 0,0 0-1,0 0 1,0 0 0,0 0 0,0 0-1,0 0 1,0 0 0,0 0 0,0 0-1,0 0 1,0 0 0,0 0 0,-1-1-1,-1-3-136,-2-9-154,4 6-768,19-28-266,-18 34 1298,0-1 0,0 0-1,0 1 1,0-1-1,0 1 1,0-1 0,1 1-1,-1 0 1,1 0-1,-1-1 1,4 0 0,1-3-29,24-15-2540,14-13-10164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0 179 11208,'3'2'842,"0"-1"0,0 1 0,0-1 1,0 1-1,-1 0 0,4 3 0,80 70 1630,-74-64-2127,0-2-1,18 12 0,-17-13-253,-2-2 251,-5-4-268,0-1 1,0 0 0,0 0-1,0 0 1,11-1 0,-16 0-65,-1 0 1,1 0-1,-1 0 1,1 0-1,0 0 1,-1 0-1,1 0 1,-1-1-1,1 1 1,-1 0-1,1 0 1,-1-1-1,0 1 1,1 0-1,0-1 1,6-5 35,-1 0 0,1 0 0,-1-1 0,7-9 0,-13 15-36,1 0-1,-1 0 0,1 0 0,-1 0 0,1 0 1,-1 0-1,1 0 0,-1 0 0,0 0 1,0 0-1,1 0 0,-1-1 0,10-89 147,-10 71-94,-10-70 50,6 75 56,0 4-87,-1-1 1,-11-16 0,16 27-77,0 1 1,0 0 0,0 0-1,0 0 1,0-1-1,0 1 1,0 0-1,-1 0 1,1 0-1,0-1 1,0 1-1,0 0 1,0 0-1,-1 0 1,1 0-1,0-1 1,0 1-1,0 0 1,-1 0-1,1 0 1,0 0-1,0 0 1,0 0 0,-1 0-1,1 0 1,0 0-1,0 0 1,-1 0-1,1 0 1,0 0-1,0 0 1,0 0-1,-1 0 1,1 0-1,-4 0 17,1 1 0,0 0-1,0 1 1,-1-1 0,1 0-1,0 1 1,0 0 0,0 0-1,1-1 1,-1 2 0,-3 2-1,-3 6 119,-35 69 75,37-61 20,-21 89 91,25-86-126,7 84 59,-4-104-246,1 1 1,-1-1-1,0 0 1,1 1 0,0-1-1,1 3 1,15 37 84,-13-36-94,-1 1-1,1-1 1,0 0-1,1 0 1,5 5 0,-2-4-7,0-1 1,1 0 0,0 0-1,0-1 1,0 0 0,1 0-1,16 5 1,-6-6-123,6-2 17,48-4 1,-56-2-240,-5-1 213,1-1-1,-1 0 0,13-9 1,-17 6-478,-9 9 582,2-2-70,0-1 0,0 0 1,0 1-1,-1-1 0,1 0 1,-1 0-1,1 0 0,-1 0 1,0-1-1,0 1 0,-1 0 1,1 0-1,-1-1 0,1 1 1,-1 0-1,0 0 0,-1-4 1,0 0-129,0 1 0,-1 1 0,0-1 0,-4-11 0,1 6-2303,-2-13-6831,17 56 7034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0 14704,'0'0'1593,"-2"9"-261,-1 2-1130,0-1 131,1 1 1,-1 11-1,-10 75 686,12-75-606,-3 105 94,4-99-454,14 132 62,-9-129 140,27 114 103,-25-120-116,26 63 72,-27-78-147,-4-12-139,-2 1-16,1-2 2,-1-3-10,-3-15 57,-21-88 13,17 84-14,-42-106 42,38 107 46,4 11-69,-1-4 7,0 0 0,-2 1-1,-21-27 1,18 28 58,-20-17 0,33 32-135,-1 0 0,1-1 0,0 1 0,0 0 0,-1 0 0,1-1 0,0 1 0,-1 0 0,1 0 0,0 0 0,-1 0 0,1-1-1,0 1 1,-1 0 0,1 0 0,0 0 0,-1 0 0,1 0 0,0 0 0,-1 0 0,1 0 0,0 0 0,-1 0 0,1 0 0,0 0 0,-1 0 0,-4 2 26,0-1 0,1 1 1,-1 0-1,1 0 0,0 0 1,0 1-1,0 0 0,0-1 1,-6 7-1,9-9-23,1 1-1,0-1 1,-1 0 0,1 0 0,0 1-1,-1-1 1,1 0 0,0 1 0,-1-1-1,1 1 1,0-1 0,0 0-1,-1 1 1,1-1 0,0 1 0,0-1-1,0 1 1,0-1 0,0 1 0,0-1-1,0 0 1,0 1 0,-1-1 0,2 2-1,-1 14 122,2 0 0,4 24 0,-5-38-110,-1 0 1,0-1-1,1 1 1,-1-1-1,1 1 1,0-1-1,-1 1 1,1-1-1,2 2 1,60 85 308,-62-87-316,0 0 0,0 1 0,0-1 0,0 0 1,0 0-1,0 0 0,0 0 0,0 0 0,1-1 0,-1 1 1,0 0-1,1 0 0,1 0 0,9 5 60,1-1-1,15 5 1,-10-6-48,26 2 0,-40-5-15,0-1 1,1 1-1,8-2 0,117-19 49,-106 13-76,82-41-148,-90 38-570,-9 4 561,0-1 0,-1 1 0,1-1 0,-2 0 0,7-10 0,-12 17 154,1-1-1,-1 1 0,0 0 1,0 0-1,0 0 0,0-1 1,0 1-1,1 0 0,-1 0 1,0-1-1,0 1 0,0 0 1,0 0-1,0-1 0,0 1 0,0 0 1,0-1-1,0 1 0,0 0 1,0 0-1,0-1 0,0 1 1,0 0-1,0 0 0,0-1 1,0 1-1,0 0 0,-1 0 1,1-1-1,0 1 0,0 0 1,0 0-1,0 0 0,0-1 1,-1 1-1,1 0 0,0 0 1,0 0-1,0-1 0,-1 1 1,1 0-1,-1 0 0,-7-8-142,-1 2 0,0-1 0,-1 1 0,0 0 0,-16-6 0,22 10-545,-1 0 0,1-1-1,-7-4 1,-32-21-9860,100 65 7936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24 12464,'-7'45'4721,"8"-20"-4306,1 0 0,1-1 0,9 33-1,-6-29-232,-2-9-146,5 31 351,-5-24-257,4 19 524,3 82 0,-11-122-590,-1 1 0,1-1 0,-1 1-1,-1 6 1,2-12-60,0 0-1,0 0 1,0 0 0,-1 0-1,1 0 1,0 0-1,0 0 1,0 0 0,0 0-1,0 0 1,0 0-1,0 0 1,0 0 0,0 0-1,-1 0 1,1 0 0,0 0-1,0 0 1,0 0-1,0 0 1,0 0 0,0 0-1,0 0 1,0 0 0,0 0-1,0 0 1,-1 0-1,1 0 1,0 0 0,0 0-1,0 0 1,0 0 0,0 0-1,0-1 1,0 1-1,0 0 1,0 0 0,0 0-1,0 0 1,0 0 0,0 0-1,0 0 1,0 0-1,0 0 1,0 0 0,0-1-1,0 1 1,-1 0 0,1 0-1,0 0 1,0 0-1,-3-7 36,1 3-21,-3-21 90,-4-56-2,9 60-100,10-96 6,-6 93 10,29-88 24,-25 92 34,34-58 67,-33 68 108,-5 6-204,1 0 0,0 1 0,0 0 1,0 0-1,0 0 0,11-4 0,-16 7-41,1 0 0,-1 0-1,0 0 1,1 0-1,-1 0 1,0 0 0,1 0-1,-1 0 1,0 0-1,1 0 1,-1 0 0,1 0-1,-1 0 1,0 0-1,1 0 1,-1 0-1,0 0 1,1 0 0,-1 0-1,0 0 1,1 1-1,-1-1 1,0 0 0,1 1-1,5 3 40,-1 0-1,1 1 0,-1-1 1,0 1-1,-1 1 1,8 8-1,-6 0 207,18 78 90,-21-71-172,6 90 71,-8-37 132,-1-12-348,4 1-72,-4-62 20,0 0 0,0 0 0,0 1 0,0-1 0,0 0 0,0 0 0,1 0 0,-1 0 0,0 0 0,1 0 0,-1 0 0,1 1 0,-1-1 0,1 0 0,0 0 0,-1-1 0,1 1 0,0 0 0,0 0 0,-1 0 0,1 0 0,0-1 0,0 1 0,0 0 0,0-1 0,0 1 0,0-1 0,2 1 0,1-1-636,-1-3 383,1 0-1,-1-1 1,1 1 0,-1-1-1,3-4 1,10-10-1036,-1 1 1065,-14 16 217,0-1 0,0 1 0,0 0 0,0 0 1,1 0-1,-1 1 0,0-1 0,0 0 0,0 0 0,1 0 0,-1 1 0,0-1 0,4 0 0,1-1-29,23-8-2326,16-8-9293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371 332 10400,'-7'-21'470,"0"-4"780,-16-43 670,18 53-1380,-1 1 1,0 0 0,-14-23 0,11 23-358,4 4 73,0 1-1,0 0 1,-1 0-1,-1 1 1,0-1 0,-14-13-1,10 12 57,-26-24 267,36 33-554,1 1 1,0 0-1,-1 0 0,1-1 0,-1 1 1,1 0-1,-1 0 0,1-1 0,0 1 1,-1 0-1,1 0 0,-1 0 0,1 0 1,-1 0-1,1 0 0,-1-1 0,0 2 1,-10-1 101,1 0 0,-1 1 0,1 1 1,-12 2-1,21-4-94,0 1 0,0-1-1,0 0 1,0 1 0,0-1 0,0 0 0,0 1 0,0-1 0,0 1 0,0 0 0,0-1 0,-1 3 0,-14 13 160,1 0 1,-16 23 0,29-37-155,1-1 1,0 1-1,0 0 0,0 0 1,0 0-1,0 0 0,-1 4 1,-21 102 386,22-105-394,1-1-1,0 1 1,0 0-1,0 0 0,0 0 1,0 3-1,22 116 253,-15-99-184,41 81 68,-36-87 72,45 44 55,-56-60-293,-1-1 0,0 1 0,1-1-1,-1 1 1,1-1 0,0 1 0,-1-1 0,1 0 0,-1 1-1,1-1 1,-1 0 0,1 0 0,0 1 0,-1-1 0,1 0 0,0 0-1,0 0 1,5 1 3,-1-1 0,0-1 0,1 1-1,-1-1 1,0 1 0,0-1-1,0-1 1,6-1 0,-11 3-4,1-1-1,-1 1 1,1 0-1,-1 0 1,1-1-1,-1 1 1,1 0 0,-1 0-1,1-1 1,-1 1-1,1-1 1,-1 1-1,0 0 1,1-1 0,-1 1-1,0-1 1,0 1-1,1-1 1,-1 1 0,0-1-1,0 1 1,1-1-1,6-19 4,0 1 0,6-30 0,-10 26-24,6-107-16,-8 105-22,-1-9 16,0-49 10,2 56 26,-2 26 6,0 0 0,0 1-1,0-1 1,0 0 0,0 0 0,0 1 0,0-1 0,1 0 0,-1 0 0,0 1 0,0-1 0,1 0 0,-1 1 0,0-1 0,1 0 0,-1 1 0,1-1 0,-1 1-1,1-1 1,0 0 0,0 1 0,0 1 0,0-1 0,0 1 0,0 0 0,-1-1 0,1 1 0,0 0 0,0 0 0,-1 0 0,1 0 0,0 0 0,-1 0 0,1-1 0,-1 1 0,0 0 0,1 1 0,-1 0 0,23 50 10,20 55 11,-32-84 12,50 88 9,-49-91-36,45 60-75,-57-79 41,1 0 1,-1 0-1,1-1 1,-1 1-1,1 0 1,-1-1-1,1 1 1,0 0-1,-1-1 1,1 1-1,0-1 1,0 1-1,0-1 1,0 1 5,1 0 0,-1-1 0,0 1 1,1-1-1,-1 1 0,0-1 0,1 0 1,-1 1-1,1-1 0,-1 0 0,1 0 1,-1 0-1,0 0 0,1 0 0,-1-1 1,1 1-1,-1 0 0,0-1 1,1 1-1,-1-1 0,0 1 0,1-1 1,-1 0-1,0 1 0,1-2 0,-1 2-136,-1-1-1,1 1 0,-1 0 0,1-1 1,-1 1-1,1 0 0,-1 0 0,1 0 1,-1-1-1,1 1 0,-1 0 1,1 0-1,-1 0 0,1 0 0,-1 0 1,1 0-1,-1 0 0,2 0 0,20-1-10284,-51 2 7859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138 125 14520,'1'15'12,"-2"19"1641,-7 42 1091,-4 39-1547,10-86-604,-17 156 143,15-136-616,-6 104 0,-1 22-49,7-107 164,-13 235 78,15-252-180,-3 140 75,6-167 32,4 6 0,-5-30-237,3 8 36,-3-8-39,0 0 0,0 0 0,0 0 0,0 0 0,0 0 0,0 0 1,0 0-1,0 0 0,0 0 0,0 0 0,1 0 0,-1 0 0,0 0 0,0 0 1,0 0-1,0 0 0,0 0 0,0 0 0,0 0 0,0 0 0,0 0 0,0 0 1,0 0-1,0 0 0,0 0 0,0 0 0,0 0 0,0 0 0,0 0 1,1 0-1,-1 0 0,0 0 0,0 0 0,0 0 0,0 0 0,0 0 0,0 0 1,0 0-1,0 0 0,0-1 0,0 1 0,0 0 0,0 0 0,0 0 0,0 0 1,0 0-1,0 0 0,0 0 0,0 0 0,0 0 0,0 0 0,0 0 0,0 0 1,0 0-1,0 0 0,0 0 0,0 0 0,0 0 0,0 0 0,0-1 0,0 1 1,1-12 13,2-181 6,-4 139 2,-7-99 3,-2-19-10,6 100 31,-12-303 13,14 305-44,9-227 9,-4 249-16,10-42 4,4 20 2,-13 59 12,2 6 10,-4 4-32,0 0 1,0 1 0,0-1-1,1 0 1,-1 0 0,0 1-1,0 0 1,1-1 0,-1 1-1,0 0 1,0 0 0,1 0-1,2 0 1,0 2-2,0 0 1,0 0-1,0 1 1,-1-1-1,1 1 1,6 5-1,8 8 50,35 39 1,4 17-33,-52-65-3,-1 0 0,6 11 1,79 158 71,-88-172-73,0 1 0,0 0-1,0 0 1,-1 0 0,2 6-1,11 67 84,-11-4-69,-4-49 22,-1-12-38,0 0 0,-1 0-1,-10 24 1,13-36-16,0-1 0,-1 1 0,1-1 0,0 1 0,-1-1 1,1 1-1,0-1 0,-1 1 0,1-1 0,-1 0 0,1 1 0,0-1 0,-1 0 0,1 1 0,-1-1 0,1 0 1,-1 0-1,0 1 0,1-1 0,-1 0 0,1 0 0,-1 0 0,1 0 0,-1 0 0,1 1 0,-1-1 1,0-1-1,1 1 1,-14 4-8,0-1 1,-19 1 0,-46-4-94,79 0 101,-28-2-485,-59-7-226,86 9 637,-1 0 0,1 0 0,0 0 0,0 0 0,-1 0 0,1 0-1,0 0 1,-3 0 0,-21 5-321,-26 7-2712,17-6-7045,80-15 7623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1 14792,'-6'0'1560,"-73"0"154,77 0-1603,0 0-1,0 0 1,-1 0 0,1 0-1,0 1 1,-3 0 0,-82 24 898,86-25-982,-1 0-1,1 1 1,0-1 0,0 1-1,0-1 1,0 1 0,0-1-1,0 1 1,0-1 0,0 1-1,1 0 1,-1-1 0,-1 3-1,-25 26 348,24-25-365,0 0 1,0 0-1,1 0 1,-1 0-1,1 1 1,0 0-1,-2 7 1,3-5-10,0 0 1,0 0-1,1-1 1,0 1-1,0 0 1,3 11-1,8 30 55,-11-47-52,1 2 43,-1-1 0,1 1-1,0 0 1,0-1 0,3 6 0,16 22 146,32 39 0,-50-66-143,1 0 0,0 0 1,0-1-1,4 4 0,93 58 281,-99-64-317,0 1 0,0 0-1,1-1 1,-1 1 0,0 0 0,1-1 0,-1 0 0,1 1 0,-1-1 0,1 0 0,-1 0 0,2 1 0,-3-1-13,9 0 43,0 0 0,-1 0 0,10-2 0,-10 0-33,0 0 0,0 0 1,9-5-1,-16 6-8,0 1 0,0 0-1,0-1 1,-1 1 0,1-1 0,0 1 0,0 0 0,-1-1-1,1 0 1,0 1 0,-1-1 0,1 1 0,-1-1 0,1 0-1,-1 1 1,1-1 0,-1 0 0,1-1 0,-1 2-2,6-10 13,0 0-1,5-15 1,6-34-3,-12 36-2,-3 1 2,-1 1 0,-1-1 0,-4-34 0,2 41 8,-7-26 1,9 41-18,0 0 0,0 0 0,0 0 0,0-1 0,0 1 0,0 0 0,0 0 0,0 0 0,0 0 0,0-1 0,-1 1 1,1 0-1,0 0 0,0 0 0,0 0 0,0 0 0,0-1 0,0 1 0,0 0 0,-1 0 0,1 0 0,0 0 0,0 0 0,0 0 0,0-1 0,-1 1 0,1 0 0,0 0 0,0 0 0,0 0 0,0 0 0,-1 0 1,1 0-1,0 0 0,0 0 0,0 0 0,-1 0 0,1 0 0,0 0 0,0 0 0,0 0 0,0 0 0,-1 0 0,1 0 0,0 0 0,0 0 0,0 1 0,0-1 0,-1 0 0,1 0 0,0 0 0,0 0 0,0 0 1,0 0-1,0 0 0,-1 1 0,1-1 0,0 0 0,0 0 0,0 0 0,0 0 0,0 1 0,0-1 0,0 0 0,0 0 0,0 0 0,0 0 0,0 1 0,-1-1 0,-3 16 25,4-3 62,14 94 33,-9-82-66,31 106 14,-28-106-76,-3-9-34,1 5-116,1 0 1,20 38 0,-23-52 14,0 0-1,1 0 1,0-1 0,9 11 0,-14-17 103,1 0 1,-1 0-1,0 1 0,0-1 1,0 0-1,0 0 0,1 0 1,-1 0-1,0 1 1,0-1-1,1 0 0,-1 0 1,0 0-1,0 0 0,1 0 1,-1 0-1,0 0 0,0 0 1,1 0-1,-1 0 0,0 1 1,0-1-1,1 0 0,-1-1 1,0 1-1,1 0 1,-1 0-1,0 0 0,0 0 1,1 0-1,-1 0 0,0 0 1,0 0-1,1 0 0,-1 0 1,0-1-1,0 1 0,0 0 1,1 0-1,-1 0 0,0-1 1,0 1-1,0 0 1,1 0-1,-1 0 0,0-1 1,0 1-1,0 0 0,0 0 1,0-1-1,0 1 0,1-1-78,2-7-59,0-8-186,4-35-1369,-7 45 891,7-47-10406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94 13720,'0'-3'146,"-1"1"0,1 0 0,0-1 1,0 1-1,-1 0 0,0 0 1,1-1-1,-1 1 0,0 0 0,0 0 1,0 0-1,-2-3 0,-2-1 469,1 1 0,-1 1 0,-9-9 0,9 9-390,-1 0 1,1 1-1,-1 0 1,0 0-1,0 0 1,0 0-1,0 1 0,0 0 1,-12-2-1,-11 2-115,16 4-82,-61 25 32,73-26-50,0-1-1,0 0 1,0 1 0,0 0 0,0-1 0,0 1-1,-1 0 1,1 0 0,1-1 0,-3 3 0,-11 13 66,-21 32 1,34-47-68,1 0 1,-1 1-1,0-1 1,1 0-1,-1 0 1,1 1-1,-1-1 1,1 0-1,-1 3 1,-1 17 40,1 0 1,1 23 0,0-43-30,0 1 0,0 0 0,0 0 0,1-1 0,-1 1 0,1 0 0,0 2 0,6 9 34,-1 0 1,2 0 0,11 16-1,-18-28-44,0 0-1,1 1 0,-1-1 0,0 0 0,0 0 0,1 0 1,1 1-1,9 6 44,0-1 1,0 0-1,1-1 0,-1-1 1,18 5-1,44 10 173,-68-18-223,0-1 0,-1 1 0,1 0 0,0 0 0,-1 0 0,1 1 0,9 6 0,-10-5 3,-5-4-5,1 0 0,-1 0 0,0 0 0,1 0 0,-1 1 0,0-1 0,0 0 0,1 0 0,-1 0 0,0 1 0,0-1 0,1 0 0,-1 1 0,0-1 0,0 0 0,0 0 0,1 1 0,-1-1 0,0 0 0,0 1 0,0-1 0,0 1 0,1 5 8,0-1 0,0 1 0,-1 0 0,1 0 0,-2 10 0,-3-6 12,-32 47 11,30-49-30,0 0 0,-1-1-1,0 1 1,0-1 0,-16 11 0,-3 3-181,-30 17-172,55-37 299,1-1 0,-1 1 0,0-1-1,1 0 1,-1 1 0,0-1 0,1 0-1,-1 0 1,0 0 0,1 1 0,-1-1-1,0 0 1,1 0 0,-1 0 0,-1 0-1,-8-1-149,0 0 0,0-1-1,1 0 1,-13-5 0,11 1 89,5-1-301,0 0 1,0 0-1,0 0 1,1-1-1,-5-8 1,10 15 381,-35-48-11848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0 15152,'0'1'68,"1"-1"0,-1 1 0,1-1 1,-1 1-1,1-1 0,-1 1 0,1-1 1,-1 1-1,1 0 0,-1-1 0,1 1 1,-1 0-1,0 0 0,0-1 0,1 1 1,-1 0-1,0-1 0,0 1 0,0 0 1,0 0-1,0 0 0,0-1 0,0 1 1,0 0-1,0 0 0,0-1 0,0 1 1,0 0-1,-1 0 0,1 0 0,-2 5 910,0 0 0,-5 10 1,5-11-726,-15 28 469,-35 67-224,46-90-501,5-7 1,-1 0-1,1 0 1,0 0 0,-1 1-1,1-1 1,0 6-1,-2 13-10,3-20 13,0 0-1,0 1 1,0-1 0,1 0 0,-1 1-1,1-1 1,0 0 0,1 4-1,0-3 1,-1-1 0,1 1 0,0-1 0,0 1 0,0-1 0,4 4 0,18 11 2,36 20 35,-56-35 8,0 1 0,0-1 0,-1 1 0,1 0 1,5 5-1,2 2-3,17 13 33,-25-20-28,0-1 0,0 0 0,0 1 0,-1-1 1,1 1-1,-1 0 0,4 5 0,0 2 9,15 19 14,-21-28-59,1 0 1,0 0 0,-1 0-1,1 0 1,-1 1-1,1-1 1,-1 0 0,0 0-1,1 0 1,-1 2 0,3 13 49,-1 0 0,0 28 1,-5-29 66,-24 54 53,19-57-68,-6 5-51,-18 15 0,31-31-65,0-1-1,1 1 0,-1-1 1,0 1-1,1-1 0,-1 1 1,0-1-1,0 1 0,0-1 1,1 0-1,-1 0 0,0 1 1,0-1-1,0 0 0,-1 0 1,-103 9-213,102-9 90,0 0 1,0 0 0,0 0-1,0-1 1,-4 0 0,-93-33-941,85 26 228,11 5 733,1-1-1,0 1 1,0 0 0,0-1 0,0 0 0,0 0-1,1 0 1,0 0 0,-3-7 0,4 10 94,1 1 1,0 0-1,0-1 1,0 1-1,0 0 0,0-1 1,0 1-1,-1 0 1,1-1-1,0 1 1,0-1-1,0 1 1,0 0-1,1-1 0,-1 1 1,0 0-1,0-1 1,0 1-1,0-1 1,0 1-1,0 0 1,0-1-1,1 1 0,4-8-371,0 0 0,0 1 0,1 0 0,11-12 0,-13 15-281,38-43-10683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13536,'-2'17'1304,"0"0"0,-2 0 0,-6 21 1,7-29-1021,1 0 0,1-1 1,-2 12-1,2-9-221,0-3 0,1 0 0,0 0 0,0 0-1,0 1 1,3 11 0,-2-11-14,0-2 23,0 0-1,1-1 0,0 1 1,0-1-1,0 0 0,1 0 1,5 11-1,-4-10-26,3 2 175,0-1-146,1-1-1,0-1 0,10 7 1,-8-8 74,3-3-73,0 1 1,1-2-1,-1 0 1,0 0-1,24-3 1,-2-4-15,-23 1 119,0-2-72,14-11-1,-6 5-8,24-25 331,-39 49-103,17 54-48,-21-63-243,0 1-1,0 0 1,0-1 0,1 1 0,-1-1 0,1 1 0,0-1 0,2 3 0,3 4 14,10 16 3,-17-24-47,1 0 1,-1-1-1,1 1 0,-1 0 0,1-1 0,-1 1 0,1-1 1,-1 1-1,1-1 0,-1 1 0,1-1 0,1 1 0,4 3 15,0-1-1,1-1 1,-1 1-1,9 1 1,-15-3-20,0-1 0,0 0 1,1 0-1,-1 0 0,0 0 1,1 0-1,-1 0 0,0 0 0,1 0 1,-1 0-1,0 0 0,1 0 1,-1 0-1,0 0 0,0 0 0,1-1 1,-1 1-1,0 0 0,1 0 1,-1 0-1,0 0 0,0 0 0,1-1 1,-1 1-1,0 0 0,19-15 33,-16 11-33,0 1 0,0-1 0,0 0 0,0 0 0,2-6 0,1-5-10,0-1 0,-1 0 0,3-20 0,-7 33-3,2-16-226,5-81-176,-8 75-311,-5-47-1,4 61 596,-2-2-557,3 13 643,0-1 11,-1 0 0,1 0 0,0 0 0,-1 0 0,1 0 1,-1 0-1,1 1 0,-1-1 0,1 0 0,-1 0 0,1 0 0,-1 1 0,0-1 0,1 0 1,-1 1-1,0-1 0,0 1 0,0-1 0,1 1 0,-1-1 0,0 1 0,0 0 0,0-1 1,-1 1-1,1 0-71,1 0 1,0 0-1,0 0 1,-1 0-1,1-1 1,0 1-1,-1 0 1,1 0-1,0 0 1,0 0-1,0 0 1,-1 0-1,1-1 0,0 1 1,0 0-1,-1 0 1,1 0-1,0 0 1,0-1-1,0 1 1,0 0-1,-1 0 1,1-1-1,0 1 1,-10-11-9609,24 26 7295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87 12912,'-24'20'264,"24"-20"-209,-1 1 0,1-1 0,0 0 0,0 0 0,0 1 0,-1-1 0,1 0 0,0 0 0,0 1 0,-1-1 0,1 0 0,0 0 0,-1 0 0,1 0 0,0 0 0,-1 1 0,1-1 0,0 0 0,0 0 0,-1 0 0,1 0 0,0 0 0,-1 0 0,-4-2 278,0 1 0,0-1 0,1 0 0,-1 0 1,1-1-1,0 1 0,0-1 0,0 0 0,0 0 1,0 0-1,-3-4 0,6 6-284,0 0 0,0 0 0,0 1 1,0-1-1,-1 1 0,1-1 0,0 1 0,0-1 0,0 1 0,0 0 0,0-1 1,-1 1-1,1 0 0,0 0 0,0 0 0,-1 0 0,1 0 0,0 0 0,0 0 0,0 1 1,-1-1-1,0 1 0,1-1 0,-3 4 197,-2 5-128,2 1 0,-6 14 0,7-12 168,3 49 126,1-55-329,0 0-1,0 0 1,0 0-1,1 0 0,0 0 1,0 0-1,0-1 1,5 9-1,-3-6-18,-3-8-45,-1 1 0,0 0 0,0-1 0,1 1 1,-1-1-1,0 1 0,1 0 0,-1-1 0,1 1 1,-1-1-1,1 1 0,-1-1 0,1 1 0,0 0 1,8 4 74,0 0 0,0 0 0,10 3 0,-18-7-87,-1-1 1,1 0-1,-1 0 1,1 0-1,0 0 1,-1 1-1,1-1 1,-1 0-1,1 0 1,-1 0-1,1 0 1,-1 0 0,1 0-1,0 0 1,-1-1-1,1 1 1,11-3 50,0-1 1,14-8 0,-25 12-53,0 0 0,-1-1 0,1 1 0,0 0 1,-1-1-1,1 1 0,-1-1 0,1 1 0,0-1 1,-1 1-1,1-1 0,-1 1 0,1-2 0,5-7 20,-1 0 0,0-1-1,5-13 1,-7 11-31,-3-11-37,-3-25 0,0 34-372,-24-50-264,18 45-2512,-8-18-6827,39 87 7559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25 554 14880,'2'8'823,"-1"0"-1,0 0 1,0 11 1563,-2-20-2354,1 1 0,-1-1 0,1 1 1,-1-1-1,1 1 0,-1-1 0,1 0 0,-1 1 1,1-1-1,0 1 0,0-1 0,-1 0 0,1 1 0,0-1 1,-1-1-1,-11-48 417,8 30-436,2-1-1,-1-30 0,2 31 26,1-2 188,3-84 93,3 55 89,-4 31-343,4-27 27,-3 31 128,23-48 75,-25 63-285,-1 1 1,0-1-1,0 0 0,1 1 1,-1-1-1,0 1 0,1-1 0,-1 1 1,1-1-1,-1 1 0,1-1 1,-1 1-1,1-1 0,0 0 1,8-5 57,1 1 0,15-8 0,-15 12 0,14 3 4,4 7-58,-25-8-7,29 10-46,-30-11 16,1 1-1,-1 0 0,0-1 0,0 0 1,1 0-1,-1 1 0,0-1 0,1 0 0,-1-1 1,4 0-1,-5 1-11,-1 0-1,0-1 1,0 1-1,0-1 1,1 1-1,-1 0 1,0-1 0,0 1-1,0-1 1,0 1-1,0-1 1,0 1-1,0 0 1,0-1 0,0 1-1,0-1 1,0 1-1,0 0 1,0-1 0,0 1-1,-1-1 1,1 0-39,-3-11-1109,0 1 0,-6-15 0,2 8-1772,4 7-5144,8 25 6089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14168,'0'0'1584,"0"7"-265,0 2-1117,1 26 852,5 62 22,-5-72-656,9 123 131,-7-114-318,9 156 109,-8-143-36,8 90 1,1 15-198,-8-97 131,13 165 84,-16-187-144,-4 66 31,2-98-213,0-1 1,0 0-1,0 1 1,0-1-1,0 0 1,0 1-1,0-1 1,0 0-1,0 1 1,0-1-1,0 1 1,0-1-1,0 0 1,0 1-1,-1-1 0,1 0 1,0 1-1,0-1 1,0 0-1,-1 1 1,1-1-1,0 0 1,0 0-1,0 1 1,-1-1-1,-2-4-3,3 4 3,-9-35-90,-19-62 2,22 74 78,-11-31 4,-4-12 8,10 38 20,-17-29 0,27 56-11,1 1 0,0-1 1,0 1-1,0-1 0,-1 1 1,1-1-1,0 1 0,-1-1 1,1 1-1,0-1 0,-1 1 1,1 0-1,-1-1 0,1 1 1,-1 0-1,1-1 0,-2 0 1,1 0 5,-1 1 1,0-1-1,0 0 1,0 1 0,0-1-1,0 1 1,0-1-1,0 1 1,-1 0-1,1 0 1,0 0 0,0 0-1,0 0 1,0 0-1,-4 2 1,6-2-7,-1 0-1,1 0 1,0 0-1,0 0 1,-1 0-1,1 1 1,0-1-1,-1 0 1,1 0-1,0 0 1,0 1-1,-1-1 1,1 0-1,0 0 1,0 1 0,-1-1-1,1 0 1,0 1-1,0-1 1,0 0-1,0 1 1,-1-1-1,1 0 1,0 1-1,-7 18 145,-8 32 0,12-32 93,6 90 54,0-86-278,23 89-65,-19-91-322,41 75-213,-33-67-2642,14 28-7499,-68-133 8075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14 13720,'0'0'0,"-5"-1"0,-2-5 0,-5 0-9816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2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12280,'20'-4'274,"-20"4"-77,1-1 0,0 1 0,0 0 0,-1-1 0,1 1 0,0-1 0,-1 1 0,1-1 0,0 1-1,-1-1 1,1 1 0,-1-1 0,1 0 0,-1 1 0,1-1 0,-1 0 0,1 1 0,-1-1 0,0 0 0,1 0-1,-1 0 1,0 1 0,0-1 0,0 0 0,1 0 0,-1 0 0,0 1 0,0-3 0,3 3 449,4 2-262,-2 0-265,1-1 0,0 1 0,-1 0 0,0 0 0,1 1-1,5 4 1,4 1 45,30 18 121,58 42 0,-61-33-45,73 81 0,-99-95 108,63 100 154,-66-98-102,37 86 126,-49-106-489,0-1 1,0 1 0,0-1 0,0 1 0,0 4-1,2 17 106,0 30 0,-2-54-141,-1 0 0,0 1 0,0-1 0,0 0 0,0 0 0,0 1 0,0-1 0,0 0 0,0 1 0,0-1 0,0 0 0,0 1 0,0-1 0,-1 0 0,1 1 0,0-1 0,0 0 0,0 0 0,0 1 0,0-1 0,0 0 0,-1 0 0,1 1 0,0-1 0,0 0 0,-1 0 0,1 0 0,0 1 0,0-1 0,0 0 0,-1 0 0,1 0 0,-1 1 0,-3 0 6,0 1 0,-1-1 0,1 0 0,-1 0 0,0 0 0,1-1 0,-1 1 1,1-1-1,-1-1 0,-9 0 0,13 1-7,0 0 0,0 0 1,-1-1-1,1 1 0,0 0 0,0-1 1,0 1-1,-1-1 0,1 1 0,0-1 0,-1-1 1,-88-60 22,72 45-16,-33-44 2,43 50-9,0 0 0,1-1 0,0 0-1,-8-22 1,11 20-1,-4-21 0,4 19 0,4 14-1,0 1 0,-1 0 0,1-1 0,0 1 0,0-1 0,0 1 0,0-1 0,0 1 0,0 0 0,0-1 0,1 1 0,-1-1 0,0 1 0,1 0 0,-1-1 0,1 1 0,1-3 0,-1 4 0,-1-1-1,1 0 1,0 0 0,0 1-1,0-1 1,0 0 0,1 1 0,-1-1-1,0 1 1,0-1 0,0 1-1,0 0 1,0-1 0,1 1 0,-1 0-1,0 0 1,0 0 0,1 0-1,-1 0 1,0 0 0,2 0 0,5 2-5,-1 0 1,1 0-1,-1 1 1,0 0 0,0 0-1,10 7 1,-15-9 4,14 9-24,87 69-5,-80-60 10,105 81-18,-104-80-34,74 65-114,-84-72-332,1 6 3,-12-11 474,-3-8 25,0 0 0,0 0 1,0 0-1,0 0 0,0 0 0,0 1 0,0-1 0,0 0 1,0 0-1,0 0 0,0 0 0,0 0 0,0 0 0,0 1 1,0-1-1,0 0 0,-1 0 0,1 0 0,0 0 0,0 0 0,0 0 1,0 0-1,0 1 0,0-1 0,0 0 0,0 0 0,0 0 1,0 0-1,-1 0 0,1 0 0,0 0 0,0 0 0,0 0 1,0 0-1,0 0 0,0 0 0,-1 0 0,1 0 0,0 0 1,0 0-1,0 0 0,0 0 0,0 0 0,0 0 0,-1 0 1,1 0-1,0 0 0,0 0 0,0 0 0,0 0 0,0 0 1,0 0-1,-1 0 0,1 0 0,0 0 0,0 0 0,0 0 1,0 0-1,0 0 0,0-1 0,0 1 0,-1 0 0,-60-35-927,57 32 908,-18-10-2523,-17-10-7031,92 54 7203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3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428 0 12728,'-78'37'261,"58"-26"1046,-96 76 429,113-85-1631,0 0 0,0 1 0,0 0 0,0-1-1,1 1 1,-1 0 0,-2 5 0,5-8-105,-62 89 840,-2 16-582,60-100-194,1 0-1,1 1 1,-1-1 0,1 0 0,0 1 0,-2 6-1,-23 93 384,13 4-284,14-106-135,-1 0 0,1 0 1,0 0-1,0 0 0,0 0 1,0 0-1,1 0 0,-1 0 1,1 0-1,0 0 0,-1 0 0,3 4 1,8 22 157,22 47 0,-12-42-115,26 35 0,-47-69-71,3 5 49,0 0 0,1-1 0,0 1-1,0-1 1,1 0 0,6 6 0,-11-10-49,102 76 345,17-11-172,-119-65-173,5 3 65,0 0 0,1-1 0,-1 0 0,0 0 0,1 0 0,0-1 0,6 1 0,-12-2-65,125 18 520,6-17-312,-131-1-208,4 0 58,1 0 0,-1 0 0,0 0-1,1-1 1,-1 0 0,0 0 0,0 0 0,8-3-1,13-6 203,44-23 0,-45 18-177,37-31 0,-59 45-65,0 0 0,-1-1 0,1 1 0,-1-1 0,1 1 0,-1-1 0,1 1 0,-1-1 0,0 0 0,0 1 0,1-1 0,-1 0 0,-1 0 0,1 0 0,0 0 0,0-3 0,-1 5-18,7-20 103,-1 1-1,6-34 0,-10 25-71,-1-49 1,-1 77-32,0-4 0,0 0 1,0 0 0,-1-1-1,0 1 1,1 0 0,-1 0-1,-1 0 1,1 0 0,-3-5-1,-50-114 7,-22-10-52,76 133 45,-5-8-58,0 0 0,-1 0 0,-12-14 0,18 22 58,-87-91-228,-8 11 49,39 30-3050,-54-52-7688,256 238 8221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1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530 1 9416,'0'0'11297,"7"1"-11012,23 4-174,-26-5-45,0 1 0,0 0 0,-1-1 0,1 2 0,0-1 0,4 2 0,4 2 5,20 6 16,-20-5 81,52 37 62,-53-33-110,2 7-44,11 21-1,-23-37-72,-1-1-1,1 1 1,-1 0-1,1 0 1,-1 0-1,0 0 1,0-1-1,1 1 1,-1 0 0,0 0-1,0 0 1,0 1-1,0 8 7,0 0 0,-1 0 0,-1 0 0,-2 13-1,-2-11 14,-7 8-4,-16 19 1,18-28 16,-93 67 47,91-72-80,9-4 15,0-1-1,0 1 1,1 0 0,-7 5 0,-20 16 80,30-23-96,0 0 1,0 0-1,0 0 0,0 0 1,-1 0-1,1 0 1,0 0-1,0 0 0,0 0 1,0 0-1,0 1 0,0-1 1,0 0-1,0 0 0,-1 0 1,1 0-1,0 0 1,0 0-1,0 0 0,0 1 1,0-1-1,0 0 0,0 0 1,0 0-1,0 0 1,0 0-1,0 1 0,0-1 1,0 0-1,0 0 0,0 0 1,0 0-1,0 0 0,0 1 1,0-1-1,0 0 1,0 0-1,0 0 0,0 0 1,1 2 2,-1 0 1,1-1 0,-1 1-1,1-1 1,0 1-1,0-1 1,-1 0 0,1 1-1,0-1 1,0 0 0,1 0-1,-1 1 1,0-1 0,0 0-1,2 1 1,14 13 177,53 51 18,-53-51-154,80 64 44,-78-62 78,60 67 46,-78-83-210,0 1 0,0-1 0,0 0-1,0 0 1,0 1 0,0-1 0,0 1-1,0-1 1,-1 1 0,1 1 0,-1-3-4,4 9 15,-1 1 0,3 13 0,-5-16-10,-1 1 1,1-1-1,-2 10 0,1-17-5,0 1 4,0 0 0,0 0 1,0 0-1,0 0 0,0 0 0,0 0 0,-1 0 0,1 0 0,0 0 0,-1 0 0,1 0 0,-1-1 0,1 1 0,-1 1 1,1-2-5,-4 7 16,0-1 0,-1 0 1,-6 8-1,2-6-9,-18 14 1,25-21-8,1 0 1,0 0-1,-1 0 1,1-1 0,-1 1-1,1 0 1,-1-1-1,0 1 1,1-1 0,-4 1-1,5-1 0,-63 13 7,-10-6-40,67-6-2,0-1 0,1 0 1,-1 0-1,-7-2 0,-94-14-138,-13-8-26,108 21-210,-20-6 0,-148-63-690,127 50-1864,-55-22-7067,253 103 7553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2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1288 269 11832,'-47'39'229,"47"-39"-193,0 1 0,-1 0 0,1-1-1,-1 1 1,0-1 0,1 1 0,-1-1 0,1 0 0,-1 1 0,0-1 0,1 0-1,-1 1 1,0-1 0,1 0 0,-1 0 0,0 0 0,0 1 0,1-1 0,-1 0-1,0 0 1,1 0 0,-1 0 0,0 0 0,0 0 0,1-1 0,-1 1 0,0 0-1,0 0 1,1 0 0,-1-1 0,0 1 0,-67-20 1116,-13-15-744,81 35-408,-5-3 148,0 1-1,0 0 1,0 0 0,0 1 0,-10-2 0,-101-20 738,64 14-697,0 2 1,0 3-1,-88 3 0,101 5-49,0 2-1,0 1 0,1 2 0,-42 15 0,-1 10 37,77-33-133,0 1 1,0 0-1,0 0 0,1 0 0,-1 1 0,-4 4 0,8-7-43,-75 63 305,53-42-264,1 2-1,1-1 0,1 2 1,-30 48-1,39-54-10,1 1 0,0 0 0,1 1 0,1 0 0,1 0 0,1 0 0,1 1 0,-2 23 0,4 35 53,2-75-60,0-1-1,0 0 1,1 0 0,-1 0 0,1 0 0,-1 0-1,1 0 1,0 0 0,2 3 0,-3-6-23,36 89 232,-22-62-195,1-1 0,1 0 0,2-1 0,1 0 0,0-2 1,27 25-1,11 4 94,2-3 1,3-3 0,1-2 0,105 54-1,-116-73 13,2-2 0,79 22 0,-28-19-1,-100-25-84,1 0 0,0 0 0,0 0 0,-1-1 1,11 0-1,104-3 299,6-12-211,-121 14-106,0 1 1,0-1-1,0 0 1,0-1-1,-1 1 1,1-1-1,0 0 1,4-3-1,101-53 333,-3-15-254,-104 71-104,-1 0 0,1 0 0,0 0 0,-1 0 1,1-1-1,-1 1 0,0-1 0,0 1 0,0-1 1,0 0-1,0 0 0,0 0 0,1-4 0,-3 7-16,16-31 114,21-58-1,-24 45-84,7-51-1,-19 90-22,0 0 1,0 0-1,0 0 0,-1 0 0,0 0 0,0-1 0,0 1 0,-1 0 0,-1-7 1,2 12-7,-8-47 32,-16-53 1,6 47-13,-36-72 0,28 71 24,-3 1 1,-2 1-1,-2 2 1,-2 1-1,-82-85 1,34 58-21,83 76-24,-5-5-2,0 1 0,0 0 0,-1 0 0,1 1 0,-8-4 0,13 7 2,-116-59-8,-13 10-123,54 19-3172,-71-35-7967,341 151 8485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9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66 15328,'4'-1'1575,"48"-17"87,-32 12-1362,1 0 0,28-3 0,-30 6-314,2-1-244,98-12-288,-94 14-654,105 4-306,-104-1 1173,123 6-1873,-12 0-6820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2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20 14616,'0'0'6127,"10"0"-5947,49 0-22,41-3 8,-76 2 34,119-5 64,-111 4-142,145-5 52,-135 6-54,209 1 70,-199 1 38,191 11 57,-198-8-252,-12-2-7,144 13 134,-125-9-35,-11-3-100,-19-1-725,-14-2 55,-7 0 315,-3-1 21,-80-10-899,55 7-1289,-22-3-6892,114 17 7052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3.3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1 149 16224,'11'6'196,"-8"-5"-23,0 0 1,-1 0 0,1 0 0,0 0-1,-1 0 1,1 0 0,0-1 0,4 1-1,61 3 1775,-39-5-1269,0-1 0,39-7 0,-40 4-545,227-43 819,-155 29-857,51-8-96,23 1 6,193-4-1,23 43 95,-5 40 187,-261-30-237,-66-12 30,113 24 0,16 4-38,-109-23 86,122 27 4,44 8-106,-25-13-26,-53-15-97,-109-16-390,58 3 1,-20-4 232,-65-5-526,-22-1 414,35 2 152,17-1-2830,-7 0-6871,-124-2 7447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5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0 349 10672,'16'-25'164,"-15"23"-46,0 1-1,-1-1 1,1 1 0,0 0 0,-1-1 0,0 0 0,1 1-1,-1-1 1,0 1 0,0-1 0,1 1 0,-1-1 0,0 0-1,-1-1 1,1 0 35,0-1 105,-1 1 1,1-1-1,-1 1 1,0 0 0,-1-5-1,1 6-173,0 0 1,0 0-1,1 0 0,-1 0 0,1 0 0,0 0 0,-1 0 0,1 0 1,0 0-1,0 0 0,0 0 0,1-4 0,0 5-31,0 0 0,0-1 0,1 1 0,-1 0-1,0 0 1,0 0 0,1 0 0,-1 0 0,0 0 0,1 0-1,-1 1 1,3-2 0,2-1 6,1-1 25,0-1-1,0 1 0,1 1 1,0-1-1,0 1 1,0 1-1,0-1 0,0 2 1,15-3-1,2 2 118,1 1-1,-1 2 1,51 6 0,-42-1 31,1-2 0,0-2 1,64-3-1,-17-8 126,105-28-1,-170 34-295,240-47 348,-19 25-269,-129 16-104,-32 3-6,92 5 0,-81 5-2,119 3 28,0-15 11,-199 7-68,151-10 54,2 5-2,24 0 13,137-2 84,20-3-8,-49 2-56,333-9-243,-432 18-71,-152 1-379,213 17-261,-177-12-1839,74 4-6025,-355-24 6584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5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1023 1972 4488,'-2'-1'952,"-38"-7"2164,39 8-3045,1 0 0,0 0 0,-1 0 0,1 0 1,-1 0-1,1-1 0,0 1 0,-1 0 0,1 0 0,0 0 1,0 0-1,-1-1 0,1 1 0,0 0 0,-1 0 0,1-1 1,0 1-1,0 0 0,-1 0 0,1-1 0,0 1 1,0 0-1,0-1 0,-1 1 0,1 0 0,0-1 0,0 1 1,0-1-56,0 1 1,0 0 0,1-1 0,-1 1 0,0-1 0,0 1 0,0 0 0,1-1-1,-1 1 1,0 0 0,1-1 0,-1 1 0,0 0 0,1 0 0,-1-1 0,0 1-1,1 0 1,-1 0 0,1-1 0,-1 1 0,0 0 0,1 0 0,-1 0 0,1 0-1,-1 0 1,1 0 0,-1 0 0,0 0 0,1 0 0,0 0 0,63-8 184,-39 7 21,37 1-1,-40 1-203,-2-1 16,86 8 26,-83-7 41,107 7 46,-101-7-46,119 6 38,-113-5-79,179 15 33,-168-12 15,191 25 71,-189-23 41,194 26 89,-192-26-81,198 23 101,-198-25-75,199 18 102,-199-19-95,196 9 103,-197-10-136,194 7 81,-194-9-154,198-1 73,-199-1-41,191-8 54,-191 6-155,188-21 33,-188 19-46,197-23 38,-195 24 2,202-10 27,-200 13-118,214 11 16,-212-6 4,216 21 16,-216-19-38,83 9 0,27 3-16,114 8-5,-231-21-4,180 15 2,-185-17-4,61 6 1,15 0 4,116 12 10,-40 0 24,-29-2 39,-7-9 84,-38-4-89,65 13-21,2 0-10,261 33 19,-327-39-3,149-4 0,-195-11 3,-1-4-1,110-21 1,153-55 180,-285 68-187,86-21-1,-106 28 34,156-37 46,-149 35 22,152-31 64,-153 33-66,150-23 62,-151 25-46,150-17 47,-150 18-154,148-18 51,-149 17 74,25-4-41,244-41-43,-237 33-71,-19 5 43,-29 6-38,0 0-1,0-1 0,36-19 0,52-38 104,-92 54-121,37-26 87,-21 12 28,63-48 5,-74 54-70,230-256 16,-205 208-78,-13 7 0,31-96-2,-55 126-10,7-32 4,-1-7 6,-8 0 2,-6 50 0,-3-33 0,-2 25 2,-2 0-1,-18-48 0,23 71 2,0 0 0,0 0 0,-1 0 0,1 0 0,-1 0 0,-3-4-1,-44-60 18,31 44-17,-39-37 0,40 45-2,-1 1 1,-39-23 0,24 19-1,-45-18-1,-177-43-2,203 67-12,-224-47-4,216 48 4,-96-15 1,-41-6 10,-12 2 3,-14 0 2,-213-23 6,353 45-2,-339-31 8,335 32 12,-358-22 22,354 26 34,-378 3 24,374 2-84,-372 16 12,373-13-14,-380 19 6,379-20-18,-384 10 12,383-13 6,-381-1 9,382 0-22,-378 0 10,379 0 10,-142-3 1,-47 2-26,4 1-3,49 0-1,140 0 9,-134 4 1,-41 1-12,9 4-2,49 1 2,125-5 6,-313 29 8,319-27-10,-297 27 6,300-29 10,-292 18 11,293-20-18,-281 9 9,285-10-16,-254 21 8,260-17-8,-235 34 8,240-29-10,-222 58 12,271-67-9,-1 0 0,1 1 1,0 1-1,-11 5 0,-108 57 38,5 10-27,113-71-7,1 1 1,-1 0-1,-8 9 0,-75 73 41,10 6-40,78-89-10,0 0-1,0 0 1,0 0 0,1 1-1,-5 9 1,8-15-4,-49 110 25,12 4-17,35-108-6,0 1 1,1-1-1,0 0 1,0 1-1,0 9 1,1-16-3,-1 126 18,15 2-12,-13-118-4,1 1 1,6 19 0,34 98 9,14 1-8,-56-129-4,3 8 1,1-1 0,0 1 1,0-1-1,9 11 0,70 90 6,12-8-52,-95-100 45,7 7-59,0 0 1,1-1 0,14 10-1,-22-16 59,125 81-233,13-10 25,-126-65 7,0-1-1,1 0 1,15 3 0,-28-8 201,191 53-802,20-10 606,-86-16-2256,116 30-6815,-563-133 6959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8.4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1 293 14168,'8'2'182,"-7"-2"-1,1 0-1,0 1 0,0-1 1,0 1-1,0-1 0,0 1 1,2 1-1,8-6 3809,23-6-3813,383-66-36,-362 67-83,38-9 230,14-1 26,-50 10-181,-33 5 230,166-35 273,23-4 19,-192 39-450,0 0-1,27-10 1,-28 7-34,88-24-72,-89 26-974,-3 3-2762,-3 0-6563,-33 5 7691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0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 70 12464,'-63'28'256,"63"-27"-179,-1-1 1,1 0 0,0 0 0,-1 1-1,1-1 1,0 0 0,-1 0 0,1 0 0,-1 1-1,1-1 1,0 0 0,-1 0 0,1 0-1,-1 0 1,1 0 0,-1 0 0,1 0-1,0 0 1,-1 0 0,1 0 0,-1 0 0,1 0-1,-1 0 1,1-1 0,0 1 0,-1 0-1,1-5 266,0 5-225,3-8 99,-1 4 138,-1 0 0,1 0 0,-1 0 1,1-6-1,1-8-89,-3 17-242,0 1-1,0 0 1,0-1-1,0 1 1,0 0-1,0-1 1,0 1-1,0 0 1,0 0-1,0-1 1,0 1-1,0 0 1,0-1-1,0 1 1,0 0-1,0 0 1,0-1-1,-1 1 1,1 0-1,0-1 1,0 1-1,-1 0 0,-4-7 202,-1 0-1,-13-11 1,19 18-219,0-1 1,-1 1 0,1 0 0,-1 0-1,1-1 1,0 1 0,-1 0 0,1 0-1,-1-1 1,1 1 0,-1 0 0,1 0-1,-1 0 1,1 0 0,-1 0 0,1-1-1,-1 1 1,0 0 0,-12 0 50,0 1 0,-20 2 1,20 2 8,-4 6-22,-29 24-1,34-22-8,-37 62 21,48-73-49,0 0-1,0 0 1,0 0 0,1 0 0,-1 0 0,0 3 0,-13 79 59,14-83-63,0 1-1,0 0 0,0-1 0,0 1 1,0-1-1,0 1 0,0-1 0,1 3 0,6 15 9,0 0-1,12 22 0,-9-26 23,54 54 11,-63-68-41,0 1-1,1-1 1,-1 0-1,1 0 1,-1 0-1,1 0 1,3 1-1,1 2 7,5 1-1,-1 0 0,1-1 0,0 0 0,0-1 0,0 0-1,11 1 1,-17-3 7,2 0-1,0 0 1,0 0-1,0-1 0,0 0 1,0-1-1,0 1 1,0-1-1,12-3 0,-13 2 27,-1 0 0,1-1 0,0 0-1,-1 0 1,1 0 0,-1 0-1,0-1 1,0 0 0,0 0 0,4-5-1,-5 4 74,-2 0 0,1 0 0,0 0 0,-1-1 0,0 1 0,0-1 0,-1 1 0,1-1 0,0-11 0,2 28 86,-3-5-185,5 15 46,23 61 7,-22-60-8,37 109 42,-35-102 46,35 132 90,-36-124 44,22 189 90,-29-218-336,0 0 1,-1 0 0,0 11-1,-7 74 111,-6-4-78,12-87-49,1 1 0,-1 0 0,1-1 0,-1 1 0,0 0 0,0-1 0,0 1 0,0-1 0,-2 4 0,-6 9 80,-19 25 0,18-29-81,0 0 0,-15 11 1,24-21-12,0 0 1,-1 1 0,1-1-1,-1 0 1,0 0 0,1 0-1,-1 0 1,0 0 0,-2 0-1,-7 3 21,1 0 0,-16 2 0,17-5-26,1 0 0,0-1 0,-1 0-1,1 0 1,-10-2 0,-2-3-17,1 0 0,0-1 0,0-1 0,-23-12 0,40 18-26,-1 0 1,1 0 0,-1-1 0,1 1-1,0-1 1,0 0 0,0 0 0,-2-2-1,-113-120-558,114 120 452,0 1 1,0-1 0,0 0-1,1-1 1,-4-4 0,-32-69-723,6-6 649,31 81 191,0 0-1,0-1 1,0 1 0,0 0-1,1-1 1,-1 1 0,1-7-1,0 10 29,-1-77-226,14-29-2282,-1-64-9805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19 128 11384,'-14'12'805,"9"-8"686,13-12-503,-6 7-852,-1-1 0,1 1 0,0 0 0,0-1 0,0 1 0,0 0 0,0 0 0,1 0 1,-1 1-1,0-1 0,0 0 0,1 1 0,-1 0 0,0-1 0,5 1 0,-3 0 154,20 0-90,0 1 0,0 1 0,29 6 0,-31-4-41,31 1 0,-30-3 99,96-7 554,-118 5-802,5-2 138,14-16 82,-19 18-222,-1 0-1,0 0 0,0 0 0,0 0 1,0 0-1,0-1 0,0 1 1,0 0-1,0 0 0,1 0 0,-1 0 1,0-1-1,0 1 0,0 0 0,0 0 1,0 0-1,0 0 0,0-1 1,0 1-1,0 0 0,0 0 0,0 0 1,0-1-1,0 1 0,-1 0 1,1 0-1,0 0 0,0 0 0,0-1 1,0 1-1,0 0 0,0 0 0,-5-12 103,0 1-1,-8-13 0,6 15 91,-38-31 91,44 39-270,0 1 0,1-1 1,-1 0-1,0 1 0,0-1 0,0 1 1,0 0-1,0-1 0,1 1 0,-1 0 0,-2-1 1,-17-3 162,-35-3 1,39 8 108,-61 23 114,62-17-134,-4 7-85,-20 17-1,38-30-170,0-1-1,1 1 1,-1-1 0,0 1-1,1 0 1,-1-1 0,1 1-1,-1 0 1,1 0 0,0-1-1,-1 1 1,1 0 0,-1 1-1,-2 9 66,0 0-1,1-1 0,-1 21 1,3-30-62,0 0 1,0 0-1,0 0 1,0 0 0,0 0-1,0 0 1,1 0-1,-1 0 1,0 1 0,2 0-1,4 13 10,1-1-1,1-1 0,0 1 1,1-2-1,0 1 0,1-1 1,1 0-1,0-1 1,0 0-1,15 10 0,-7-7-31,1-1 1,0-1-1,0-1 0,1 0 0,0-2 1,34 10-1,-44-16-35,0 0 0,1-2 0,-1 1 0,15-1 1,42-4-447,-39 1 297,-13 1-266,-1-1 0,27-7 0,-35 7 314,8-4-802,72-45-241,-71 37 916,70-88-2305,-6 6-8709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570 0 14168,'15'81'256,"-10"-61"1024,28 94 382,-26-88-1027,37 118 98,-34-111-898,53 160-301,-50-157-894,60 106-342,-60-123 1350,-9-15 309,-1 0 0,1 0 0,6 4-1,31 17-1887,16 14-6502</inkml:trace>
  <inkml:trace contextRef="#ctx0" brushRef="#br0" timeOffset="1">1117 125 15688,'-86'27'321,"63"-21"1285,-123 31 565,105-29-958,-83 12 1,-18 1-933,86-14-88,-207 13-157,185-14-3418,-80 6-7209,368-28 7993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2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24 200 13272,'9'13'-258,"-5"-9"649,-1 1 0,1 0 0,-1 0 0,0 0 0,-1 0-1,4 8 1,5 28 738,12 30-142,-16-49-551,5 27 0,4 18-319,33 132 435,-44-169-216,-25-101-42,14 50-228,-37-107 62,34 99 114,-39-119 78,40 120-192,6 23-115,-26-101 179,23 82-98,0 0-1,-1-47 1,6 64-57,0 1-1,1 0 1,-1 0 0,2-1-1,-1 1 1,4-10-1,-5 15-32,0 1 0,1 0-1,-1-1 1,0 1 0,0 0 0,0-1-1,1 1 1,-1 0 0,0-1-1,0 1 1,1 0 0,-1 0-1,0-1 1,0 1 0,1 0-1,-1 0 1,0 0 0,1-1 0,-1 1-1,0 0 1,1 0 0,9-4 12,1 0 0,-1 1 0,18-4 0,-12 6-210,80 6-212,-74-1-468,95 28-344,-93-24 366,50 19-975,85 44-1,-69-27-8078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1 199 9864,'13'-8'-154,"-11"6"25,1 0 1,0 1-1,-1-1 1,1 1-1,0 0 0,0 0 1,4-1-1,8-2-634,35-8-1718,-10 7 2989,30 1 360,7-3 905,-52 4-1557,-16 3 158,-1-1 0,0 0-1,8-3 1,-4 1-155,1 0 23,0-1 0,-1 0 0,0-1 0,0-1 0,20-12 0,-19 12 285,-11 6-422,0-1-1,-1 1 0,1-1 0,0 0 0,-1 1 0,1-1 0,-1 0 1,1 0-1,-1 0 0,2-2 0,-3 2-79,0 1 1,1 0-1,-1-1 0,0 1 1,0 0-1,0-1 1,0 1-1,0-1 0,0 1 1,0 0-1,0-1 0,0 1 1,0 0-1,-1-1 1,1 1-1,0 0 0,0-1 1,0 1-1,0 0 0,0-1 1,-1 1-1,1 0 1,0 0-1,0-1 0,-1 1 1,1 0-1,0-1 0,-1 1 1,-9-9 368,6 6-325,-1-2 55,0 0 0,0 0 0,-1 1 0,1 0 0,-1 0 0,0 0 0,0 1 0,0 0 0,-1 0 0,1 0 0,-1 1 0,-8-2 0,2 1 178,-26-2 1,34 5-233,-1 1-1,0-1 0,0 1 0,1-1 1,-1 2-1,0-1 0,-6 3 0,-4 3 70,0 1-1,0 0 0,1 1 0,-15 12 0,-46 43 514,67-52-239,-35 55 153,37-52-220,0 4-207,2 0-1,0 0 0,-2 22 1,5-32-93,2 0 0,-1 0 0,2 0 0,-1 0 1,1 0-1,0 0 0,1 0 0,0 0 0,0 0 1,5 9-1,-2-8-11,1 1 0,0-1 1,1 0-1,1 0 1,-1-1-1,1 0 0,1-1 1,0 1-1,0-1 1,0-1-1,1 0 0,17 9 1,7 2-57,1-2 0,60 19 0,-38-18-558,44 6-190,-44-12-991,-40-6 1513,33 8-6,-31-10-12,10-3-943,33-4 1,21-1-9299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197 200 10400,'20'-3'132,"-13"2"119,0 0 0,0-1 0,13-4 0,-14 4 26,0 0 1,0-1 0,-1 0 0,1 0-1,-1 0 1,1-1 0,-1 1-1,0-1 1,7-8 0,-11 10-203,-1 1-1,1-1 1,-1 0 0,1 0 0,-1 0-1,1 0 1,-1 0 0,0 1 0,0-1-1,0 0 1,0 0 0,0 0 0,0 0-1,-1 0 1,1 0 0,-2-3 0,2 3 26,-1 1-64,1 1-1,0-1 1,0 1 0,0-1 0,0 1-1,0-1 1,-1 1 0,1-1 0,0 1-1,0 0 1,-1-1 0,1 1 0,0-1-1,-1 1 1,0-1 0,-45-47 793,35 39-230,-49-24 224,46 28-302,-9 1-168,-26 0 1,48 4-315,-1 0-1,1 0 0,0 0 1,0 0-1,-1 1 1,1-1-1,0 0 1,0 1-1,-2 0 1,-8 3 95,0 2 0,0 0 1,-16 11-1,26-16-106,0 0-1,0 0 1,0-1-1,0 1 1,1 0 0,-1 0-1,0 0 1,1 0-1,-1 0 1,0 1 0,-8 15 182,-10 31 0,17-33-11,3 0-133,0 0 1,1 0-1,1 0 0,0 0 0,7 19 0,-5-21-12,0-1-1,1 1 1,0-1 0,0 0-1,1-1 1,17 21 0,-19-27-45,0 0 0,0 0 0,1-1 0,-1 0 0,1 0 0,11 6 1,-14-8-8,1-1 0,-1 1 0,0-1 0,1 0 0,-1 0 0,1-1 0,-1 1 0,1 0 0,0-1 0,-1 0 0,1 0 0,-1 0 0,1-1 0,7-1 0,-2-1 2,0-1 0,14-8 0,-23 12-4,17-12 1,3-11-2,-14 14 0,-1 1 0,5-10 0,-5 4 8,0-1-1,-1 1 0,0-1 1,-1 0-1,2-28 0,-5 34 3,1 5 16,-1 0 0,0 0-1,0 0 1,-1 0 0,0-5-1,-1 1 28,0 1 0,0-1 0,-5-8 0,7 16-46,0 0 0,0-1 0,0 1 0,0 0 0,0 0 0,0 0 0,0 0 1,0-1-1,0 1 0,-1 0 0,1 0 0,0 0 0,0 0 0,0 0 0,0 0 0,0-1 0,0 1 0,0 0 0,-1 0 0,1 0 0,0 0 0,0 0 0,0 0 0,0 0 0,0 0 0,-1 0 0,1 0 0,0 0 0,0 0 0,0 0 0,0 0 0,-1 0 0,1 0 0,0 0 0,0 0 0,0 0 0,-4 0 26,1 1-1,0-1 1,0 1 0,0 0-1,0 1 1,0-1-1,0 0 1,0 1-1,0-1 1,-2 4-1,4-5-28,1 0 9,-1 0 1,1 1 0,-1-1-1,1 0 1,-1 1 0,1-1 0,-1 1-1,1-1 1,0 1 0,-1-1-1,1 1 1,0-1 0,-1 1-1,1-1 1,0 1 0,-1-1 0,1 2-1,-27 79 315,26-77-301,0-1 0,0 0 0,1 0 0,-1 0 0,1 4 0,-4 135 218,6-111-10,12 44-133,2 0 0,4-1 0,30 72 0,-38-118-93,0-1 1,2-1-1,1 0 1,1-1 0,1 0-1,1-1 1,1-1 0,25 22-1,-35-36-52,1-1 0,1 0 0,-1-1 0,1-1 0,0 1 0,17 5 0,3-1-2327,57 11 1,-47-13-8572,-96-21 8259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9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0 15960,'-4'69'273,"5"-53"1093,19 76 441,-14-72-972,41 80 259,-36-80-654,22 29 0,13 9-350,-27-39-87,1-1 1,32 22-1,-51-39-1,0 0 0,0 0-1,0 0 1,0-1 0,0 1-1,1-1 1,-1 1 0,0-1-1,0 1 1,1-1 0,1 1-1,-3-1-1,7 2 5,0-1 0,-1 0 0,14 0 0,-14-2-4,0 0-1,1 0 0,-1-1 0,7-2 1,-13 4-1,1 0-1,0 0 0,0-1 0,0 1 0,0 0 0,0-1 0,0 1-1,0-1 1,0 0 0,0 1 0,-1-1 0,1 0 0,1 0 0,-2 1 1,6-6-3,-1 1 0,1-1-1,4-7 1,-4 3-6,10-21-1,-16 31 10,1-2-13,0 0 0,0-1-1,0 1 1,-1 0 0,2-5-1,2-22-37,-1-51 0,-4 58 19,-3-16 11,-9-36 0,-5 8 15,18 65 7,0-1 0,0 1 0,-1 0 0,1 0 0,0 0 0,-1 0 0,1 0 0,-1 0 0,1 0 1,-1 0-1,0 0 0,1 0 0,-1 0 0,0 0 0,-1-1 0,-1 0 2,3 2-3,0 0 0,0 0 0,0-1 0,0 1 0,0 0 0,0 0 0,0 0 0,0 0 0,0 0 0,0 0 0,-1 0 0,1-1 1,0 1-1,0 0 0,0 0 0,0 0 0,0 0 0,0 0 0,-1 0 0,1 0 0,0 0 0,0 0 0,0 0 0,0 0 0,0 0 0,-1 0 0,1 0 1,0 0-1,0 0 0,0 0 0,0 0 0,0 0 0,-1 0 0,1 0 0,0 0 0,0 0 0,0 0 0,0 0 0,0 0 0,0 0 0,-1 0 0,1 0 1,0 1-1,0-1 0,0 0 0,0 0 0,0 0 0,0 0 0,0 0 0,0 0 0,0 0 0,-1 1 0,1-1 0,0 0 0,0 0 0,0 0 0,0 0 1,0 0-1,0 1 0,0 3-1,0 1 0,1 0 0,0 0 0,-1-1 0,1 1 0,1 0 0,2 7 0,-2-6-21,4 7-158,32 55-205,-28-55-462,6 1 263,30 22-1,-45-35 515,0-1 1,0 1-1,0 0 1,0-1-1,1 1 1,-1-1-1,0 1 0,0-1 1,1 0-1,1 1 1,16 1-172,-1-1 0,1 0 0,20-3 0,-20-1-11,78-38-2101,-6 3-7927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1 274 13984,'3'4'422,"0"-1"0,0 0 0,0 0 0,0 0 0,0 0-1,1 0 1,0 0 0,-1-1 0,1 0 0,0 0 0,7 3 0,1-3-240,-1 1-1,17 0 1,-26-3-185,10 1 23,21 1-246,49-5-27,-46 2 156,-13-1 59,0 0 1,34-7 0,42-18-22,-82 20 52,19-16 1,-30 19 5,1-2 1,-1 1 0,10-12-1,-11 10 8,-1 0-1,0 0 1,0 0-1,-1 0 0,0-1 1,0 1-1,-1-1 0,2-10 1,-3 17 15,-1 0 0,0 0 0,0 0 0,0 0 1,1 0-1,-1 0 0,0 0 0,0 0 0,-1 0 0,1 0 0,0 0 1,-1-1-1,-2-9 59,-1 0 1,0 1 0,-1-1-1,-10-14 1,15 24-56,-1 0 0,0 0 0,0-1 0,0 1 0,0 1 0,0-1 0,0 0 0,0 0 0,0 0 0,-2-1 0,-16-9 185,-43-18 0,60 28-156,0 1 0,0-1 0,0 1 1,0-1-1,0 1 0,-4-1 0,-22 1 203,-40 4 0,66-4-234,0 0 0,1 1 0,-1-1-1,1 0 1,-1 1 0,0-1 0,1 1-1,-1 0 1,1-1 0,-2 2 0,-20 13 159,-39 33 0,47-33 57,-40 71 80,54-85-300,0 1 1,0 0-1,1 0 0,-1 0 0,0 0 0,1 0 0,-2 3 1,-6 42 144,8-36-157,-1-1 1,1 1-1,2 14 0,0-14-21,1-1-1,0 0 0,1 1 1,0-1-1,0-1 0,1 1 1,6 9-1,-10-18-41,0 1 1,-1-1-1,1 0 1,0 0-1,0 0 1,0 0-1,0 0 1,0 0-1,3 2 1,9 6-154,1-1 0,0-1 1,25 10-1,-18-12-699,105 1-231,-99-8 884,130-29-2218,-155 31 2399,143-29-11133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441 1 14792,'-33'15'274,"24"-13"1101,-64 5 453,-9-5 43,70-2-1749,-4 1 313,-27 5 3,-5 3-350,9 1-88,8-3 0,-12 4 0,32-8-3,13-3-6,3-1 2,0 0 1,0 1-1,9 0 1,48 5-29,-45-2-10,85 20-10,-80-16 30,90 38 2,-91-34 36,74 52 46,-93-62-29,0 1 1,0-1-1,0 1 1,0 0-1,0 0 1,1 2-1,14 17 122,16 30-1,-32-49-125,0-1 0,-1 0 0,1 1 0,0-1 0,-1 1 0,0-1-1,1 1 1,0 2 0,1 16 82,-1 0 0,-1 23 0,0-42-83,0 1-1,0 0 1,0-1-1,-1 1 1,1-1-1,-1 1 0,1 0 1,-2 2-1,-12 22 114,-22 34-1,22-43-84,-28 26 1,-14 3-44,38-34-36,-1-1-1,-40 19 0,58-30-6,0 1 0,-1-1 0,1 1-1,0-1 1,0 1 0,-1-1 0,1 0 0,0 0-1,-1 0 1,1 0 0,-2 0 0,-16-1-169,1-1 1,-33-9 0,50 11 154,0 0 0,0 0 1,0-1-1,0 1 0,0-1 1,0 1-1,0-1 0,0 1 1,0-1-1,0 0 0,0 1 1,0-1-1,-1-1 0,-9-10-224,0-1-1,-19-29 1,29 40 254,0 0 0,0 1 0,1-1 0,-1 1 0,0-1 0,1 0 0,-1 0 1,0-2-1,-2-12-57,-1-18 0,2-45-2354,-6-41-9565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1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1 14168,'1'102'248,"1"-70"993,3 75 4,2 22-916,-5-79 73,6 175-84,-6-187-1156,6 101-217,-5-122 789,-3-15 236,1 0 0,-1 0 1,1-1-1,0 1 0,0 0 1,0 0-1,0-1 0,1 3 1,-2-4 6,1 0-1,-1 0 1,1 1 0,-1-1 0,0 0-1,1 0 1,-1 0 0,1 0 0,-1 0-1,1 0 1,-1 0 0,1 0 0,-1 0-1,0 0 1,1 0 0,0 0 0,7 0-1477,-5 2 185,-1-1 0,1 0 0,0 1-1,0 0 1,0 0 0,2 2 0</inkml:trace>
  <inkml:trace contextRef="#ctx0" brushRef="#br0" timeOffset="1">334 264 15512,'-64'29'265,"49"-22"446,1 1 0,0 0 0,-16 12 0,-20 14-381,-33 17-254,69-41-974,-30 31-246,41-38 994,2-4-52,1 1 202,-1-1-32,1 0 1,0 0-1,0 0 0,-1-1 1,1 1-1,0 0 0,0 0 1,0 0-1,0 0 0,1-2 1,7-33-1969,1-11-7653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751 1 14520,'-69'0'277,"55"1"1111,-12 8 144,-35 19 0,37-18-954,-24 12-193,0 2 0,-44 30 0,51-26-291,18-14-82,2 1-1,-32 28 0,50-40-4,1 1 0,-1-1 1,1 1-1,-1-1 0,1 1 0,0 0 1,1 0-1,-1 0 0,-1 4 0,1-2-2,2-6-3,0 0-1,0 1 0,-1-1 1,1 1-1,0 0 0,0-1 1,0 1-1,0-1 0,0 1 1,0-1-1,0 1 0,0-1 1,0 1-1,0 0 0,2 8 9,0 0 0,1 0 0,4 9 0,-7-17-3,1 0-1,-1 0 0,0-1 0,1 1 0,-1 0 0,1 0 0,-1-1 1,1 1-1,-1-1 0,1 1 0,0 0 0,0 0 0,18 13 52,29 16-1,-25-18 44,39 15 0,-5-5 30,57 26 24,-93-38 18,69 51 43,-89-60-211,1 0 0,-1 0-1,0 0 1,1 0-1,-1 0 1,0 0-1,0 1 1,2 2 0,4 9 10,0-1 0,-1 1 1,9 27-1,-15-39-13,1-1-1,-1 1 1,0 0 0,0 0 0,0 0 0,0 0-1,0-1 1,1 1 0,-2 0 0,1 0-1,0 0 1,0 0 0,0 0 0,0-1-1,-1 1 1,1 0 0,0 0 0,-1 1-1,1-2-1,-4 11 17,-12 22 0,-17 13-48,32-44 12,0-1 1,0 1-1,-1 0 0,1-1 1,-1 1-1,1-1 0,-1 0 1,0 0-1,-2 2 0,-52 30-167,-11-4-14,67-29 200,-4 1-136,-1 1 1,1-1-1,-1 1 0,0-1 1,-7 0-1,-103 13-677,-20-8 614,56-1-2301,-71 7-6959,350-28 7103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510 1 13896,'-5'10'-376,"4"-7"757,0-1 1,0 1-1,0 0 1,-1-1-1,1 1 0,-1-1 1,1 0-1,-1 0 1,-2 3-1,1-1 374,-23 43 549,-27 65-1030,-18 36-150,44-97-124,-37 44 2,51-79 6,-31 29-177,-55 44 0,97-86 33,-1-1-1,0 0 0,0 0 0,-1 0 1,1 0-1,0-1 0,0 1 0,-6 1 1,-22 9-2939,6 0-4954,58-28 6060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11 11744,'-20'-4'250,"20"4"-221,-1 0 1,1 0-1,0 0 0,0 0 0,0 0 0,0 0 0,0 0 1,0 0-1,0 0 0,0 0 0,0 0 0,0 0 0,0 0 0,0 0 1,0 0-1,0 0 0,0 0 0,0 0 0,-1 0 0,1 0 1,0 0-1,0 0 0,0 0 0,0 0 0,0 0 0,0 0 0,0 0 1,0 0-1,0 0 0,0 0 0,0 0 0,0 0 0,0 0 1,0 0-1,0 0 0,0 0 0,-1 0 0,1 0 0,0 0 1,0 0-1,0 0 0,0 0 0,0 0 0,0 0 0,0-1 0,0 1 1,0 0-1,0 0 0,0 0 0,0 0 0,0 0 0,0 0 1,0 0-1,0 0 0,0 0 0,0 0 0,0 0 0,0 0 0,0 0 1,0 0-1,0-1 0,0 1 0,0 0 0,0 0 0,0 0 1,0 0-1,0 0 0,0 0 0,1 0 0,2-2 280,-2 2-152,2-1 25,1 0 1,0 1-1,-1-1 0,1 1 1,0 0-1,-1 0 0,1 0 1,0 1-1,-1-1 0,1 1 0,-1 0 1,7 2-1,-3-1-104,5 2 508,60 34 164,-55-27-522,75 64 80,-72-57-160,88 78 30,-86-77-196,88 69-144,-87-72-558,89 57-302,-90-60 230,159 106-2584,-116-76-5417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8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10136,'-16'37'0,"13"-28"429,0 0 1,-10 16-1,12-46 1224,1 18-1544,0 1 1,0 0-1,1 0 0,-1-1 1,1 1-1,-1 0 0,1 0 1,0 0-1,0 0 0,0 0 1,0 0-1,0 0 0,2-3 1,-1 3 188,-1 2-260,0 0-1,0 0 1,0 0 0,0 0-1,0 0 1,0 1-1,0-1 1,0 0-1,0 0 1,0 0 0,0 1-1,0-1 1,0 1-1,0-1 1,0 1 0,-1-1-1,1 1 1,0-1-1,0 1 1,1 1-1,0 0-27,6 4 153,-1 0-1,0 0 1,0 0 0,11 14-1,-9-9-106,-4-5 103,1 1-1,-1 0 1,5 10 0,-6-10-72,1 0 1,0 0 0,8 9-1,72 64 201,-76-72-334,-6-5-26,1 0 0,-1 0-1,1-1 1,0 0 0,0 1 0,5 1-1,100 42-1850,-55-29-125,-12-3-5040,-97-33 5324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155 162 9144,'8'67'777,"-5"-28"351,0 46 0,-9-35-305,4-31-286,-1 0 0,-10 34 1,13-53-520,0 0 0,0 0 0,0 1 1,0-1-1,0 0 0,0 0 0,0 0 1,0 0-1,0 1 0,0-1 0,0 0 0,0 0 1,0 0-1,0 1 0,0-1 0,0 0 1,0 0-1,0 0 0,0 0 0,-1 0 1,1 1-1,0-1 0,0 0 0,0 0 1,0 0-1,0 0 0,0 0 0,-1 0 1,1 0-1,0 1 0,0-1 0,0 0 1,0 0-1,-1 0 0,1 0 0,0 0 1,0 0-1,0 0 0,0 0 0,-1 0 1,1 0-1,0 0 0,0 0 0,0 0 1,-1 0-1,1 0 0,-9-11 1017,8 11-1018,-35-52 689,32 47-573,1 0 0,-1-1 0,1 0 1,-3-8-1,-1-1-32,-41-113 454,35 90-263,12 33-240,0 1 0,0 0 0,0 0-1,0-1 1,1 1 0,0-1 0,0 1 0,0 0 0,0-1 0,1 1 0,1-7 0,0-1 121,-1 5-114,1 1 0,0-1-1,0 1 1,1 0 0,0-1 0,5-8 0,1-2 138,-7 14-186,-1 1 0,1-1 0,0 1 0,0-1 0,0 1 0,1-1 0,-1 1 0,0 0 0,1 0 0,0 0 0,5-2 0,8-7 45,-10 6-54,1 1 0,0 0 0,0 0 0,1 1 0,-1 0 0,1 0 0,-1 1 0,1 0-1,12-2 1,-13 3-1,-1 1 0,1-1 0,0 1 0,0 0 0,0 1 0,-1 0 0,1 0 0,0 0 0,0 1 0,-1 0 0,10 4 0,-14-5 0,0 1 0,0-1 0,-1 0 0,1 1 0,0 0 0,-1-1 0,1 1 0,-1 0 0,1 0 0,-1-1 0,0 1 0,0 0 0,0 1 0,0-1 0,0 0 0,-1 0 0,1 0 0,0 0 0,-1 1 0,0-1 0,1 0 0,-1 0 0,0 1 0,0-1 0,-1 5 0,0 1 2,0-1 0,-1 1 0,0 0 0,0-1 0,-6 14 0,5-14 7,-1 0 1,-1 0-1,1-1 0,-8 9 1,5-6-30,2-2-80,0-1 0,0 0 0,-1 1 0,0-2 0,0 1 0,-13 9 0,10-8-383,-9 4 13,-17 10-2924,11-5-4794,56-37 6189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1 216 13088,'0'0'3391,"6"0"-2864,2-1-465,-3 1-115,0 0-1,0 0 0,0 0 0,8 2 0,63 8-260,-60-8 308,0-1-1,1-1 1,20-1 0,-20 0 19,-9 1 26,0 0 1,1-1-1,9-1 1,-7-1-18,22-4 36,-21 1 142,-11 5-176,5-2 24,0-1-1,-1 0 0,1 0 0,-1 0 0,0-1 1,0 0-1,-1 0 0,0 0 0,6-9 0,-5 6 65,-1-1 0,0 1-1,0-1 1,-1 0 0,0 0-1,0-1 1,1-16 0,-4 21-43,0 0 0,-1 0-1,1 1 1,-1-1 0,0 0 0,-1 0 0,1 1 0,-1-1 0,0 1 0,0-1 0,-5-6-1,7 10-59,0 1 0,0 0 0,0 0 0,-1-1 0,1 1 0,0 0 0,0 0 0,0 0-1,-1 0 1,1-1 0,0 1 0,0 0 0,0 0 0,-1 0 0,1 0 0,0 0 0,0 0-1,-1-1 1,1 1 0,0 0 0,0 0 0,0 0 0,-1 0 0,1 0 0,0 0 0,-1 0-1,-5 0 48,0 0 0,0 1-1,0-1 1,1 1-1,-12 4 1,7-1 172,1 4-129,0 0 0,-14 18 0,16-15-4,-19 54 39,24-61-116,1 0 1,0-1-1,0 1 0,0 0 0,0 0 0,0 0 0,1 5 0,-1 3 4,0-1-12,0-5-10,0 0 0,1 1-1,1 9 1,0-6-158,0 0 0,0 0 0,1 0 0,1 0 0,0-1-1,0 1 1,7 12 0,-9-19-38,1 0 0,0-1 0,0 1 0,1-1 0,-1 1 0,1-1 1,-1 0-1,1 0 0,0 0 0,5 3 0,1 0-646,-7-3 730,1 0 0,0-1 0,0 0-1,-1 1 1,1-1 0,0 0 0,0 0 0,0-1 0,0 1 0,0-1 0,0 0 0,0 1 0,5-2 0,7-5-1688,9-1-6960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90 12552,'29'98'3358,"-20"-65"-1652,-6-24-1436,0 1-1,2 13 1,13 90 1024,-17-99-1083,-1-7 29,2-21-140,1-28-83,3-3-10,4-15-6,15-47 15,-19 89 64,27-50 68,-26 57 112,-1 6-192,1 0 0,0 0 0,-1 0-1,12-5 1,-18 10-62,0 0 0,1 0-1,-1-1 1,0 1 0,1 0 0,-1 0 0,1 0-1,-1 0 1,0 0 0,1 0 0,-1 0 0,0 0-1,1 0 1,-1 0 0,1 0 0,-1 0 0,0 0-1,1 0 1,-1 0 0,0 0 0,1 0 0,0 0-1,3 3 21,1-1-1,-1 0 0,1 1 0,-1 0 0,0 0 0,0 0 1,6 6-1,-3 2 181,3 13-74,9 27 0,10 63-58,-7-20-2133,-21-93 1716,2-2-121,5-7 210,-1 1 0,0-1-1,10-13 1,40-66-535,-32 47-1071,41-64-8673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9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98 1 13720,'12'92'2753,"-11"-87"-2566,0 0 1,-1-1-1,2 1 1,-1 0-1,3 5 1,1 4-13,12 43 379,-5-13-200,5 13-284,-1 4-70,0 2 0,-4-22 6,8 41 38,2 36 270,-22-117-308,0-1 0,0 1-1,0-1 1,0 0 0,-1 1-1,1-1 1,0 1 0,0-1-1,0 0 1,-1 1 0,1-1 0,0 0-1,0 1 1,-1-1 0,1 0-1,0 1 1,-1-1 0,1 0-1,0 0 1,-1 1 0,1-1-1,-1 0 1,1 0 0,0 0-1,-1 0 1,1 1 0,-1-1-1,1 0 1,-1 0 0,1 0-1,0 0 1,-1 0 0,0 0-1,1 0 2,-2 0 11,0 0 0,0 0 1,1-1-1,-1 1 0,0 0 0,1-1 0,-1 1 0,0-1 0,1 1 0,-1-1 0,-2-1 0,-17-13 167,21 15-185,-36-29 330,31 26-316,-10-9 242,-2 0 0,0 2 0,-27-14 0,36 23 50,3 2-244,0 0-1,0 0 1,0 0-1,0 1 1,0 0-1,-6 4 1,5-1 253,4-2-269,0 0 1,1 0-1,0 1 1,0-1-1,0 0 1,0 0-1,0 1 1,0-1-1,1 1 1,0-1-1,0 0 1,0 1-1,0-1 1,0 1-1,1-1 1,-1 0-1,3 7 1,-1-4-17,-2-4-19,1 0 0,0-1 0,0 1 0,0 0 0,0-1 0,0 1 0,0 0 0,0-1 0,0 1 0,0-1 1,3 3-1,3 2 70,0 0 0,1-1-1,-1 1 1,1-2 0,0 1 0,16 6 0,9-3 41,-24-6-154,0 0 1,0-1-1,1 0 1,-1-1 0,0 0-1,0-1 1,1 0-1,-1 0 1,0-1 0,13-3-1,-12 1-640,-8 4 493,0-1 0,1 1-1,-1-1 1,0 0 0,0 0-1,0 0 1,1 0-1,-1 0 1,0-1 0,-1 1-1,1 0 1,0-1 0,0 0-1,-1 1 1,1-1 0,0 0-1,-1 0 1,2-2-1,28-67-2438,-2 4-8835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40 539 13624,'4'14'203,"5"15"1075,7 49 299,-10-49-1042,-1-3-647,14 42 0,-14-53 152,12 39-1664,-13-45 1130,-1 0 0,2 0 0,8 14 0,-11-21 344,0-6-52,3-8-27,0 0-1,3-15 1,-1 2-987,18-46-6217</inkml:trace>
  <inkml:trace contextRef="#ctx0" brushRef="#br0" timeOffset="1">1 1 8344,'0'0'0,"3"15"0,1 10 0,10 22-2112,5 17 2192,13-12 8,8-4-88,32 53-4344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7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20 13272,'-2'-13'-10,"1"6"1212,4 14 656,17 55 57,-20-58-1881,1 0 0,0 0 0,0 0 0,1 0 0,-1 0 0,1 0 0,0 0 0,0 0 1,0-1-1,0 1 0,1-1 0,0 0 0,-1 0 0,1 0 0,4 3 0,-7-6-34,1 1-1,-1-1 1,0 0-1,0 0 1,1 0-1,-1 0 1,0 0-1,1 0 1,-1 0-1,0 0 0,1 0 1,-1 0-1,0 0 1,1 0-1,-1 0 1,0 0-1,1 0 1,-1 0-1,0 0 1,0 0-1,1-1 1,-1 1-1,0 0 1,1 0-1,-1 0 1,0 0-1,0-1 1,1 1-1,6-9 9,-2-3 98,0 0-1,7-23 1,-10 26-89,-1 7 32,1-1 0,-1 1 0,0-1 0,1 1 0,-1 0 0,1-1 0,-1 1 1,1 0-1,0 0 0,0 0 0,3-2 0,-1 0 6,-4 4-46,0 0 1,1 0-1,-1 0 1,0-1-1,0 1 1,0 0-1,0 0 1,1 0-1,-1 0 1,0-1-1,0 1 1,0 0-1,1 0 1,-1 0-1,0 0 1,0 0-1,1 0 1,-1 0-1,0 0 0,0 0 1,1 0-1,-1 0 1,0 0-1,0 0 1,1 0-1,3 0 42,1 1 0,-1 0 0,1 0 0,-1 0 0,0 1 0,6 2-1,-9-4-28,-1 0-1,1 1 1,0-1-1,-1 0 1,1 1-1,-1-1 0,1 1 1,-1-1-1,1 1 1,-1-1-1,0 1 1,1-1-1,0 1 0,5 8 63,1 0 0,-2 0 0,1 0 0,-1 1 0,5 14 0,4 10 36,2 7-96,7 19-122,-22-57-66,0 0 1,0 0 0,1 0 0,-1 0-1,4 4 1,0 2-137,-5-9 246,0 1 1,0-1-1,0 0 1,0 0-1,0 0 1,0 0-1,0 0 1,0 1 0,1-1-1,-1 0 1,0 0-1,0 0 1,0 0-1,0 0 1,0 0-1,0 0 1,0 1-1,1-1 1,-1 0-1,0 0 1,0 0-1,0 0 1,0 0 0,1 0-1,-1 0 1,0 0-1,0 0 1,0 0-1,0 0 1,0 0-1,1 0 1,-1 0-1,0 0 1,0 0-1,0 0 1,0 0-1,1 0 1,-1 0-1,0 0 1,7-8-358,24-54-1947,-1 3-7835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2.1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511 188 12376,'-28'-24'261,"27"23"-86,0 0 0,0 0 0,0 0 0,0 0-1,0 0 1,0 0 0,0 0 0,0 0 0,0-1 0,1 1 0,-1 0 0,0-2 0,-2-4 164,-11-17 1052,5 8-670,0 0 188,-13-20-1,21 35-896,0 0 0,0 0-1,0 1 1,0-1 0,0 0-1,0 0 1,0 1 0,0-1-1,0 1 1,0-1 0,0 1-1,-1-1 1,1 1 0,0 0-1,0-1 1,-1 1-1,1 0 1,0 0 0,0 0-1,-3 0 1,2 0 13,2 0-18,0 0 0,0 0-1,0 0 1,-1 0 0,1 0 0,0 0 0,0 0 0,0 0 0,0 0 0,-1 0 0,1 1-1,0-1 1,0 0 0,0 0 0,-1 0 0,1 0 0,0 0 0,0 0 0,0 0 0,0 0-1,-1 1 1,1-1 0,0 0 0,0 0 0,0 0 0,0 0 0,0 1 0,0-1 0,-1 0-1,-4 8 82,1-1-1,-8 16 0,10-18-67,0 1 0,1 0 0,-1-1 0,1 1 1,1 0-1,-1 0 0,1 11 0,0-8 12,0-4 19,-1-1 0,1 0 0,1 1 0,-1-1 0,1 1 0,-1-1 0,1 0 0,3 7 0,-1 1 139,-2-10-160,0 0-1,-1 0 0,1 0 1,0 0-1,0-1 0,0 1 1,2 3-1,-2-5-6,-1-3 7,1 3-27,-1-15 31,1 1 0,-3-24 1,-9-71 487,8 82-434,3 27-80,0 0-1,0-1 0,0 1 1,-1 0-1,1 0 1,0-1-1,0 1 0,0 0 1,0 0-1,0-1 0,0 1 1,0 0-1,0 0 1,0-1-1,0 1 0,0 0 1,0 0-1,1-1 0,-1 1 1,0 0-1,0 0 1,0-1-1,0 1 0,0 0 1,0 0-1,0 0 1,1-1-1,-1 1 0,0 0 1,1-1 7,1 0 1,-1 0 0,0 0 0,1 0-1,-1 1 1,1-1 0,-1 1-1,1-1 1,-1 1 0,1-1 0,-1 1-1,1 0 1,0 0 0,-1 0-1,1 0 1,-1 0 0,1 0 0,1 0-1,-2 0-8,-1 0 0,1 1-1,-1-1 1,1 0 0,-1 0-1,1 0 1,0 0 0,-1 1-1,1-1 1,-1 0 0,0 1-1,1-1 1,-1 0 0,1 1-1,-1-1 1,1 1 0,-1-1-1,0 0 1,1 1 0,-1 0-1,68 85 218,-53-61 56,68 126 87,-67-116-212,59 168 42,-73-199-193,-1 0 0,0 0 0,1 1 1,-2-1-1,1 0 0,0 1 0,-1 3 0,2 73 30,-5-58-32,-4 26 1,7-48-3,0 0 0,0 0-1,-1-1 1,1 1 0,0 0 0,0 0 0,0-1 0,0 1-1,-1 0 1,1 0 0,0-1 0,0 1 0,-1 0 0,1-1 0,-1 1-1,1 0 1,-1-1 0,1 1 0,-1-1 0,1 1 0,-1-1-1,1 1 1,-1-1 0,0 1 0,1-1 0,-1 1 0,0-1-1,1 0 1,-1 0 0,0 1 0,0-1 0,-1 0 0,2 0 0,-10 5-1,0-2 1,0 1 0,-1-2 0,-18 4-1,6-5-74,-48-3 0,64 2-114,0-1 1,0 0 0,-13-4-1,-89-25-564,-8-14 586,117 44 167,-70-24-2669,-66-20-7768,318 103 7832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10584,'16'10'646,"1"-1"0,0 0 0,36 11 0,31 6 162,-62-19-444,116 39 536,13 12-432,-115-42-48,182 85 174,-207-96-367,21 13 1,164 114 396,-160-106-258,117 93 73,-128-99-444,-10-9-80,94 63-864,-40-33-218,-68-41 1110,-1 1 0,1-1 1,0 0-1,0 1 1,0-1-1,0 1 1,0-1-1,0 0 1,0 0-1,0 0 0,2 1 1,11-1-226,0 0-1,28-4 1,-21 1-1580,21 1-5029,-98 5 5178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0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260 61 13360,'0'-14'539,"0"8"139,0 0 1,0 0-1,-1-8 1,0 13-554,0 1 0,1-1 0,-1 0-1,1 1 1,-1-1 0,0 0 0,1 1 0,-1-1 0,0 1 0,0-1 0,0 1 0,1 0 0,-1-1-1,0 1 1,0 0 0,0-1 0,0 1 0,0 0 0,0 0 0,0 0 0,0 0 0,-5-1 353,2-1-444,-1 1 0,0 1 0,0-1 0,0 1 0,0 0 0,0 0 0,0 0 0,0 0-1,-6 2 1,6-1-3,4-1-14,0 0 0,0 1 0,0-1 1,1 0-1,-1 0 0,0 1 0,0-1 1,0 0-1,1 1 0,-1-1 0,-1 1 0,-28 19 190,20-13-186,-18 17-1,20-15-20,0 0 0,-8 13 0,-12 25 2,8-2 3,16-34-4,-5 21 1,7-23-1,1 0 1,1 0-1,0 0 1,0 0-1,3 11 1,-3-20-1,0 1-1,0-1 1,0 1 0,0-1 0,0 1-1,0-1 1,0 1 0,0-1-1,1 1 1,-1-1 0,0 0-1,0 1 1,0-1 0,1 1 0,-1-1-1,0 0 1,1 1 0,-1-1-1,0 0 1,1 1 0,7 5 4,-1 0-1,1-1 1,0 0 0,15 7 0,-8-8 3,82-3 13,-72-3 10,-1-1 1,42-10-1,-62 12-24,13-5 133,53-27 56,-69 32-182,0 0 0,1 1 0,-1-1 0,0 0 0,-1 1 0,1-1 0,0 0 0,0 0 0,1-2 0,3-2 54,0-1-22,-1 0 1,1 0 0,-1 0-1,0-1 1,-1 1-1,1-1 1,3-11-1,-6 14 28,1 0-49,-1 1-1,0-1 1,0 0-1,0 0 1,-1 0-1,1 0 1,-1 0-1,0 0 1,0 0-1,0 0 1,-1-4-1,0 5-10,0 0 0,0 1 0,-1-1 0,1 0 0,0 1 0,-1-1 0,-3-3 0,5 6-12,0 0-1,0-1 1,0 1-1,0 0 0,0 0 1,0 0-1,0 0 1,-1 0-1,1 0 0,0 0 1,0 0-1,0 0 1,0 0-1,0 0 0,0 0 1,0 0-1,0-1 1,0 1-1,0 0 0,0 0 1,0 0-1,-1 0 1,1 0-1,0 0 0,0 0 1,0 0-1,0 0 1,0 0-1,0 0 0,0 0 1,0 0-1,0 0 1,-1 0-1,1 0 0,0 0 1,0 0-1,0 0 1,0 0-1,0 0 0,0 0 1,0 1-1,0-1 1,0 0-1,0 0 0,-1 0 1,1 0-1,0 0 1,0 0-1,0 0 0,0 0 1,0 0-1,0 0 1,0 0-1,0 0 0,0 0 1,0 1-1,0-1 1,-5 5 22,1 1 0,0 0 1,-6 11-1,7-8-49,2 8-29,1 25 1,3-28-352,4 3 186,1 0-1,10 16 1,-6-19-659,12 7 263,29 18 0,-51-38 516,-1 0-1,1 0 0,-1 0 0,1 0 0,0-1 0,0 1 0,-1 0 1,5 0-1,26 5-465,42 2 0,-72-8 534,0 0 0,0 0 0,0 0 0,0 0 0,0-1 0,0 1 0,0 0 0,3-2-1,-5 2 32,12-4-93,0 0 0,14-7 0,40-30-1930,38-14-7634,-103 54 9481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4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199 947 13896,'-5'88'1688,"-5"10"159,4-42-247,5-43-1482,0-9-42,1 0 1,-1 0-1,0 0 1,0 0-1,-2 8 0,2-9-16,-1 0 0,1 0 0,-1 0 0,1 0 0,-1 0 0,-3 4 0,3-7-51,0-4 4,-10-18 9,-9-30 0,14 29 46,-29-127 17,28 109-92,-12-85 1,-1-18-1,14 89-20,-12-200-6,18 243 30,2-22 1,8-66 0,6 11 8,-15 89-6,1-4 4,-1 0 1,1 0-1,1 0 1,-1 0-1,3-6 0,5-9 10,13-22-1,-13 29-8,20-23 1,-29 34-5,1 0 0,-1 0 1,1 1-1,0-1 0,-1 0 0,1 1 1,0-1-1,0 0 0,-1 1 0,1-1 1,0 1-1,0-1 0,0 1 0,-1 0 1,1-1-1,0 1 0,0 0 1,0 0-1,0-1 0,1 1 0,-2 0-1,7-1 5,0 0-1,-1 0 1,1 1-1,-1 0 1,11 1-1,-6 1 2,0 1 0,0 0 0,13 6 0,-22-8 4,0 0-1,0 0 0,0 0 1,0 0-1,0 0 1,0 0-1,-1 0 1,1 1-1,2 2 1,-4-4-10,50 48 98,0 14-34,-50-62-64,4 5 55,-1-1 0,1 1 0,3 8 0,-7-13-55,33 72 220,-6 8-130,-20-49 138,-7-31-228,9 75 232,-8-1-167,-1-74-65,-2 25 95,0-13-46,-6 20 0,6-27-46,1-1 0,-1 1 0,-1-1 1,1 0-1,-1 0 0,-5 7 0,6-8-8,-1 0 0,0 0 0,-1-1 0,1 1 1,0-1-1,-1 0 0,1 0 0,-1 0 0,0 0 0,0 0 1,0-1-1,-6 2 0,10-3-11,-1 0 1,1 0-1,-1 0 0,1 0 1,-1 1-1,1-1 0,-1 0 0,1 0 1,-1 0-1,1 0 0,-1-1 1,1 1-1,-1 0 0,1 0 1,-1 0-1,1 0 0,-1 0 0,1-1 1,-1 1-1,1 0 0,-1-1 1,-12-6-124,0-1 1,1-1 0,-15-13-1,16 9-581,0-5 270,-13-33 0,20 37 270,5-4-648,0 1 0,6-32 0,3-29-10511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257 619 13272,'-5'56'117,"2"-30"1071,-11 66 264,9-64-682,-12 36 1,13-51-671,2-2 29,-2-1-1,0 0 1,0-1 0,-1 1-1,0-1 1,0 1 0,-7 7-1,12-16-121,0-1 0,0 0 0,-1 0-1,1 0 1,0 0 0,0 0-1,0 0 1,0 0 0,0 0-1,0 0 1,0 1 0,0-1-1,0 0 1,0 0 0,-1 0 0,1 0-1,0 0 1,0 0 0,0 0-1,0 0 1,0 0 0,0 0-1,0 0 1,-1 0 0,1 0-1,0 0 1,0 0 0,0 0 0,0 0-1,0 0 1,0 0 0,0 0-1,-1 0 1,1 0 0,0 0-1,0 0 1,0 0 0,0 0-1,0 0 1,0 0 0,0-1 0,0 1-1,-1 0 1,1 0 0,0 0-1,0 0 1,0 0 0,0 0-1,0 0 1,0-1 0,-7-4 111,1-1 1,-1 0 0,-8-12-1,7 5 184,-31-91 107,32 77-196,-29-132 49,30 121-234,-5-70 4,2-29-26,9 20-6,10 18 0,-9 89 0,1-1 0,1 1 0,0 0-1,1 0 1,-1 0 0,2 1-1,0-1 1,0 1 0,7-9 0,-11 16-2,-1 1 1,1 0 0,1 0-1,-1 0 1,0 0 0,0 0-1,0 0 1,2-1 0,5-3 1,0 0 0,1 1 0,-1 1 0,1-1 0,15-3 0,-23 7 4,1 0 1,-1-1 0,0 1-1,0 0 1,1 0 0,-1 0-1,0 0 1,0 0 0,3 1-1,10 3 22,0 0-1,-1 1 0,18 8 1,-29-12 6,-1 0 0,1 0 1,0 0-1,-1 0 1,0 0-1,3 3 0,8 8 30,-1 1-1,-1 0 1,0 0 0,-1 1-1,0 0 1,-1 0-1,-1 1 1,0 1-1,-1-1 1,-1 1-1,0 0 1,4 32-1,-7-30-13,-1 1-1,-1 0 0,-1 0 0,0-1 1,-1 1-1,-2-1 0,0 1 0,-8 22 1,8-33-40,-8 5-20,-16 15 1,18-22-176,-6-1 20,-27 4 0,42-9 121,0 0 0,0 0 0,0 0 0,0 1 0,0-2 0,0 1 0,1 0 0,-1 0 0,0 0 0,0 0 0,-1-1 0,-15-5-380,-24-12 1,40 18 337,0-1 0,0 1 0,0-1 1,0 0-1,1 1 0,-1-1 0,0 0 0,0 0 0,0 1 0,-1-3 0,-50-76-1125,43 61 948,-30-93-2163,5 9-8145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160 441 14880,'-20'51'4166,"20"-51"-4073,-1 1-1,1-1 1,0 1 0,0-1 0,-1 1-1,1-1 1,0 0 0,0 1-1,-1-1 1,1 0 0,-1 1 0,1-1-1,0 0 1,-1 1 0,1-1-1,-1 0 1,1 0 0,0 1-1,-1-1 1,1 0 0,-1 0 0,1 0-1,-1 0 1,1 1 0,-1-1-1,1 0 1,-1 0 0,1 0 0,-1 0-1,0-1-59,0 1-1,-1 0 1,1-1 0,0 1-1,0-1 1,1 1-1,-1-1 1,0 0-1,0 1 1,0-1 0,0 0-1,0 1 1,0-2-1,-7-8 114,1 0-1,0 0 0,1 0 0,-8-18 0,-16-50-127,21 55 78,4 7-69,0-1 0,1 0-1,-3-33 1,5 35-24,-8-79-13,10 80-110,4-7-12,6-22-1,-10 42 105,0 1 1,0-1-1,0 1 1,1-1-1,-1 1 1,0-1-1,0 1 0,0-1 1,1 1-1,-1-1 1,0 1-1,1 0 0,-1-1 1,0 1-1,1 0 1,-1-1-1,0 1 1,1 0-1,-1-1 0,1 1 1,-1 0-1,11-6-211,-1 1-1,1 0 0,11-3 1,-21 7 167,0 1 0,0 0 0,0 0 0,-1 0 0,1 0 0,0-1 0,0 1 0,0 0 0,0 1 0,0-1 0,-1 0 0,1 0 0,0 0 0,0 0 0,1 1 0,26 8-708,40 18 1,-46-17-126,93 41-238,-93-41 837,100 47-1948,-9-5-7172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6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153 154 12376,'-15'-7'207,"11"5"-34,1 0 0,-1 0 1,1 0-1,-1 0 0,1 0 0,-5-5 1,7 6-51,1 1 0,-1-1 0,1 1 0,-1-1 0,1 1 0,-1-1 0,1 1 0,0-1 0,-1 0 0,1 1 0,0-1 0,-1 1 0,1-1 0,0 0 0,0 0 0,-1 1 0,1-1 0,0 0 0,0 1 0,0-1 0,0 0-1,0 1 1,0-1 0,0 0 0,0 0 0,0 1 0,1-2 0,0 0 823,-2 1-885,1 1 0,0-1 0,-1 1 0,1 0 0,0-1 0,-1 1 0,1 0 0,-1-1 0,1 1 0,0 0 0,-1 0 0,1-1 0,-1 1 0,1 0 0,-1 0 0,1 0 0,-1 0 0,1 0 0,-1 0 0,1-1 0,-1 1 0,1 0 0,-1 0 0,0 1 0,-3-2-50,3 1-6,-1 0 0,1 0 0,-1 0 0,1 0 0,0 0 0,-1 1 1,1-1-1,0 0 0,-1 1 0,1-1 0,0 1 0,0-1 0,-1 1 0,1 0 0,0-1 1,0 1-1,0 0 0,-2 2 0,-1 0 0,0 1-1,0 0 1,-5 8 0,4-4-3,0 0 0,0 1 1,1-1-1,0 1 0,1 0 1,0 0-1,0 1 1,-2 14-1,4-9 3,-1 0 1,2 0-1,0 1 0,3 20 1,0-28 20,30 36 9,-23-36-22,12 5 13,27 9-1,-32-17 148,74 8 51,-74-13-144,-5-2-49,0 1-1,15-6 0,-21 6-16,0-1 0,-1-1 0,0 1 0,1-1 0,-1 1 0,0-1 0,0-1-1,7-5 1,-8 4 8,1 0-1,0 0 1,-1 0-1,0-1 1,0 0 0,4-8-1,-8 12-18,1 0-1,-1 0 1,1 0 0,-1 0-1,0-1 1,1 1 0,-1 0-1,0 0 1,-1-1-1,1 1 1,0 0 0,-1 0-1,1 0 1,-1 0 0,1-1-1,-1 1 1,-1-2 0,0 0 1,-48-106 31,40 95-47,-59-58-99,54 61-394,-56-40-223,50 37-2012,-23-16-6320,102 72 6827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7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15960,'1'4'1369,"15"51"163,-11-36-744,21 126 244,-21-115-626,25 107 106,-24-113-392,-2-6-41,1 8 110,14 37-1,0-19 135,-19-44-322,0 0 0,0 0-1,0 0 1,0 0 0,0 0 0,0 0 0,0 0 0,0 0-1,0 0 1,0 0 0,0 0 0,1 0 0,-1 0 0,0-1-1,0 1 1,0 0 0,0 0 0,0 0 0,0 0 0,0 0-1,0 0 1,0 0 0,0 0 0,0 0 0,0 0 0,1 0-1,-1 0 1,0 0 0,0 0 0,0 0 0,0 0 0,0 0 0,0 0-1,0 1 1,0-1 0,0 0 0,0 0 0,0 0 0,0 0-1,1 0 1,-1 0 0,0 0 0,0 0 0,0 0 0,0 0-1,0 0 1,0 0 0,0 0 0,0 0 0,0 0 0,0 0-1,0 1 1,0-1 0,0 0 0,0 0 0,0 0 0,0 0-1,0 0 1,0 0 0,0 0 0,0 0 0,0 0 0,0 0-1,2-3 7,0 0-1,0 0 1,0 0-1,-1-1 1,0 1-1,1 0 1,-1-1-1,1-6 1,-1 3-8,3-9-2,0-1 0,0-22 0,-1 17-409,4-22-1,16-48-525,-23 90 826,0 0 1,1 1-1,0-1 1,-1 0-1,1 1 1,0-1-1,2-2 1,13-19-444,24-24 0,-27 35 337,61-30-1150,-61 34 273,66-38-9931</inkml:trace>
  <inkml:trace contextRef="#ctx0" brushRef="#br0" timeOffset="1">494 269 13808,'2'4'5,"27"42"1399,-5-13-442,2-2-1,38 36 1,-57-59-849,1-1 0,16 11 0,-10-9-65,36 22-8,-36-23 13,1-1 0,0 0 1,0-2-1,1 0 0,16 4 1,-11-5 136,23 2 1,-43-6-177,-1 0-1,0 0 1,1 0 0,-1 0-1,1 0 1,-1 0 0,0 0 0,1 0-1,-1 0 1,1 0 0,-1 0-1,1 0 1,-1 0 0,0-1-1,1 1 1,-1 0 0,0 0-1,1 0 1,-1-1 0,1 1-1,-1 0 1,1-1 0,1-1 27,1-1 0,0 0 1,-1 0-1,1-1 0,-1 1 1,0 0-1,0-1 0,-1 1 1,1-1-1,1-4 0,-3 7-11,0 0 0,0 0 0,1 0 0,-1 1 0,0-1 0,0 0 0,0 0 0,0 0 0,0 0 0,0 0 0,-1-1 0,-3-22 224,-12-35-1,12 46-85,-1 1 0,0-1 0,-1 1 0,-12-17 0,15 24-120,3 4-22,-1 0-1,1 0 1,-1 0 0,1 1 0,-1-1-1,0 0 1,1 0 0,-1 1 0,0-1-1,0 1 1,1-1 0,-3 0 0,-6-4 65,0 0 1,0 1-1,-1 1 1,-18-5-1,28 7-78,-1 1 1,0 0-1,1 0 0,-1 0 1,0 0-1,0 0 0,1 0 1,-1 0-1,0 0 0,0 0 1,1 0-1,-1 0 0,0 0 1,1 1-1,-1-1 0,0 0 1,1 1-1,-2 0 0,-14 7 77,1 2-1,0 0 0,-15 14 1,28-22-57,0-1 1,1 1-1,-1-1 1,1 1-1,-1 0 1,1 0-1,-2 2 1,-48 94 344,50-95-340,0-1-1,-1 1 0,2-1 1,-1 1-1,0 0 0,0 3 1,-11 109 326,11-113-336,1 1 0,0-1 1,0 1-1,1-1 0,-1 0 1,0 1-1,2 3 0,38 106 239,-39-111-269,-1 1-1,1 0 1,0 0 0,0-1 0,0 1 0,0-1-1,0 1 1,0-1 0,1 0 0,-1 1-1,2 0 1,11 12-11,19 12 0,24 8-107,-54-32 38,0 0 0,0-1 0,1 1 1,-1-1-1,0 0 0,7 1 1,-10-2 81,91 20-568,14-6 325,-43-5-2974,56 11-7712,-276-47 8229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0 360 14344,'6'2'565,"-1"-1"0,0 1 0,0 0 0,0 0 0,0 1 0,0 0 0,-1 0 0,1 0 0,6 6 0,-6-5-421,-3-3-68,-1 1 0,1-1 0,-1 1 0,1-1 1,-1 1-1,0 0 0,1 0 0,1 3 0,33 54 600,-29-47-574,0 0-1,0 1 1,8 24-1,-3-6 145,34 103 193,-42-118-427,-3-10 15,0-1 1,0 1-1,4 7 0,8 28 151,-25-92-36,-12-49-74,19 76-46,-23-102 11,23 100-20,-13-89 2,16 94-20,11-72-58,-9 92 25,0-1 0,0 0-1,1 1 1,-1-1 0,1 1 0,0-1 0,1-2 0,5-8-132,1 0 0,17-19 0,-25 30 96,1 0 0,0 0 0,0 0 0,0 1 0,0-1 0,0 0 0,0 1 0,1-1 0,1 0 0,20-9-456,34-8 0,-39 13-328,78-29-220,-78 27 818,75-40-2207,-7 6-8313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4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12824,'46'19'2648,"-44"-18"-2524,0 0 0,0 0 0,0-1 0,0 1 0,0 0 0,0-1 0,0 1 0,3 0 0,4 0 46,1 2-76,-5-1-32,-1-1-1,1 0 1,0 0 0,5 0 0,59 6 211,-66-6-279,1-1 1,-1 1-1,1-1 0,-1 0 0,1-1 0,-1 1 1,6-1-1,2-1-1,0 1 3,-7 1 5,-1 0 0,1-1 0,0 1 0,-1-1 0,7-2 0,-8 3-31,4-2 111,1 0 1,-1 0-1,-1 0 1,1-1-1,0 0 1,0 0-1,8-6 1,-14 9-59,0 0 0,0 0 0,0-1 0,0 1 0,1 0 1,-1 0-1,0-1 0,0 1 0,0 0 0,0 0 0,0 0 0,0-1 0,0 1 0,0 0 1,1-1-1,-1 1 0,0 0 0,0 0 0,0-1 0,0 1 0,0 0 0,-1 0 1,1-1-1,0 1 0,0 0 0,0 0 0,0-1 0,0 1 0,0 0 0,0 0 1,0 0-1,-1-1 0,1 1 0,0-1 11,-1 1 0,1-1 0,-1 1 1,1-1-1,-1 1 0,1 0 0,-1-1 0,0 1 0,1 0 1,-1-1-1,1 1 0,-1 0 0,0 0 0,-1-1 0,-4 0 48,-1 1-1,0 0 1,1 0-1,-1 0 0,0 1 1,0-1-1,1 2 0,-1-1 1,1 1-1,-1 0 1,1 0-1,0 1 0,0 0 1,-10 6-1,12-7-37,0 1 0,1 0-1,-1 0 1,1 0 0,0 0 0,0 0-1,0 1 1,1-1 0,-1 1 0,1 0-1,0 0 1,-1 0 0,2 0 0,-1 0-1,0 0 1,1 0 0,0 1 0,0-1-1,0 0 1,1 1 0,0-1 0,-1 1-1,2 8 1,0-6-8,0 1 0,0 0 0,1-1 0,0 0 0,0 1 0,1-1 0,5 10 0,-6-13-43,0 0-1,1-1 0,-1 0 0,1 0 1,0 0-1,0 0 0,0 0 0,0 0 0,1-1 1,-1 0-1,1 1 0,-1-1 0,1-1 1,0 1-1,7 2 0,-5-3-108,0 1 0,0-2 0,1 1 0,-1-1 0,0 0 0,1 0 0,-1 0 0,0-1 0,0 0-1,9-3 1,8-3-778,29-13 0,-44 17 770,44-19-108,-31 13-20,114-49-2175,-11 4-8219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538 55 14616,'-37'-15'1082,"16"7"631,0 0-1,-40-9 0,39 14-1403,0 1 0,-1 1 0,1 1 0,0 0 0,-38 7 0,42-4-254,1 1 0,0 1-1,1 0 1,-1 1-1,1 1 1,0 0-1,-27 18 1,37-21-35,0 1 0,0 0 0,0 0 0,1 0 0,0 1 0,0 0 0,1 0 0,-7 11 0,9-13-8,0-1 0,1 1 1,-1-1-1,1 1 0,0 0 0,0-1 0,0 1 1,0 0-1,1 0 0,0 0 0,0 0 0,0 0 1,0 0-1,0-1 0,1 1 0,0 0 1,0 0-1,2 5 0,6 9 31,-3-11 65,48 30 32,-40-31-114,11 0-18,-1-1 0,1-1 0,0-1 0,-1-1 0,48-3 0,-57 0-5,0-1 0,0 0-1,0-1 1,-1-1 0,1 0-1,-1-1 1,0 0 0,0-1-1,-1-1 1,0 0 0,20-15-1,-27 18 1,-1 0-1,0-1 1,0 1-1,-1-1 1,1 0-1,-1-1 1,0 1-1,0-1 1,-1 1-1,0-1 0,0 0 1,0-1-1,2-9 1,0-1 41,-4 14-29,0 0 1,0 1 0,0-1-1,-1 0 1,1 0 0,-1 0-1,0 0 1,0 0 0,0 0-1,0 0 1,0 0 0,-1 0-1,1 0 1,-2-2 0,2 4-1,0 0 1,-1 0 0,1 0 0,0 0-1,-1 0 1,1 0 0,-1 0-1,0 0 1,1 1 0,-1-1 0,-1-1-1,2 2-11,-1-1 0,1 1 0,-1 0-1,1 0 1,-1 0 0,1 0-1,-1 0 1,0 0 0,1 0 0,-1 0-1,1 0 1,-1 0 0,1 0 0,-1 0-1,1 0 1,-1 0 0,1 0-1,-1 0 1,1 1 0,-1-1 0,1 0-1,-1 0 1,1 1 0,-1-1-1,1 0 1,-2 1 0,-11 10 71,1 0 0,-1 0 1,2 1-1,-13 16 0,3-4 34,20-22-91,-1 0 0,0 0 0,0 0 0,1 0 0,-1 1 0,1-1 0,-2 5 0,-2 3 5,-1 1-6,2-6 53,1 0 0,1 0 0,-5 11 0,-20 58 234,22-57-182,-2 30-1,2 1 1,2-1 0,4 56-1,13 38 159,-13-134-230,0 0 0,0-1 0,3 8 0,59 205 201,-59-204-224,8 17-1,37 85 28,-30-75-49,31 53 0,-36-75-13,0-1 0,0 0 1,2-1-1,0-1 0,1 0 0,1-2 0,1 0 0,39 25 1,-46-34-30,0 1 0,0-2 0,1 0 0,0 0 0,0-1 1,0-1-1,0 0 0,14 1 0,-16-3 3,-1-1 0,1 0 0,-1-1 0,1 0 0,-1 0-1,0-1 1,1-1 0,-1 0 0,0 0 0,14-8 0,-9 4-58,-2-1 0,15-12 0,-2 0-933,52-47 3,7-13 654,-35 33-2986,47-41-7605,-227 206 8261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2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14968,'38'98'1854,"13"29"1086,-29-78-2681,-11-29 129,51 84 101,-48-84-394,54 59 77,-54-69 94,-8-6-220,0-1 1,1 0-1,-1-1 0,1 1 0,0-2 0,14 4 0,-21-5-46,0 0 1,1 0-1,-1 0 0,0 0 1,0 0-1,1 0 0,-1 0 1,0 0-1,1 0 0,-1 0 1,0 0-1,0 0 0,1 0 1,-1 0-1,0-1 0,1 1 1,-1 0-1,0 0 0,0 0 1,1 0-1,-1 0 1,0-1-1,0 1 0,1 0 1,-1 0-1,0 0 0,0-1 1,0 1-1,0 0 0,1 0 1,-1-1-1,0 1 0,0 0 1,0 0-1,0-1 0,0 1 1,0 0-1,1-1 0,3-8 3,-1-1-1,1 0 0,-1 0 0,-1 0 0,0 0 1,0-1-1,-1 1 0,-1-15 0,-5-89 4,4 105-5,-8-95 14,7 86-9,-22-82 20,9 46 154,0 10 58,28 80-102,2 3-83,2-1-1,25 44 1,-2-24-136,-32-50-362,6 0 125,22 10 0,-20-11-2598,14 9-7091,-70-37 7535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5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313 79 14704,'-66'-26'1817,"-44"-12"2461,97 33-4109,9 3-6,0 1-1,0-1 1,-1 1-1,1 0 1,-8 0-1,-8 0 328,-20 1-1,39 0-478,1-1 0,-1 1 0,1 0-1,0 0 1,-1 0 0,1 0 0,0 1 0,-1-1 0,1 0 0,0 0-1,-1 0 1,1 0 0,0 0 0,-1 0 0,1 0 0,0 1 0,-1-1 0,1 0-1,0 0 1,0 0 0,-1 1 0,1-1 0,0 0 0,0 1 0,-1-1-1,1 1 1,-4 4 43,1 0 0,1 1 0,-1 0 0,1 0 0,-1 0 0,0 7 0,3-12-46,-1 0 1,1 0-1,0 0 1,0 0-1,0 0 1,0 0-1,0 0 1,0-1-1,0 1 1,0 0-1,1 0 1,-1 0 0,0 0-1,1 1 1,14 44 123,-8-27-118,15 26 0,0-10-31,42 51 1,-62-83 9,0 0-32,1 0 0,0 0 0,-1 0 0,1-1 0,4 4 0,103 73-379,-108-78 331,0 1 0,1-1 1,-1 0-1,0 1 0,1-1 1,-1 0-1,5 0 0,10 5-259,20 1-1,-22-5 211,22 0 0,-6 1-2857,33 7-6980,-149-23 7513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9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515 1 15864,'-19'8'194,"7"-2"549,-22 6-1,-46 12 1113,-50 7 411,119-29-2065,-168 21 272,174-22-480,0-1 0,0 0-1,0-1 1,0 1 0,0-1 0,-9-2 0,11 2 5,3 1 2,0 0 0,0 0 0,0 0 0,0 0-1,0 0 1,0 0 0,-1 0 0,1 0 0,0 0 0,0 0 0,0 0 0,0 0-1,0 0 1,0 0 0,0 0 0,0 0 0,-1 0 0,1 0 0,0 0 0,0-1 0,0 1-1,0 0 1,0 0 0,0 0 0,0 0 0,0 0 0,0 0 0,0 0 0,0 0 0,0 0-1,0 0 1,0-1 0,0 1 0,-1 0 0,1 0 0,0 0 0,0 0 0,0 0-1,0 0 1,0 0 0,0-1 0,0 1 0,0 0 0,0 0 0,1 0 0,1-14-2,-1 12 2,0 0 0,0 0 0,0 0 0,1 1 0,-1-1 0,1 0 0,-1 0 0,4-2 0,0 1 0,1 0-1,-1 0 1,1 0-1,0 1 1,0-1-1,0 2 1,0-1-1,9-1 0,-12 3 0,13-2-33,76 3-34,-89-1 45,-1 0 0,1 1-1,0-1 1,-1 1 0,6 1-1,100 41-154,-86-31 124,83 63-16,-86-58 36,60 81-7,-77-95 40,0-1 0,-1 1 0,1 0 0,-1 0 1,3 4-1,15 48-1,-15-37 6,3 19 0,-7-34 2,0-1 0,1 1 0,-1-1 0,0 0 0,0 1 0,-1 4 0,-1 6 16,-5 21 1,2-21-1,-9 19 0,14-30-3,-1 0 1,0-1-1,0 1 0,0-1 0,0 1 1,0-1-1,0 1 0,-2 1 0,-9 8 38,0 0-1,-1-1 0,-20 11 1,31-20-47,1 0 1,-1 0 0,0 0 0,0 0 0,1-1 0,-1 1-1,-3 0 1,-24 3 41,-45 1-1,72-5-52,0 0 1,-1-1-1,1 1 0,0 0 1,0-1-1,-1 1 0,-2-2 1,-28-11-78,-39-20 0,53 20-694,-59-65-274,78 77 1008,-1 1-1,0-1 0,0 0 1,1 0-1,-1 0 0,0 0 1,1 0-1,-1 0 0,1 0 1,-1 0-1,1 0 0,0 0 1,-1 0-1,1 0 0,0-2 1,0 3 38,-2-10-205,1 0 0,0-15 0,1 13 122,6-23 1,-6 35 82,1-4-480,0-1 1,-1 1-1,0 0 1,0-7-1,1-44-8469,-2 129 6723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 0 15152,'-8'102'258,"7"-70"1037,-1 81 3,1 25-888,2-83 338,12 212 165,-10-218-858,17 153-65,-15-171-390,2-2 50,16 39 0,-23-67 298,0-1 0,0 1-1,0-1 1,0 1 0,1-1-1,-1 1 1,0-1-1,0 0 1,0 1 0,1-1-1,-1 1 1,0-1-1,1 0 1,-1 1 0,0-1-1,1 0 1,-1 1 0,0-1-1,1 0 1,0 1-1,-1-1 8,1 1-1,0-1 0,-1 0 0,1 0 1,-1 1-1,1-1 0,0 0 0,-1 0 0,1 0 1,0 0-1,-1 0 0,1 0 0,0 0 1,-1 0-1,1 0 0,0 0 0,-1 0 0,1 0 1,-1-1-1,1 1 0,0 0 0,-1 0 1,1-1-1,-1 1 0,2-1 0,0-1-13,1-1 0,-1 0 0,0 0 0,0 0 0,0 0 0,0 0 0,2-5 0,50-114-2174,-3 8-7247</inkml:trace>
  <inkml:trace contextRef="#ctx0" brushRef="#br0" timeOffset="1">635 194 14704,'-82'10'340,"-12"0"3237,26-3-3197,38-3 666,-117 23 194,121-22-1320,6-2-28,-4 1-227,1 0 1,-37 14-1,5 5-727,54-23 1048,1 0 1,0 0 0,0 1-1,-1-1 1,1 0 0,0 0-1,0 0 1,0 0 0,-1 0-1,1 0 1,0 0-1,0 0 1,0 1 0,-1-1-1,1 0 1,0 0 0,0 0-1,0 0 1,0 1 0,0-1-1,-1 0 1,1 0-1,0 0 1,0 1 0,0-1-1,0 0 1,0 0 0,0 1-1,2 0-62,-2-1 73,13-3-2267,3 3-8850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391 1 15328,'-3'1'74,"-57"17"1557,-10 4 245,55-17-1211,0-1 0,-22 4 1,25-6-234,-6 1-76,-22 1 1,53 4-244,-6-6-104,-4-1-7,0 0 0,-1 0 0,1 1 0,0-1-1,5 4 1,29 16 5,15 10-6,-16-7-3,-1 1-1,53 50 0,-67-54-3,-1 0-1,-1 2 1,-1 0 0,28 48-1,-40-60-10,0 0-1,-1 1 0,-1-1 0,0 1 0,0 0 1,-1 0-1,-1 0 0,2 21 0,-4-29 16,0 0 0,0-1-1,0 1 1,0 0 0,-1 0 0,-1 5-1,-1-3 3,0 0 0,-1-1-1,0 1 1,1-1-1,-2 0 1,1 0 0,0 0-1,-11 7 1,13-10-2,1-1-1,0 0 1,0 0-1,0 0 1,0 0-1,-1-1 1,1 1-1,0 0 1,-1-1-1,-2 2 1,-96 25-110,77-23-320,-103 4-204,100-5 24,-96 18-144,85-14-1643,-36 6-6795,171-31 6902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1.1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 1 12016,'0'0'0,"-7"7"0,-2 7 1128,1-7 0,-1-2-1128,-6 13-2264,-4 5 2280,-14 17-8280,66-80 8264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97 13272,'0'0'1841,"2"-6"-303,26-61 1733,-26 61-2581,-1 4-579,-1 1 0,1-1 0,-1 0 1,1 0-1,-1 0 0,0 0 0,1-2 0,3 8 422,-2 3-515,-1-1 0,-1 0 0,1 1 0,-1-1 0,0 0 1,-1 13-1,0-18-18,1 15 7,-6 36 72,-16 60 12,18-90-36,-30 140 162,30-148-165,2 1 0,-1 0 0,2 0 1,0 26-1,2-34-13,-1 0 1,1 0 0,1 0-1,0 0 1,0 0 0,0-1-1,0 1 1,1-1-1,0 0 1,1 0 0,-1 0-1,8 9 1,9 9 51,-10-11 115,-9-12-192,0 0 0,0 0-1,1-1 1,-1 1 0,0 0-1,0-1 1,0 1 0,0-1-1,1 1 1,-1-1 0,0 1-1,3-1 1,4 2 7,84 24 175,-88-25-144,-1 0 0,0-1 1,1 1-1,-1-1 0,6 1 0,232-2 488,-172-5-377,118-23 1,-86 3-60,-58 17 191,218-31 87,-38 27-241,-90 7 24,-131 6-140,0 0 1,0 0 0,1 0 0,-1 0 0,0 1 0,0-1-1,4 2 1,154 41 238,-129-34-184,-20-5-60,124 45 50,-82-22-174,-46-22-408,-4-1 374,0 1 0,0-1 0,-1 1 0,1 0 1,1 6-1,-4-11 111,1 0 0,-1 0-1,0 1 1,0-1 0,0 0 0,0 0 0,0 0 0,0 1-1,0-1 1,0 0 0,0 0 0,0 1 0,0-1 0,0 0-1,0 0 1,-1 1 0,1-1 0,0 0 0,0 0 0,0 0-1,0 1 1,0-1 0,0 0 0,0 0 0,-1 0 0,1 1-1,0-1 1,0 0 0,0 0 0,-1 0 0,1 0 0,0 0-1,0 1 1,0-1 0,-1 0 0,1 0 0,0 0 0,0 0-1,-1 0 1,-15 10-451,0-1-1,-31 14 0,21-11-2677,-20 14-7487,108-60 8015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593 1 17207,'0'0'1866,"-4"2"-308,-12 8-1023,16-9-449,-1-1-1,0 1 1,1-1 0,-1 1-1,1-1 1,-1 1-1,0-1 1,1 1 0,-1 0-1,1-1 1,0 1 0,-1 1-1,-44 75 1379,42-73-1336,1 0 0,1 0 0,-1 1 0,-1 4 0,-50 170 676,40-124-624,-24 129 0,-3 32-93,24-122 168,-26 155 3,-2 18-155,27-163 152,-63 380 123,65-398-38,-18 99 0,0-19-201,22-111 215,-12 57 5,2-22-236,14-62 131,2-4-103,-15 78 30,20-91-237,0-11 57,0 0-1,0 1 1,0-1-1,0 0 1,1 0-1,-1 0 1,0 1-1,0-1 1,0 0-1,0 0 1,0 0-1,0 1 1,0-1-1,1 0 1,-1 0-1,0 0 1,0 0-1,0 0 1,0 1-1,1-1 1,-1 0-1,0 0 1,0 0-1,0 0 1,0 0-1,1 0 1,-1 0-1,0 0 1,2 0-48,-1-1 1,1 1-1,-1-1 0,0 0 1,1 0-1,-1 0 0,0 0 1,1 0-1,-1 0 0,0 0 1,0 0-1,0 0 0,0-1 1,0 1-1,1-3 0,74-101-769,-58 77-57,65-133-223,-57 111-2125,24-47-8944,-117 226 9136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1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3859 1227 10760,'3'-8'78,"0"2"262,0-1 0,-1 1-1,1-1 1,-2 0 0,1 0 0,-1 0-1,0 0 1,0-13 0,-4-3 76,-1 0 0,0 0 0,-15-42 0,12 50-380,0 1-1,0-1 1,-1 1 0,-12-15 0,13 20-17,-6-9 95,-71-76 55,64 75-1,-94-75 80,85 73-42,-166-111 106,150 104 8,-201-121 126,193 118-138,-230-118 137,268 141-268,-28-10 1,-251-83 326,280 97-382,0 1 0,-18-3 0,-277-32 377,292 37-352,-27 0 1,44 1-148,-150 7 298,-2 10-182,136-15 25,-28 7 0,-253 77 237,239-65-198,-217 97 96,222-92 26,-197 119 86,241-139-352,-1 0 0,-17 16 0,27-22-36,-106 94 112,6 10-62,91-94-3,0 0 0,-9 14-1,-62 94 94,48-65-91,2 2 0,2 1-1,-23 71 1,-45 227 208,89-311-175,-14 209 44,20-198-4,19 245 39,-11-237-106,43 259 27,-37-257-20,71 251 36,-64-254 2,99 230 31,-92-236-78,-27-55-53,77 129 54,6-5-32,-46-75 38,165 194 43,-192-232-52,0 0 1,15 11 0,93 77 106,4-10-118,-122-89-40,15 11 21,21 10 0,95 50 24,6-10-2,-120-54 41,24 6 0,-41-13-84,150 42 172,5-8-122,-155-34-50,64 9 82,102 6 3,4-10-44,-170-5-41,23 0 60,23-2 0,-46 2-60,168-15 120,0-10-85,-168 25-35,20-3 27,27-9 1,-47 12-28,171-49 58,28-27-24,-132 44 16,92-58 1,46-55 68,-113 70-93,-51 38-4,73-75 3,29-45-20,-6-31 0,-36 29-27,-88 137-21,13-29-1,65-144-42,-5-12 44,-80 192 12,-1 1 0,0-1 0,5-26 0,30-173-90,-19-38 84,-20 200 12,-14-103 0,-27-16 0,-10 13-24,0 34 34,50 124 14,-3-9-3,-2 0 1,0 0-1,0 0 1,-8-10 0,-98-139-6,-24-11 5,135 169 3,-19-23-3,-24-22-1,-129-124-2,-48-27-92,26 33-286,-136-81-185,211 163 336,46 31-3209,-75-52-8243,345 238 8799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24575,'0'-5'0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24575,'0'-2'0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1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4:58.9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1457 24575,'4'-43'-13,"6"0"-771,-6 30 240,22-80-879,10-41-371,-16-90 1794,-41 0 0,10 163-652,-3-18-1131,5 0 754,11-111 2848,0 150-1658,-1 24 1952,7-23 1,-6 33-1660,0 1 0,0-1 0,8-8-1,-4 3-453,1 1 0,-2 0 0,0-1 0,2-11 0,-6 19 0,1-6 0,1-14 0,-2 17 0,0 1 0,0-1 0,1 0 0,6-10 0,-5 10-1365,1 2-5461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0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 24575,'0'-1'0,"0"1"0,0 0 0,0 0 0,1-1 0,-1 1 0,0 0 0,0 0 0,1-1 0,-1 1 0,0 0 0,0 0 0,1 0 0,0-1 0,5-2 0,-4 2 0,48-20 0,-30 13 0,127-50 0,-144 57 0,3-2 0,11-3 0,-15 6 0,1-1 0,-1 1 0,0-1 0,0 1 0,0 0 0,1 0 0,-1-1 0,1 1 0,2 0 0,20 1 0,-15 0 0,20-1 0,-25-1 0,-4 1 0,-1 0 0,0 0 0,1 0 0,0 0 0,-1 0 0,1 0 0,-1 0 0,1 0 0,-1-1 0,1 1 0,0 0 0,-1 1 0,1-1 0,-1 0 0,1 0 0,0 0 0,1 1 0,0-1 0,0 1 0,0 0 0,0 0 0,0 0 0,-1 0 0,4 2 0,0 1 0,60 44 0,12 8 0,-66-49 0,9 6 0,-19-13 0,4 3 0,-5-3 0,0 0 0,0 0 0,0 0 0,0 0 0,0 0 0,0 0 0,0 0 0,0 0 0,0 0 0,0 0 0,1 0 0,-1 0 0,0 0 0,0 0 0,0 0 0,0 0 0,0 0 0,0 0 0,0 0 0,0 0 0,0 0 0,1 0 0,-1 0 0,0 0 0,0 0 0,0 0 0,0 0 0,0-2 0,0-2-341,-1 1 0,0-1-1,-2-5 1,-1 1-6485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4.2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3293 24575,'4'0'0,"0"0"0,0 0 0,0-1 0,0 0 0,0-1 0,0 2 0,-1-2 0,1 0 0,0 0 0,0 1 0,6-6 0,-1 1 0,-1-2 0,0 1 0,8-10 0,7-9-67,-1-2 0,20-32-1,29-65-978,-50 87 513,120-194-1895,20 14 322,49-7 2106,-79 96 0,-64 62 0,83-74-196,8 9 0,250-175 196,-401 303 17,80-58 2584,-57 42-1270,32-14 0,9 7 71,-51 20-1394,1-1 1,20-11-1,-24 9-8,-2 0 0,0 0 0,0-2 0,0 0 0,-2-1 0,0 0 0,0-1 0,11-17 0,-9 9 0,-2 1 0,0-2 0,-2 1 0,0-2 0,11-35 0,10-59 10,-13 40-127,32-118-293,-17 65 283,-29 111 118,1 0 0,16-34 0,-18 48 21,0-2 0,0 1 1,0 1-1,0 0 0,2 0 0,-2 0 0,2 0 1,0 1-1,0 0 0,10-8 0,62-32 257,111-48-1,-163 82-268,67-30 0,-4-6 0,-74 37-195,-1 0 0,0 0 0,-1-2 0,0 1 0,-1-2 0,15-18 0,-22 24-6631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5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24575,'0'1'0,"1"1"0,-1-1 0,1 0 0,0 0 0,-1 0 0,1 1 0,0-2 0,-1 2 0,2-2 0,-2 2 0,3 0 0,7 7 0,0 0 0,1-1 0,16 11 0,-3-6 0,0-2 0,47 15 0,54 5 0,-1-7 0,-123-24 0,6 1 0,-5-1 0,1 0 0,-1 1 0,0 0 0,0-1 0,0 1 0,3 1 0,-4-1 0,0-1 0,0 1 0,-1 0 0,1-1 0,0 1 0,-1 0 0,1 0 0,0 0 0,-1 0 0,1-1 0,0 2 0,-1-2 0,0 1 0,1 0 0,-1 0 0,0 0 0,1 0 0,-1 1 0,2 10 0,-1 1 0,0 19 0,-1-26 0,-6 139-306,-6 2-1378,10-124-4517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21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24575,'443'0'0,"-396"-1"0,1-2 0,-1-2 0,90-22 0,134-26-691,8 18-1028,-196 25 1497,800-114-2699,-512 73 1717,-164 23 2501,-123 13 1992,-19 2-1636,247-25-1135,72-7-518,-83-2 0,-201 38 0,103 3 0,459 9 0,-366-4 0,263-10 0,-551 10 0,21 0 0,1-2 0,42-9 0,87-17 0,-78 15 0,-24 5 0,101-2 0,-145 10 0,-1 0 0,1-1 0,-1 0 0,0-1 0,17-6 0,-10 4 0,0 1 0,1 1 0,31-2 0,-4 1 0,-43 4 0,91-14 0,-76 10 0,0 0 0,35-15 0,-14 4 0,45-13 0,-69 24-455,0 1 0,22-2 0,-19 4-6371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 0 24575,'1'2'0,"0"-1"0,-1 0 0,1 1 0,0-1 0,0 0 0,0 0 0,0 0 0,0 1 0,0-1 0,0 0 0,3 1 0,3 4 0,39 32 0,111 91 0,13-12 0,-40-38 0,118 65 0,-234-137 0,-1 0 0,1-2 0,0 1 0,1-2 0,-1 0 0,19 2 0,39-1 0,78-6 0,-78-1 0,-42 3 0,-19 0 0,0-1 0,16-2 0,-195 52 0,148-43 0,-33 8 0,34-11 0,0 2 0,-33 14 0,-133 89 0,19 17 0,9 14 0,86-76 0,-141 133 120,20 16-1605,167-180-5341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24575,'300'0'0,"-268"-1"0,0-2 0,0-2 0,61-22 0,91-26-691,4 18-1028,-131 25 1497,541-114-2699,-347 73 1717,-111 23 2501,-82 13 1992,-15 2-1636,169-25-1135,48-7-518,-56-2 0,-136 38 0,69 3 0,312 9 0,-249-4 0,179-10 0,-374 10 0,15 0 0,0-2 0,29-9 0,59-17 0,-54 15 0,-15 5 0,68-2 0,-98 10 0,-1 0 0,1-1 0,-1 0 0,0-1 0,12-6 0,-7 4 0,0 1 0,0 1 0,22-2 0,-4 1 0,-28 4 0,62-14 0,-52 10 0,0 0 0,23-15 0,-9 4 0,31-13 0,-47 24-455,-1 1 0,16-2 0,-13 4-6371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 0 24575,'1'2'0,"-1"-1"0,1 0 0,-1 1 0,1-1 0,0 0 0,-1 0 0,1 0 0,0 1 0,-1-1 0,1 0 0,2 1 0,1 4 0,28 32 0,74 91 0,9-12 0,-27-38 0,80 65 0,-159-137 0,1 0 0,-1-2 0,1 1 0,-1-2 0,1 0 0,12 2 0,27-1 0,53-6 0,-53-1 0,-29 3 0,-13 0 0,1-1 0,10-2 0,-131 52 0,99-43 0,-22 8 0,23-11 0,0 2 0,-22 14 0,-90 89 0,12 17 0,7 14 0,57-76 0,-94 133 120,13 16-1605,113-180-5341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7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8.7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5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391 510 14344,'-3'8'176,"2"-6"8,1 0 0,-1 0 0,1 1 0,-1-1 0,1 0 0,0 1 0,0 2 0,-5 53 1655,-6 14 157,-1 2-1200,-8 93-92,16-120-584,-6 100 0,-2 20-81,7-92 34,-10 128 1,0 17-46,8-128 40,-29 385 29,28-385-42,-26 319 26,29-341-28,-4 76 1,2-21-24,6-83 70,4 111 39,0-132-44,-1-9-68,1 0 1,1-1 0,-1 1 0,7 11-1,-9-22-22,-1 0-1,1-1 1,-1 1-1,0-1 0,1 1 1,-1-1-1,1 1 1,-1-1-1,1 0 0,-1 1 1,1-1-1,-1 1 1,1-1-1,0 0 0,-1 0 1,1 1-1,-1-1 1,1 0-1,0 0 0,-1 0 1,1 0-1,1 0 1,-2 0-5,15 5 52,30 4 1,31-5-20,-76-4-33,8 0 21,0 0-1,11-2 1,173-29 79,-148 22 8,205-38 37,-195 36-92,228-41 31,-221 42 18,265-27 55,-257 30-2,300-23 78,-291 25-20,322-12 82,-321 15-102,309 14 83,-314-7-56,272 31 74,-283-27-148,211 42 54,-223-40-80,194 36 26,-200-37-138,59 11 4,10 0-10,-9-4-2,-9-3 0,-12-8 0,-12-6 0,-15 0 0,-13-1 0,9-2 2,-9 3 19,-30-1-20,-10-1-5,0 1 1,-1-1-1,1 0 0,0 0 0,-1 0 0,1-1 0,-1 1 0,0-1 1,1 0-1,-1 0 0,4-5 0,1-1-18,-1-1 0,7-12 0,-7 7-136,27-83-32,-28 73 170,29-130-14,-25 112-18,21-91 4,4-21 33,-19 86-10,29-117 3,6-16 10,-30 114-26,31-145 3,3-15 27,-33 149 3,85-390 6,-88 401 12,22-98 1,-3 20-9,-25 107 10,15-76 3,-5 16 2,-15 79 60,-1 10-38,20-117 78,-21 55-46,-6 91-72,0 0-1,0 0 0,0 0 1,0 0-1,0 0 1,0 0-1,-1 0 1,1 1-1,0-1 0,0 0 1,-1 0-1,1 0 1,0 0-1,-1 0 1,1 1-2,-3-6 6,-1 0 0,1 1 1,-6-8-1,5 10-6,1 0 1,0 0 0,-1 0-1,0 0 1,0 1-1,0-1 1,0 1 0,-6-3-1,-7-1 0,-1 1 0,1 0 0,-18-2 0,-40-3-3,73 10 2,-41-3-19,-84-2 0,-17 4 6,77 1-38,-124 0 4,-21 0 37,118 1 4,-167 6 1,-21 2 3,162-4-2,-201 10 3,-86 6 2,-5 0 0,64-3 4,212-11 16,-524 23 12,536-26 8,-163 6 0,15-3-33,175-5-14,-114 6 1,23 2-118,127-7-488,-55-1 4,29-2 377,32 0-3041,-66 1-8176,282-2 8614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6.9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80 0 13808,'8'76'280,"-7"-53"1120,2 147 498,-5-120-805,-6 108 1,-4 25-736,8-105 344,-14 340 174,15-337-730,-16 263 38,16-286-142,-4 61 3,0-19-80,5-68-185,-4 66-242,6-93 40,2-6-148,1-2 405,-1 1 0,1-1 1,-1 0-1,0 0 0,2-3 1,19-38-83,-11 21-2152,11-15-6455,-53 89 6653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7.5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11832,'0'0'6169,"7"-7"-5517,0-1-551,-3 3 10,0 0 1,1 0-1,-1 1 1,10-7-1,43-36 509,-42 36-160,77-39 142,-70 41-356,104-33 77,-99 35-190,103-27 43,-105 28-96,169-28 2,-122 18-626,6 1-202,-77 15 643,0 0-1,0-1 0,0 1 0,0 0 0,1 0 0,-1 0 0,0 0 0,0 0 1,2 0-1,13 3-544,24 8 1,-39-11 636,-1 0 0,0 1 0,1-1 0,-1 0 0,1 0-1,-1 0 1,0 0 0,1 1 0,-1-1 0,0 0 0,1 0 0,-1 1 0,0-1 0,1 0-1,-1 1 1,0-1 0,1 0 0,-1 1 0,0-1 0,0 0 0,0 1 0,1-1 0,-1 1-1,3 7-302,0 0-1,-1-1 0,0 2 1,-1-1-1,2 16 0,-2-19-251,10 60-10107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0 143 13536,'68'6'320,"-33"-3"1414,38-3 0,-50 0-1428,4-1 969,118-10 411,-116 7-926,115-24 202,-118 22-714,204-58-386,-202 55 98,17-8-3910,-12 5-5977,-78 28 7501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5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1059 27 12192,'-23'9'1159,"18"-7"-260,18-7-273,21-7 626,37-8 703,-102 27-1855,-51 10-1,59-11 116,-120 35 81,109-30-128,-153 46 50,146-44-158,-192 54 38,190-54 30,-133 41 41,148-44-116,-3 3-20,-35 23 0,65-36-33,0 1 1,0 0 0,0 0 0,0-1-1,0 1 1,0 0 0,0 0 0,-2 2-1,0 1 1,2-2-1,-1 0 0,0 0 0,1 0 0,-1 0 0,1 0 0,0 0 0,0 1 0,0-1 0,0 1 0,0-1 0,0 0 0,1 1 0,-1 0 0,1-1 0,0 1 0,0-1 0,0 1 0,0-1 0,0 1 0,0-1-1,1 1 1,0 4 0,33 93-16,-23-72-22,55 159-25,-53-146-42,42 175-29,-52-203 105,2 19 0,19 204-38,-22-191 60,-2 61 1,-5 14 4,-24 92 44,9-110 24,19-97-36,0 0 0,0 0 0,0 0 0,0 0 0,1 7 0,0-2-3,0 21 196,0-30-215,0 6 86,0 0 1,1-1-1,0 1 0,0 0 0,2 8 0,-3-14-71,1-1-1,-1 0 1,0 1 0,1-1-1,-1 1 1,1-1-1,-1 0 1,1 1 0,-1-1-1,1 0 1,-1 1-1,1-1 1,-1 0 0,1 0-1,-1 0 1,1 0 0,-1 1-1,1-1 1,-1 0-1,1 0 1,0 0 0,10 0 16,-11 0-15,10-1 81,-1 0 1,1 0-1,0-1 0,16-5 0,-17 4-52,47-12 443,25-6-65,53-7-51,-105 24-312,120-16 37,-120 17-10,40-1 3,15 2-78,102 10-104,-157-6-334,61 8-233,-75-8-116,73-2-202,-62 0-1607,28 0-6988,-125 0 7186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9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1198 1 16136,'-93'35'292,"62"-24"1167,-77 26 1,-21 8-1077,74-26 70,-235 71-22,280-87-573,1 0 1,-1-1-1,-16 2 0,26-4 142,-120 12-566,10-14 399,89 2-1070,-26 1 1,-92 5-7857,324-14 6833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6.15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780 41 8696,'0'0'0,"0"0"0,-5-2 0,-2-1 1360,0 0-1360,-2 0 1360,-5 0-1360,-1-1 1128,3 1-1128,-4 0 1128,-8 0-1128,1 1 768,3-1-768,-2 1 768,-6 0-768,1 0 344,5 0-344,-2 2 344,-6 1-344,1 0 296,6 1-296,-2 1 295,-6 3-295,2 1 264,7-1-264,-2 4 264,-5 7-264,4 1 256,5-2-256,-1 4 256,-2 9-256,2 0 176,5-6-176,-1 4 176,-3 8-176,3-2 280,3-7-280,0 2 288,0 6-288,3-3 160,2-7-160,2 1 160,1 4-160,1-3 232,3-7-232,1 3 232,4 5-232,2-2 48,-1-5-48,4 3 56,6 9-56,0-2 144,-2-5-144,2 2 144,4 3-144,-1-2 24,-3-7-24,4 1 32,9 4-32,0-2 16,-5-5-16,3-1 24,5 2-24,-3-3 80,-6-5-80,3 0 88,5-1-88,-1-2 112,-6-2-112,2-2 120,7-3-120,-3-1 120,-6-1-120,2-2 120,4-3-120,-2 0 208,-6 1-208,1-3 208,4-5-208,-1-1 48,0-5 8,2-5-56,-3 0 136,-6 5-136,-2-4 136,2-7-136,-4 1 24,-3 6-24,0-4 32,-1-6-32,-2 1 24,-1 7-24,-2-3 24,-2-9-24,0 3 40,-2 7-40,-2-3 40,-2-4-40,-1 3 16,0 6-16,-2-1 24,-6-4-24,1 3 8,1 6-8,-2 0 16,-5-3-16,0 3-264,5 5 264,-2 1-264,-2 0 264,1 4-872,4 2 872,2 0-872,3-2 872,3 0-192,1 2 192,1-4-13455,1 6 13455,1 4-5480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7.87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770 21 9864,'0'0'0,"-1"0"0,-4-2 0,0 1 1480,1-1-1480,-3 1 1480,-2-2-1480,0 1 1080,1 1-1080,-6-1 1080,-1 0-344,2 0-736,-1 1 735,-5 0-735,2 1 360,3-1-360,-3 1 360,-5 0-360,2 0 232,3 0-232,-3 1 232,-5 1-232,0 1 272,6-1-272,-4 1 272,-5 4-272,1-1 168,6 0-168,-1 0 168,-6 3-168,3 0 144,6-2-144,-1 0 144,-3 2-144,4-1 144,4-2-144,0 1 144,1 3-144,2-1 120,3-1-120,1 0 120,0 2-120,2-1 128,1-2-128,3 8 136,5 9 112,1 1-176,1-4-72,2-2 80,5 1-80,0-4 32,-1-4-32,4-1 32,8 3-32,1-2 56,-4-3-56,3 1 56,7 1-56,0-1 0,-7-3 0,3 1 8,4 2-8,-1-1 16,-7-2-16,1 0 16,4 2-16,-3-1 8,-6-2-8,2 2 16,2 3-16,-1-1 0,-5-1 0,1 2 0,2 3 0,-1-1-8,-5-2 8,2 3-8,2 6 8,-2-1 0,-2-3 0,-2 3 0,0 8 0,-3-1 24,-2-5-24,-2 2 24,-3 6-24,-2-2 104,-1-6-104,-2 0 112,-6 2-112,-1-3 208,2-5-208,-5 0 208,-6 1-208,-1-3 296,3-3-296,-3-2 296,-8-1-296,2-2 248,4-1-248,-2-2 248,-8-1-248,1 0 176,7-1-176,-12-1 184,0-1-40,7 1-144,-2-1 152,-4-1-152,4 0 80,8 0-80,-1-2 80,-4-1-80,2-1 0,6 1 0,0 0 0,-2-3 0,2 0-312,5 2 312,1 1-312,1-2 312,3 2-664,3 0 664,3 2-656,5 1 656,2 0-936,1 2 936,5 1-936,11 1 936,2 0-272,-3 1 272,10 0-13263,-14-1 13263,-10-1-5456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8.80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44 75 9056,'0'0'0,"1"0"0,1 1 0,0 1 1352,0 0-1352,-1-1 1352,-1 1-1352,-1-1 1056,0 1-1056,-2-1 1056,-1 0-1056,0 0 752,1 0-752,-1 1 760,-1 1-760,1 1 328,0-2-328,1 5 328,-1 6-328,0 2 232,1-2-232,1 5 231,0 11-231,2 0 192,0-5-192,1 5 200,2 10-200,1-2 184,0-7-184,1 4 192,1 8-192,1-3 192,-1-8-192,1 3 200,3 8-200,-1-4 120,-2-8-120,3 2 120,3 7-120,0-4 224,-2-8-224,2 1 224,2 3-224,-1-4 96,-3-6-96,3-1 96,3 1-96,-1-3 224,-3-4-224,4-2 224,9-3-224,0-2 48,-4-2-48,3-4 48,7-3-48,-2-3 136,-6 0-136,2-4 136,5-6-136,-3-2 64,-5 3-64,0-4 72,3-6-72,-3 1 72,-5 4-72,0-3 72,3-6-72,-3 2 24,-4 5-24,0-4 32,1-8-32,2-8 48,-2-9-48,-1-4 48,-3-4-48,-4 8 0,-2 13 0,-3 2 8,-3-5-8,-1 4 16,-1 9-16,0-2 16,-4-6-16,1 2 8,0 7-8,0 0 16,-3-3-16,0 3 32,2 6-32,-1 2 40,-2 1-40,0 4 96,2 3-96,-1 6 104,0 7-104,0 5 120,2-1-120,1 11 120,1 16-120,2 4 72,0-6-72,4 13 72,4 24-72,2 0 128,-1-11-128,3 8 136,6 16-136,-1-5 112,-1-15-112,0 1 120,3 8-120,-1-8 32,-4-15-32,-1-4 32,0-2-32,-3-8-16,-1-9 16,-2-6-8,-1-6 8,-2-4-872,0-5 872,0-6-872,0-9 872,-1-2-728,1 0 728,0-7-13055,0 10 13055,-1 6-5520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0.4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854 90 8432,'0'0'0,"-1"-1"0,-2-3 0,-1 0 968,1 0-968,-2-1 968,-4-2-968,0 0 984,1 1-984,-1 0 992,-6-3-992,1 2 744,2 1-744,-2 0 744,-6-1-744,0 2 408,4 1-408,-3 2 416,-6 5-416,1 0 536,5 1-536,-3 5 544,-8 9-544,2 1 512,5-2-512,-2 6 511,-7 14-511,2 0 416,6-6-416,-4 14 424,-10 25-424,2 3 272,7-13-272,-2 13 272,-5 24-272,4-3 312,7-19-312,1 8 320,-2 18-320,5-8 192,5-20-192,2 4 200,1 12-200,3-7 136,3-19-136,3 0 136,3 7-136,3-9 80,0-15-80,3-3 88,2-2-88,0-7 32,-1-10-32,7-5 40,17-6-40,2-6 56,-4-3-56,9-9 56,18-15-56,-1-3 104,-9 1-104,7-8 104,19-14-104,-4-1 64,-13 8-64,6-4 72,15-11-72,-6 5 120,-15 10-120,2-2 128,7-6-128,-8 6 312,-12 9-312,-3 0 312,1-3-312,-7 5 328,-9 7-328,-3 1 336,-3-1-336,-5 4 272,-4 5-272,-6 0 280,-8 1-280,-4 2 360,-1 2-360,-8 1 360,-17-1-360,-3 1 328,6 1-328,-13 0 328,-25 0-328,-1 0 208,11 2-208,-4-1 208,-12 0-208,8 1-24,14 1 24,6-1-24,3 0 24,10 1-680,10 0 680,8 0-680,9-2 680,6 0-776,3 1 776,9-1-776,16-3 776,2 0-224,-3 1 224,14-3-14895,-19 4 14895,-15 4-5936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0.94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460 46 12912,'0'0'0,"0"0"0,-7-4 0,-1-1 1536,0 0-1536,-4-2 1544,-5 0-1544,0 0 1143,3 1-1143,-4 2 1152,-5 3-1152,0 2 736,4 0-736,-2 6 744,-7 7-744,1 2 208,6-2-208,-2 6 208,-8 10-208,2 1 40,6-6-40,0 6 40,0 11-40,3-3 32,5-7-32,6 10 40,10 20-40,4 1 48,2-11-48,8 3 56,13 7-56,2-7 248,-4-13-248,6-4 248,13-3-248,-1-8 360,-8-9-360,4-7 360,10-12-360,-4-7 408,-9 0-408,-2-12 416,2-17-416,-7-2 344,-8 5-344,-6-7 352,-7-12-352,-5 3 240,-4 10-240,-6-2 240,-10-6-240,-3 4 0,2 11 0,-2 2 0,-5 1 0,3 7-384,5 7 384,-1 2-384,0 2 384,2 2-944,3 4 944,3 1-936,1 4 936,2 1-240,3 2 240,-2 0-14807,3-1 14807,2 0-5960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1.28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 0 13448,'0'0'0,"0"0"0,0 0 0,0 0 1552,0 0-1552,0 5 1551,-1 8-1551,0 3 1088,0-3-1088,1 10 1088,-1 17-1088,1 2 824,0-7-824,0 12 824,1 21-824,0 0 416,0-13-416,1 20 416,2 38-416,1 35 296,3 25-296,0 6 304,-1-8-304,0-34 40,-3-40-40,-1-22 40,-1-13-40,-2-18-160,1-16 160,-1-6-152,1-2 152,0-6-952,-1-5 952,0-13-944,-2-24 944,-1-9-816,0 3 816,-2-20-13231,3 26 13231,1 18-5632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1.9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1 361 13000,'0'0'0,"0"0"0,0 0 0,0 0 1544,0 0-1544,0 0 1552,0 0-1552,0 0 1199,0 0-1199,0 0 1200,0 0-1200,0 0 752,0 0-752,0 0 760,0-7-760,0-2 216,0 1-216,1-4 216,2-7-216,1 1 144,-1 2-144,4-3 144,8-8-144,7-6 80,8-5-80,3 1 80,-1 4-80,-3 6 136,-3 5-136,1 7 136,3 4-136,-2 5 24,-7 3-24,2 4 32,9 5-32,-1 3 48,-7-2-48,5 6 56,9 9-56,-2 1 56,-7-3-56,1 6 64,3 13-64,-3-2 56,-8-5-56,-1 7 64,0 16-64,-5 0 24,-4-11-24,-5 4 32,-9 7-32,-5-6 152,0-10-152,-6-4 160,-11-1-160,0-6 176,3-9-176,-5-3 176,-11-2-176,2-4 264,7-3-264,-3-1 264,-6-2-264,3-1 152,8-1-152,-1-1 160,-1 0-160,4-1 144,5-1-144,3 1 152,0 0-152,2 0 8,5-1-8,2 1 16,4-1-16,1 0-8,2 0 8,6 0 0,11 0 0,2 0-128,-2 0 128,5 2-120,11 4 120,-1 0-216,-6 0 216,6 3-216,9 8 216,10 7-56,7 8 56,3 7-56,-1 5 56,-11-6-16,-13-8 16,-4 5-8,5 14 8,-4-2 0,-7-7 0,-1 6 0,2 16 0,-1 15 72,-4 11-72,-7 5 80,-10-3-80,-4-17 216,-4-20-216,-7-11 216,-11-5-216,-3-8 296,3-9-296,-11-2 296,-25 1-296,-2-2 56,9-5-56,-9-3 56,-15-6-56,5-2-48,13-3 48,1-4-40,-4-9 40,8-2-808,12 2 808,7-8-800,8-16 800,8-2-720,6 7 720,11-5-720,17-8 720,6 4-216,-2 9 216,12-16-14703,-16 27 14703,-11 18-5848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2.45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98 268 12464,'0'0'0,"0"0"0,0 0 0,0 0 1440,0 0-1440,0 0 1448,0 0-1448,0 0 792,0 0-792,0 0 799,0 0-799,0 0 384,0 0-384,5 1 384,12 1-384,3 0-16,-2 0 16,6 1-8,12 1 8,-1 1-48,-5-2 48,2 1-40,7-1 40,-3 0-32,-7-1 32,0-1-24,6-2 24,-4 0 152,-7-1-152,0-4 160,3-7-160,-4-2 280,-6 2-280,-2-4 280,-5-9-280,-4 0 256,-3 4-256,-6-2 256,-8-4-256,-3 2 392,1 6-392,-7 1 400,-11 2-400,-1 4 464,5 4-464,-5 5 464,-10 9-464,1 3 400,9 1-400,-7 11 408,-12 19-408,2 3 304,10-5-304,0 7 312,-3 15-312,7-4 368,9-10-368,6 2 376,6 9-376,7-6 416,3-11-416,8 2 416,13 6-416,2-5 344,-1-9-344,10-2 344,16 2-344,0-6 48,-6-7-48,7-3 48,16-3-48,-2-4 48,-12-4-48,5-4 56,12-6-56,-6-2-136,-12-1 136,2-2-136,10-3 136,-6 0-696,-11 2 696,1 1-688,4 2 688,-6 1-704,-9 2 704,14 0-15807,-24 2 15807,-17 2-6368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2.9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573 47 13624,'0'0'0,"0"0"0,0 0 0,0 0 1704,0 0-1704,-6-1 1711,-13-5-1711,-3 0 1128,2 0-1128,-5 0 1128,-11-2-1128,2 2 624,6 1-624,-3 2 632,-8 5-632,-6 5 40,-5 6-40,0 6 40,2 6-40,10-1 80,11-5-80,6 4 80,5 6-80,6 0 184,4-6-184,4 4 192,6 10-192,5 9 336,6 7-336,3 2 344,0-6-344,-3-11 304,-5-12-304,2-4 304,8 2-304,8 2 320,7 2-320,3-2 320,-1-3-320,-3-6 208,-3-7-208,-3-9 208,-2-13-208,-6-4 80,-6 1-80,-4-7 80,-1-11-80,-2-1 48,-3 7-48,0-4 48,-2-5-48,0 3 304,-2 7-304,1 0 304,0 0-304,0 4 128,-1 5-128,1 3 136,0 3-136,0 3 240,0 3-240,1 6 240,4 12-240,1 3 96,-2-1-96,4 6 104,4 11-104,6 10 0,5 9 0,2 3 0,-1-2 0,-4-10-336,-6-12 336,0-5-336,3-1 336,-1-5-984,-3-5 984,6 7-16943,-10-12 16943,-8-8-6720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3.28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1210 17719,'0'0'0,"0"1"0,0 2 0,0 1 1696,1-1-1696,-1 2 1696,2 1-1696,0 0 1040,-1 0-1040,1-1 1048,1 0-1048,-1 0 496,-1-1-496,2-5 496,1-11-496,0-2 256,-1 0-256,1-9 256,2-20-256,0-2 112,-1 6-112,3-16 120,6-33-120,0-2 232,-1 16-232,3-11 232,6-19-232,1 7 88,-5 21-88,2 2 88,5-2-88,-2 12 40,-5 17-40,0 5 48,2 6-48,-3 8-8,-4 9 8,1 6-8,3 10 8,-1 5-648,-3 2 648,0 4-640,1 6 640,-2 1-1224,-3-3 1224,-2 2-1216,1 1 1216,-2-2-320,-2-3 320,1 5-15335,-3-8 15335,-1-6-6264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3.82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877 62 12728,'0'0'0,"0"0"0,-8 8 0,-4 3 1208,2-1-1208,-3-1 1208,-3-3-1208,1-3 712,3-2-712,-2-3 711,-2-5-711,1-2 384,3 2-384,-3-2 392,-4-3-392,1 1-16,3 2 16,-2 0-16,-7 0 16,1 2-8,4 1 8,-3 2 0,-7 0 0,1 1 96,5 2-96,-3 2 104,-8 6-104,3 1 320,5 0-320,-2 3 328,-8 6-328,3-1 344,7-1-344,-1 1 344,-3 6-344,4-2 328,6-3-328,1 0 328,0 3-328,4-1 328,4-5-328,3 1 328,4 4-328,2-1 272,2-3-272,4 0 280,8 4-280,1-2 184,-1-3-184,6 0 192,10 1-192,0-2 144,-4-3-144,6 0 144,10 3-144,0-2 144,-9-2-144,5 2 144,8 6-144,-2-1 120,-10-3-120,5 7 120,12 12-120,-3 1 128,-9-5-128,1 5 136,2 11-136,-6-2 200,-8-9-200,-6 2 208,-8 5-208,-6-6 160,-5-7-160,-6 1 160,-11 4-160,-3-2 136,2-7-136,-9 1 136,-18 5-136,-2-2 216,7-7-216,-9-2 216,-20-3-216,2-5-16,13-4 16,-4-4-16,-7-6 16,7-2-408,14 0 408,3-3-408,2-5 408,8-1-672,9 3 672,-9-6-15807,18 9 15807,10 6-6264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4.12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214 0 14704,'0'0'0,"-4"14"0,0 4 1504,-1-1-1504,-2 8 1511,-5 11-1511,-1 0 224,3-6-224,-2 6 224,-6 13-224,2-2-720,2-9 720,-1 11-712,-4 23 712,2-1-296,3-13 296,-7 31-11599,11-46 11599,8-31-4840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4.60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0 12192,'0'0'0,"1"3"0,4 7 0,0 2 1144,0-1-1144,1 0 1152,0 2-1152,-1-2 896,-1-3-896,2 5 896,5 9-896,1 0 599,-3-2-599,4 6 600,7 12-600,-1-1 312,-4-5-312,6 11 312,11 25-312,0 1 536,-5-11-536,2 9 544,8 18-544,-3-5 544,-8-17-544,1 3 552,3 9-552,-4-8 440,-6-16-440,-2-2 440,-1-2-440,-3-8 0,-4-11 0,-1-4 0,-2-5 0,-3-6-800,-1-4 800,-1-7-800,0-8 800,0-3-720,-1-1 720,1-6-13271,-1 8 13271,-1 5-5568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5.87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125 1 15240,'0'0'0,"0"7"0,0 13 0,1 3 1695,-1-2-1695,0 17 1704,-1 30-1704,0 5 1112,1-11-1112,-2 16 1120,-2 32-1120,0-3 680,1-20-680,-2 13 688,-2 29-688,-1-8 72,2-25-72,-1 9 72,-3 21-72,1-11 80,2-24-80,-1 2 88,-2 12-88,2-13-120,1-21 120,2-3-112,0 4 112,1-10-1000,1-16 1000,1-2-992,2 4 992,1-7-904,0-10 904,1 15-13615,-1-26 13615,0-16-5808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6.37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148 180 11832,'0'0'0,"0"0"0,-8 9 0,-2 3 1288,1-1-1288,1-2 1296,3-9-1296,2-3 992,2-1-992,2-4 1000,0-5-1000,1 1 719,-1 1-719,-1-1 720,-3-2-720,-1 0 360,1 3-360,-2 0 360,-2-1-360,0 2 328,1 2-328,0 1 336,-2 1-336,2 1 280,0 2-280,2 2 288,-1 3-288,1 1 360,1 1-360,3 2 360,3 7-360,1-1 320,1-1-320,1 1 328,2 1-328,1 0 272,-2-4-272,1 1 280,1-2-280,0 0 192,-2-3-192,0-3 200,3-4-200,0-3 136,-3 0-136,0-4 136,-2-7-136,-1-1 80,-2 3-80,-1-2 88,-3-4-88,-1 2 136,0 3-136,-2 2 136,-2 0-136,-1 1 24,1 4-24,0 4 32,-4 6-32,2 3 0,1 1 0,-1 3 0,0 6 0,0 2-392,2-4 392,0 2-384,0 3 384,1-3-768,2-3 768,-1-6-760,-1-10 760,1-5-160,1 0 160,-3-7-14607,4 7 14607,2 6-5808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6.86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283 166 9328,'0'0'0,"0"0"0,1-9 0,0-3 1464,0 1-1464,3-4 1472,4-5-1472,1 0 1272,-1 4-1272,2 0 1272,3-1-1272,-1 3 952,-2 4-952,2 5 951,3 10-951,0 3 656,-3 1-656,-1 10 664,-2 18-664,-1 2 736,-3-6-736,-3 22 736,-8 40-736,-3 5 656,1-15-656,-5 25 664,-8 47-664,-1-3 560,4-28-560,-3 23 560,-7 51-560,1-9 496,5-38-496,-2 12 496,-6 28-496,3-17 416,6-40-416,0-4 416,-2 3-416,2-21 400,6-31-400,0-8 400,1-5-400,3-16 16,2-16-16,2-6 24,1-5-24,1-7-64,2-7 64,1-1-56,2-1 56,1-3-680,0-2 680,2-1-680,2 2 680,1-2-1152,-1-1 1152,0 3-1144,1 8 1144,0 1-312,-2-3 312,0 4-304,0 7 304,2 14-14607,-1 0 8999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7.37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28 10136,'0'0'0,"0"2"0,3 1 0,-1 1 1152,1 0-1152,-1 2 1152,-1 6-1152,0 1 528,-1-3-528,2 3 528,2 6-528,1-2 320,0-2-320,3 0 320,6 4-320,1-1 104,-3-5-104,3 0 104,5-1-104,-2-3 440,-3-2-440,1-4 440,3-6-440,-2-2 368,-4-1-368,-1-5 376,0-8-376,-3-2 392,-2 4-392,-3-4 391,-4-7-391,-1 3 344,-1 4-344,-4 0 344,-5-1-344,-1 3-392,-4 5 8,-6 12 384,0 6-679,5 2 679,-8 7-11248,12-6 11248,10-3-4736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8.32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83 1 11744,'0'0'0,"-3"3"0,-5 5 0,-2 2 968,2-2-968,1 1 968,3-1-968,2-2 472,2-3-472,2 1 480,3 1-480,1 0 24,0-1-24,0 2 32,2 2-32,-1-1-8,0 0 8,-2 0-8,1 2 8,-1-2 192,-1-1-192,-1 0 200,0 0-200,0-2 432,-2 0-432,0-1 440,-1-2-440,1-2 480,-1 1-480,-2-4 479,-2-6-479,0-1 416,0 1-416,-1-2 424,-1-3-424,1 1 360,0 3-360,1-1 360,0 0-360,0 1 152,2 3-152,-1 3 160,-1 3-160,1 2 48,0 2-48,0 4 56,-2 7-56,1 0 32,0 0-32,0 1 32,-1 3-32,0-1 16,0-3-16,1 0 16,0 1-16,0-2 32,2-4-32,-1 0 40,1 0-40,-1-2 96,2-2-96,2-1 96,5-2-96,1-2 24,-1 1-24,2-2 32,5-1-32,-1-1 56,-2 2-56,1-2 56,3 0-56,0 1 24,-3-1-24,1 1 24,0-1-24,-1 1 16,-3 0-16,-1 1 16,1-1-16,-1 1 8,-3 1-8,0-1 16,-3 0-16,-1-1 64,-1 1-64,-3 0 64,-6-2-64,-1 0 64,1 0-64,-2 1 64,-2-2-64,0 0 120,3 2-120,0-1 120,-1 0-120,2 1 184,2 1-184,1 0 192,0 0-192,1 1 176,2 0-176,1 0 176,0 1-176,1 0 8,0 0-8,1 0 8,1 0-8,1 1-344,0 0 344,1-2-344,4-1 344,0-1-800,0 0 800,2-3-800,3-4 800,1-1-264,-2 2 264,5-6-12903,-8 8 12903,-5 5-5288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9.00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126 1 9776,'0'0'0,"0"0"0,7 6 0,2 2 1472,0 1-1472,-4-1 1472,-7-1-1472,-4-2 888,-1-2-888,-3 0 896,-4 0-896,1 0 512,1-1-512,1 1 520,-3 2-520,2-1 104,3 0-104,0 0 104,1 1-104,1-1 216,1-1-216,2 0 216,0 0-216,0-1 152,2 0-152,1 0 159,2 1-159,2 0 320,-1-1-320,3 1 328,4 1-328,1 0 256,-2 0-256,3 0 256,4 1-256,0 0 256,-4-1-256,2 0 264,1 0-264,-1-1 176,-3 0-176,-1-3 176,0-2-176,-1-1 224,-3-1-224,-2-2 224,-4-4-224,-3-1 256,1 2-256,-3-2 256,-5-2-256,0 0 232,1 3-232,-1 1 232,-3-1-232,0 3 184,3 1-184,0 3 192,-3 4-192,2 1 40,3 0-40,0 3 40,2 3-40,1 2 72,3-2-72,1 1 72,2 3-72,1 0 24,0-3-24,3 1 32,4 2-32,1-1 0,-1-3 0,1 0 0,4 0 0,-1-2 8,-3-1-8,1-1 16,1 0-16,0-2 120,-4 0-120,1-1 128,0-2-128,-1 0 192,-2-1-192,-1-1 200,0-2-200,-2 0 104,0 0-104,-1-1 112,-2-2-112,0 0 152,0 2-152,0 0 160,-1 0-160,0 0 8,1 2-8,0 1 8,-2 0-8,1 1-496,0 0 496,-1 4-496,-1 3 496,1 1-832,0 0 832,0 1-832,0 2 832,0 0-208,0-2 208,2-2-13471,0-2 7999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9.3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78 1 9592,'0'0'0,"0"0"0,0 0 0,0 0 1008,0 0-1008,0 0 1008,0 0-1008,0 0 872,0 0-872,0 0 872,0 0-872,0 0 824,0 0-824,0 0 824,0 0-824,0 0 488,0 0-488,0 0 488,0 0-488,0 0 424,0 0-424,0 0 423,0 0-423,0 0 136,0 0-136,0 0 136,-5 0-136,-1 0-679,1 0 679,-3 2-680,-3 4 680,0 2-640,1-2 640,-3 5-10512,6-5 10512,5-5-4584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0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1 572 12280,'0'0'6049,"4"1"-5297,1 0-641,-3 0-56,0-1 0,0 1 0,0-1 0,1 0 0,-1 1 0,0-1 1,4-1-1,59 1 418,-19 0 129,-19-1-340,35 5-1,55 8 195,-90-8-136,128 16 114,-117-15-188,195 25 96,-183-25-114,208 19 69,-205-19-202,222 20 63,-218-19 42,239 30 47,-234-27-212,263 42 34,-256-38 44,293 53 43,-284-53-56,342 51 32,-334-53-72,342 40 46,-343-43 62,344 15 41,-345-21-196,312-8 19,-319 2 50,298-30 32,-303 26-54,277-35 32,-283 33 8,251-51 40,-255 47-40,257-61 32,-256 59-72,241-66 18,-243 66-52,250-64 24,-248 64 36,250-64 29,-250 65-62,248-50 31,-247 54 16,269-33 40,-264 37-40,287-17 32,-285 22-72,278 10 33,-279-6 15,290 8 38,-288-8-93,281 0 15,-285-3-47,257-18 27,-261 14 39,265-26 28,-267 24-62,217-24 31,-226 25 16,205-21 31,-211 22-77,-14 2-19,170-26 122,-83 2-27,-63 14-68,48-15 10,-89 22-65,7-6-407,0-1 0,-1-1 0,24-20 0,-36 25-275,10-7 391,2-1-3409,2-2-8654,-56 44 9291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2.5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876 0 13088,'-47'2'1044,"28"0"414,-31-2-1,3-3-557,33 4-400,-92 23 111,101-23-597,1 0-1,-1 1 1,-7 3 0,-128 61 80,135-63-63,-1 0-1,0 0 0,-5 6 1,-37 26 66,-58 56 0,63-44 36,-68 95 0,87-107 11,-32 67 0,55-99-113,0-1-1,0 0 1,0 0 0,1 0 0,-1 0 0,1 1-1,-1-1 1,1 0 0,0 4 0,-4 66 281,10 5-174,-6-77-138,0 3 55,1 1-1,0-1 0,-1 1 0,1 0 1,0-1-1,3 5 0,27 62 326,10-2-229,-39-64-89,1-1 0,0 1 1,-1-1-1,1 1 0,5 3 0,55 49 312,10-5-240,-73-51-134,32 18 302,-32-18-302,83 40 305,5-6-186,-88-34-119,34 11 286,9 0-78,-1-1 0,53 4 0,-85-12-116,9 0 32,0-1 1,22-1 0,-25-1-59,1-1 0,-1-1 0,16-5 0,-1-5-124,-19 7-280,-1-2 1,12-8-1,0 0-62,-17 13 50,-1-1 1,1 0 0,5-5-1,12-10-3271,-3 4-6288,-47 36 7475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3.0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775 36 13720,'-28'0'248,"27"0"-24,0 0 1,0 0 0,-1 0-1,1 0 1,0 0 0,0-1 0,0 1-1,0 0 1,-1-1 0,1 1-1,0-1 1,0 1 0,0-1-1,0 1 1,0-1 0,0 0 0,0 0-1,-1 0 1,1-1-118,-1 1 0,0-1-1,1 1 1,-1 0 0,0 0 0,-2-1 0,-53-14 375,41 14-422,-95 8 16,108-5-73,0-1 0,0 0-1,0 1 1,0-1 0,1 1-1,-1 0 1,-3 1 0,6-2-3,-62 27 25,-2 10-2,60-34-6,0 0 1,0 0 0,0 0-1,-5 4 1,-109 119 124,112-120-88,1 0 0,-7 14 0,-45 75 111,-33 91 51,75-146-42,1 1 0,-16 76-1,28-88-49,4-15 176,30 85 139,-31-97-383,0 1 0,0-1 1,1 1-1,-1-1 0,0 0 0,3 3 0,69 82 484,-72-86-509,1 1 0,-1-1 0,0 1 0,1-1 0,0 0 0,-1 0 0,1 0 0,0 0-1,0 0 1,3 1 0,-5-2-31,69 30 340,13-4-221,-82-26-119,5 1 51,1 1-1,-1-1 1,1 0 0,5 0-1,70 3 204,3-8-166,-55 0 98,1-2-68,40-15-1,-55 13-62,39-32 48,-42 30-48,38-33 33,-46 40-108,-2 2-186,-3 2-103,-3 3-18,-10 3-1220,13-7 1480,1-1 1,-1 1-1,1 0 0,-1 0 0,1-1 1,-1 1-1,1 0 0,-1-1 1,1 1-1,-1-1 0,1 1 0,0 0 1,-1-1-1,1 1 0,0-1 1,-1 1-1,1-1 0,0 1 0,-1-1 1,1 0-1,0 0-59,-3-3 43,1 0 0,1 0 0,-1-1 0,1 1 0,-1 0 0,1-1 0,1 1 0,-1-1 0,0 1 0,1-1 0,0 1 0,1-10 0,0-10-1980,-3-41-10130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3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75 14520,'-4'-4'73,"1"2"73,0-1-1,0 0 1,0 1 0,0-1 0,1 0 0,-1 0 0,1-1 0,-3-4 0,5 8-85,0 0-1,0 0 0,-1 0 1,1 0-1,0-1 0,0 1 1,0 0-1,0 0 0,0-1 1,-1 1-1,1 0 0,0 0 1,0-1-1,0 1 0,0 0 1,0 0-1,0-1 0,0 1 1,0 0-1,0 0 0,0-1 1,0 1-1,0 0 0,0 0 1,0-1-1,0 1 1,0 0-1,0 0 0,0-1 1,1 1-1,-1 0 0,0 0 1,0 0-1,0-1 0,0 1 1,0 0-1,1 0 0,-1 0 1,0-1-1,0 1 0,0 0 1,1 0-1,-1 0 0,0 0 1,0-1-1,0 1 0,1 0 1,-1 0-1,0 0 0,0 0 1,1 0-1,-1 0 1,0 0-1,1 0 0,-1 0 1,0 0-1,1 0-32,-1 0-1,0 0 1,0 0 0,1 0 0,-1 0 0,0 0-1,0 0 1,1 0 0,-1 0 0,0 0 0,0 0-1,0-1 1,1 1 0,-1 0 0,0 0 0,0 0-1,0 0 1,1 0 0,-1-1 0,0 1 0,0 0-1,0 0 1,0 0 0,1 0 0,-1-1 0,0 1-1,0 0 1,0 0 0,0 0 0,0-1-1,0 1 1,0 0 0,0 0 0,0-1 0,0 1-1,0 0 1,0 0 0,0-1 0,0 1 0,0 0-1,0 0 1,0 0 0,0-1 0,0 1 0,0 0-1,0 0 1,0-1 0,0 1 0,0 0 0,0 0-1,0 0 1,-1-1 0,1 1 0,0 0-1,0 0 1,0-1 0,-1 0 19,1 0-1,-1 0 1,0-1 0,1 1 0,-1 0-1,0 0 1,0 0 0,0 0-1,0 0 1,0 0 0,0 0 0,0 0-1,0 0 1,0 0 0,0 0-1,-1 1 1,-1-2 0,1 2-4,0 0 1,0 0-1,0 0 1,0 0-1,0 0 1,0 0 0,0 0-1,0 1 1,0-1-1,1 1 1,-1 0-1,-3 0 1,1 1-33,0 0 1,0 1-1,1-1 1,-1 1 0,-4 3-1,5-3-34,-1 0-1,1-1 1,-1 1-1,-6 2 1,5-2-811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8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10848,'28'0'3833,"-52"0"2205,112 5-4320,-52-2-1362,135 19 260,-22 6-120,37 12-200,-118-26-154,34 9-2,39-1 218,-34-2-212,-85-16-86,97 10 24,-96-12-22,153 19 67,-155-20-125,26 4 45,63 13 9,-39-4 35,-2-2-26,32 10-1,-29-5-19,-3-1 6,84 22 98,-138-33-144,-8-3-1,0 0 1,0 0 0,10 1-1,78 13 26,-48-9 38,-30-5-60,46 5 22,90 7 66,-135-14-94,-9 0 16,1 0-1,10 3 0,124 16 147,-78-8-130,-17-3-11,11 0-18,0 0-2,0-1-4,-41-5 0,92 4 8,-61-7 3,11-3-10,4 2-2,2-1 0,76 1 2,-116 3 4,113 6 12,-109-4 30,147 17 16,-141-15-58,149 23 8,-148-23 12,151 25 9,-152-23-22,148 24 10,-147-25 10,163 21 10,-159-22-28,160 21 21,-160-22 32,179 16 22,-176-16-68,179 14 16,-179-15 4,184 9 16,-183-9-38,187 8 11,-187-8 4,192 14 15,-190-13-30,197 16 5,-196-16-17,191 19 12,-190-18 8,211 26 14,-208-23-29,220 40 4,-217-37-9,234 46 8,-230-44-8,249 64 8,-248-61-9,235 63 5,-236-63 8,255 64 11,-251-65 2,254 49 16,-255-54-1,249 32 35,-249-36 17,242 18 31,-247-22-78,227-5 31,-228 1 17,223-6 46,-227 6-47,196-18 32,-201 15-72,182-19 24,-187 19-23,156-25 22,-164 24-62,143-30 58,-114 22-39,3-2-31,-13 3-3,-11 2-5,-9 5 19,-26 5-220,0-1 0,1 0 0,13-4 0,-17 2-1501,-7 3 622,-14-4 312,-15-4-3075,9 3-7467,51 14 8516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1113 5 13448,'-52'-4'288,"45"4"211,1-1 0,0 1 1,-1 0-1,-9 2 0,-4 0-109,-35 2 94,51-4-289,0 0 0,1 0 0,-1 1 0,-6 2 0,-134 44 1099,108-31-692,-68 35 3,-12 10-440,70-35 57,-172 111 66,210-132-266,1 0 0,1 0 0,-11 10 0,17-15-22,-77 74 92,11 1-24,63-72-37,1 0-1,-1 0 1,1 1 0,0-1 0,0 1 0,0-1-1,-2 5 1,4-8-31,-12 27 124,-9 28-1,14-27-79,-4 30 0,10-53 4,0 1 1,1-1-1,-1 12 0,1-17-48,5 76 194,12-2-126,-17-71-54,1-1 1,0 1 0,0-1 0,0 1 0,0-1-1,0 1 1,0-1 0,1 0 0,1 3 0,-3-5-15,14 21 76,18 19 0,25 13-39,-57-53-37,3 3 7,1 0-1,0 0 1,-1 0 0,8 3-1,57 29 28,7-8-22,-75-27-12,29 7 28,-29-7-28,70 9 32,0-8-28,-70-1-4,25-1-14,1-2-106,0 0 0,41-11 0,35-15-334,19-7-882,-102 30 704,195-33-2824,-125 26-8017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450 38 12728,'-7'-5'85,"4"3"78,0 0-1,0 0 0,0 1 1,0-1-1,0 1 1,0 0-1,-4-1 1,-51-16 1412,43 16-654,-65 10 301,78-8-1152,1 1 0,-1-1 0,0 0 0,0 1 0,0 0 0,1-1 0,-4 3 0,-85 51 652,73-40-474,-57 75 121,62-68-34,-33 95 142,44-112-406,0 0-1,0 0 1,0-1 0,0 6-1,0 108 405,4-94-220,6 11-81,16 40 0,-24-72-148,0 0 1,0 1 0,0-1-1,0 0 1,1 0 0,1 2-1,6 7 20,0-1 0,1-1 0,1 1 0,12 8 0,-22-18-45,-1 1 0,1-1 0,-1 0 1,1 1-1,0-1 0,-1 0 1,1 1-1,-1-1 0,1 0 0,0 0 1,-1 0-1,1 1 0,-1-1 0,1 0 1,0 0-1,-1 0 0,1 0 1,0 0-1,-1 0 0,2-1 0,7-1 4,0 0 0,-1-1 0,1 0-1,-1 0 1,0-1 0,12-7 0,-18 10-5,-1 0 1,1 0 0,-1 0-1,0 0 1,0-1 0,1 1-1,-1 0 1,0 0 0,1-3-1,10-12 4,8-16-1,8-28-3,-17 31-7,39-146-2,-42 144 4,20-84 45,-14 70 52,-14 45-89,0 0 1,0 0-1,0 1 1,0-1 0,0 0-1,0 0 1,0 0-1,0 0 1,0 0 0,1 0-1,-1 0 1,0 0-1,0 0 1,0 0 0,0 0-1,0 0 1,0 1-1,0-1 1,0 0 0,0 0-1,0 0 1,0 0-1,0 0 1,0 0 0,1 0-1,-1 0 1,0 0-1,0 0 1,0 0 0,0 0-1,0 0 1,0 0-1,0 0 1,0 0 0,0 0-1,1 0 1,-1 0-1,0 0 1,0 0 0,0 0-1,0 0 1,0 0-1,0 0 1,0 0 0,0 0-1,0 0 1,0-1-1,0 1 1,1 0 0,-1 0-1,0 0 1,0 0-1,0 0 1,0 0 0,0 0-1,0 0 1,0 0-1,0 0 1,0 0-1,0 0 1,0-1 0,0 1-1,6 7 53,-1 0-1,0 1 1,-1-1-1,7 16 1,-8-17-38,59 125 262,-49-106-240,62 96-2,-57-96-92,89 92-154,-106-115 157,0-1-1,0 0 1,0 0 0,0 0-1,0 0 1,0 0-1,0 0 1,1 0-1,-1 0 1,0 0 0,1 0-1,-1-1 1,3 2-1,2 0-92,-1-1 0,1 1 0,0-1 0,11 1 0,-13-2 111,-1-1 0,1 1-1,0-1 1,0 0 0,-1 0-1,1 0 1,4-2 0,5-5-579,4-7 356,-1 0 1,19-24-1,-15 16-2264,21-19-7000,-96 98 7150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498 19 14072,'-20'-7'726,"10"3"345,-18-3-1,23 8-250,-1 0-637,1 1 0,-1 1 0,1-1 0,0 1 0,0 0 0,0 0 0,-9 7 0,-52 39 299,-8 10-462,51-40 6,5-4-33,-4 2 145,-36 36-1,58-53-131,0 1 0,-1-1 0,1 0 0,0 1 0,-1-1 0,1 1 0,0-1-1,0 0 1,0 1 0,-1-1 0,1 1 0,0-1 0,0 1 0,0-1 0,0 1 0,0 0-1,-1 7 37,0 1-1,1-1 0,2 12 1,-2-20-26,0 1 0,0 0 0,0 0 0,0-1 1,1 1-1,-1 0 0,0-1 0,0 1 0,1-1 1,-1 1-1,0 0 0,1-1 0,0 2 0,12 13 132,23 22 0,-18-21-60,2-2 0,34 21 0,-41-27-64,9 6 98,101 60 64,-99-59-6,86 71 63,-107-84-216,0 0-1,-1 1 1,1-1 0,4 7-1,59 91 181,-64-98-178,-1 0 0,0 0 0,0 0 1,0 1-1,-1-1 0,1 0 0,0 3 0,2 13 78,-1 1-1,-1 33 0,-1-52-97,0 1 0,0 0-1,0 0 1,0-1 0,0 1 0,0 0-1,0 0 1,0-1 0,-1 1 0,1 0 0,0 0-1,-1-1 1,1 1 0,0 0 0,-1-1 0,1 1-1,-1-1 1,1 1 0,-1 0 0,1-1 0,-2 1-1,-4 6 57,-1-1-1,-14 12 1,9-11-31,-22 11 1,32-16-13,0-1 0,-1 0 0,1 0 0,-1-1 0,1 1 1,-6 0-1,-54 8 136,36-7-142,-35-3 0,-138-29-72,167 21-224,-1-4 57,-40-21 0,59 24-329,6 3 383,1 0 0,0-1-1,0 0 1,-7-11 0,14 18 122,0 1 0,-1-1 1,1 1-1,0-1 0,0 1 0,-1-1 0,1 1 0,0-1 0,0 1 0,0-1 0,0 1 0,0-1 0,0 0 0,0 1 0,0-1 0,0 1 1,0-1-1,0 1 0,0-2 0,3-9-188,-1 1 0,2-1 1,-1 0-1,9-15 0,-2 12-25,61-56-1203,-58 57 374,65-64-10110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0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14432,'-30'41'261,"29"-40"-142,1-1-1,-1 1 1,1 0 0,-1 0 0,1 0 0,-1 0-1,1 0 1,-1 0 0,1 0 0,0 2 0,-19 86 1623,16-63-867,-15 145 279,15-124-652,-5 97 3,-1 19-400,6-97-85,-13 261 14,13-268 14,0 209 134,3-156-18,-1-111-132,1 1-1,0-1 1,0 1-1,0-1 1,0 0-1,0 1 1,0-1-1,1 1 1,-1-1-1,0 0 0,1 1 1,-1-1-1,2 2 1,2-6-6,2-9 25,28-73 1,-22 59 16,86-150 40,-96 171-87,1-1 1,1 1-1,-1 0 1,7-7 0,113-115 130,-122 125-146,1 1 1,-1 0 0,1-1 0,-1 1-1,1 0 1,0 0 0,-1 0 0,1 0 0,0 0-1,0 0 1,0 0 0,3 0 0,9-3 23,0 0 1,17-2 0,-18 5-18,0 1 0,20 1 1,-32-1-9,0 0-1,1 0 1,-1 0 0,0 0 0,0 1 0,0-1 0,0 0 0,0 0 0,0 1 0,0-1 0,0 1 0,0-1-1,0 1 1,0-1 0,0 1 0,0 0 0,-1-1 0,1 1 0,0 0 0,0 0 0,0 1 0,12 10 32,-1 1 0,14 18 1,21 47 18,-47-78-56,17 33 168,53 139 24,-59-140-266,29 93-155,-29-88-2991,13 38-7540,-56-175 8106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09.7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1664 84 11568,'0'2'126,"1"0"0,-1 0 0,0 1 1,1-1-1,-1 0 0,1 0 0,0 0 1,0 0-1,0 0 0,0 0 0,2 3 1,19 20 2777,-17-19-2283,0-1-1,7 11 1,-9-10-512,0 0-1,-1 0 1,0 1 0,0-1 0,0 1 0,-1-1-1,0 1 1,0 0 0,-1-1 0,0 1 0,0 0-1,0 0 1,-1-1 0,-2 11 0,-11 57 261,10-51-123,-2 9 0,-1 43 1,0 32 57,6-86-92,-24 159 190,19-150-385,-20 81 193,-9-10 48,27-82-240,-1 5 47,-43 105 28,40-96-28,-56 180 34,55-167 0,-46 178 39,48-180-44,-87 386 107,93-405-183,3-17-7,1-1 1,-1 0-1,0 1 1,-6 11 0,-12 33 175,8-20-156,-21 51 9,20-48 54,7-20-75,-121 354 220,115-329-192,-17 53 84,2-18-67,-42 123 3,57-156-34,1 0-1,-8 76 1,14-94-12,-38 143 11,33-131-20,-20 69 1,-24 92 22,16-37 4,28-114-32,-34 155 22,-6 35 38,44-210-48,-39 156 19,34-142 34,-49 166 21,48-163-68,-46 191 14,47-187 2,-39 193 16,40-192-38,-46 203 7,45-203-14,-46 190 5,26-124-14,-24 108 16,50-198-14,-29 102 6,27-102 8,-29 95 14,30-100-10,1 1 0,1 0 1,-1 21-1,7-21 12,0-13-33,1-4 5,3 1-4,0-1 0,0 1 0,1-2 0,-1 1 0,1-1 0,0 0 0,0 0 0,10 1 0,24-1-2,10-4-2,10-3 0,78-1 3,-111 6 10,118 5 29,-110-2 86,184 26 41,-174-22-114,176 28 29,-177-27-18,178 36 25,-177-35-36,199 38 17,-195-37-66,76 17 1,31 4-4,143 25 6,-244-47 6,220 36 9,-222-36-16,211 27 18,-212-30 36,212 18 20,-212-21-60,221 9 24,-217-11 36,238-1 24,-236-1-84,234 4 24,-234-3 36,248-4 24,-246 3-84,235-13 16,-238 11 4,231-11 16,-232 12-38,227-4 11,-227 5 4,85 1 3,27 0-28,1 1-5,1 0-2,130-1 6,-247 0 4,225 0 5,-225 0-10,204 7 12,-207-6 6,210 9 9,-210-7-20,195 10 14,-197-9 4,194 18 11,-195-17-24,72 7 0,22 4-16,-3 0-4,-2-1 0,104 4-1,-200-16-6,52 4 1,11 1 4,-13-1 2,-10-1 0,81 3 8,-107-5-1,8 2-6,-37-3-2,82 6 17,-64-11-7,-16 0-2,1-3-6,-1-2-1,-4-5 0,-1-6 0,-4-5 0,-7 5-1,10-22 0,-14 22-9,-1 1 0,10-38 0,-12 37 8,2-5-10,14-38 4,6-27 6,4-33 2,4-28 0,25-157-1,-50 246-4,11-95 3,-1-38 2,15-168-1,-29 294-4,28-293 2,-26 284-4,33-333-2,-34 326 4,21-327 2,-23 329-2,7-118 3,0-40 2,-3-14 0,0-8 0,8-221-1,-15 394-4,3-350 2,-5 352-2,-3-119 3,-6-29 2,-5 25 0,-6 20 0,-6 11 0,1 38-2,14 88-12,-61-175-16,68 216-6,-9-19 0,-39-68-32,-6 7 42,32 55-34,-111-139-17,132 168 71,-1 1-1,0 0 1,-8-7 0,14 13 6,-84-70-22,-4 9 1,88 61 21,-8-5-22,1 0 1,0 1-1,-10-4 0,-90-37-64,-9 9 67,116 36 19,-48-12-5,-204-31-1,198 38-14,-236-9-5,227 12 20,-272-9 1,264 8-8,-304-20 0,297 18 0,-325-25 1,320 24 4,-342-22-2,339 24 4,-354-8 2,350 12-2,-361 15 5,359-11 8,-378 25 9,374-23-4,-387 18 10,388-19 12,-362 24 15,369-24-30,-338 25 28,343-24 74,-326 15 47,329-16-74,-312 17 35,316-18-70,-299 20 26,303-19-20,-265 14 1,275-16-133,-206 5-173,223-5-593,-49 10 4,18 4 521,76-17 307,-49 10-3451,-54 8-8231,240-42 8797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1.2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91 913 12552,'-10'83'205,"-13"77"3071,7-28-2140,14-106-568,-7 116 358,8-127-806,-2 67 360,4-40-73,2-56 60,-3-29-227,-2-77-6,0 83-54,-4-81 0,-2-22-114,6 83 80,-8-235 42,10 234-126,18-214 63,-18 260-47,2 0 0,2-12-1,20-80 157,5 12-164,-28 88-50,1 0 0,-1 0 0,1 0 0,0 0 0,4-7 0,38-53 100,5 10-49,-48 53-51,1-1-1,-1 1 1,1-1-1,-1 1 1,1 0-1,0 0 1,-1-1-1,1 1 1,0 0 0,0 1-1,3-2 1,14-6 99,32-8 0,-27 12-91,30-2 0,-54 6-28,5-1 9,0 1-1,0 0 0,0 0 0,6 1 1,64 10 36,-1 9-12,-71-19-15,0 0-1,0 0 0,0 1 1,0-1-1,0 1 0,5 2 1,47 35 107,-6 6-96,-49-45-29,1 2 2,1 0 1,0-1-1,-1 1 0,1 0 0,-1 0 0,0 0 0,1 0 0,-1 0 0,1 4 1,25 60 22,-9 9-10,-14-44 31,-4 125 20,0-152-57,-1 1 1,1-1-1,-1 1 1,-2 7 0,-46 127 71,38-114 14,-49 76 34,46-84-76,-11 6-20,-33 23 0,40-36-27,-82 24-3,98-33-7,-1-1 0,1 1 1,-1-1-1,1 0 0,-1 0 0,-2 0 0,-6 1-40,0-2 0,-1 0-1,1 0 1,0-1 0,0 0-1,0-1 1,1 0 0,-12-6 0,13 6-117,1 0 59,0 0 0,1-1 0,-1 1 0,1-2 0,0 1 0,0-1-1,-9-7 1,-16-25-698,32 37 777,0 0-1,0 0 1,-1 0-1,1 0 0,0 0 1,0 0-1,0-1 1,0 1-1,0 0 0,0 0 1,0 0-1,-1 0 1,1 0-1,0 0 0,0-1 1,0 1-1,0 0 1,0 0-1,0 0 1,0 0-1,0-1 0,0 1 1,0 0-1,0 0 1,0 0-1,0 0 0,0 0 1,0-1-1,0 1 1,0 0-1,0 0 0,0 0 1,0 0-1,0-1 1,0 1-1,0 0 1,0 0-1,1 0 0,0-2-64,1 1-1,-1-1 0,1 1 0,-1-1 1,1 1-1,0 0 0,0 0 1,-1 0-1,1 0 0,0 0 0,0 0 1,4-1-1,6 1-158,87 7-1106,-78-4 106,91 5-10272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1.8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615 63 10136,'-16'22'213,"15"-22"-188,1 0 1,0 0-1,0 0 1,0 1-1,0-1 1,0 0-1,0 0 0,0 0 1,0 0-1,-1 0 1,1 0-1,0 0 1,0 1-1,0-1 0,0 0 1,0 0-1,-1 0 1,1 0-1,0 0 1,0 0-1,0 0 0,0 0 1,-1 0-1,1 0 1,0 0-1,0 0 1,0 0-1,0 0 0,-1 0 1,1 0-1,0 0 1,0 0-1,0 0 1,0 0-1,0 0 0,-1 0 1,1 0-1,0-1 1,0 1-1,0 0 1,0 0-1,-7-2 351,1-1 0,-11-5 0,-14-7 920,-35-13-16,49 23-593,-89-18 236,103 22-839,0 1-1,-1 0 0,1-1 1,0 1-1,-4 1 0,-104 11 576,90-6-364,-78 38 129,97-44-391,1 1-1,-1 0 1,0 0 0,1 0 0,0 0 0,-1 0-1,1 0 1,0 0 0,-3 3 0,-12 17 194,-25 42 0,40-61-195,0 0-1,0 0 0,0 0 0,0 0 1,1 0-1,-1 0 0,1 0 0,-1 3 1,-6 51 253,8 7-160,-1-63-125,3 25 342,37 103 130,-28-105-186,2-1-159,1-1-1,21 24 1,-26-34-94,0-1 0,16 12 0,-20-18-15,0 0 0,0 0 0,0-1 0,0 0 0,1 0 1,9 3-1,-13-5-7,0-1 1,1 0 0,-1 1 0,1-1-1,-1 0 1,1 0 0,-1-1 0,1 1 0,-1-1-1,0 0 1,1 0 0,-1 0 0,0 0-1,0 0 1,1-1 0,2-1 0,-5 2-7,0 1 0,0-1 0,-1 1 0,1-1 0,0 0 0,0 1 1,-1-1-1,1 0 0,-1 1 0,1-1 0,0 0 0,0-1 0,14-23 43,16-38 0,-23 41 32,23-106 36,-26 101-16,17-121 198,-11 72-86,-8 65 31,-3 11-242,0 0 1,0-1 0,1 1 0,-1 0 0,0 0 0,0 0-1,0 0 1,0 0 0,0 0 0,0 0 0,0-1 0,0 1-1,1 0 1,-1 0 0,0 0 0,0 0 0,0 0 0,0 0-1,0 0 1,1 0 0,-1 0 0,0 0 0,0 0 0,0 0 0,0 0-1,0 0 1,1 0 0,-1 0 0,0 0 0,0 0 0,0 0-1,0 0 1,0 0 0,1 0 0,0 1 12,0 0 1,0 0-1,1 1 1,-1-1-1,0 0 1,0 1-1,0-1 1,-1 1-1,2 1 1,35 76 125,-28-58-72,20 38 4,12 21-58,73 90-95,-113-168 73,1 1-42,0 0 1,0-1-1,0 1 0,0 0 1,1-1-1,-1 1 1,1-1-1,4 3 0,14 10-173,25 14 0,-23-18 104,27 9 0,-48-19 70,0 0 0,-1 0 0,1-1-1,0 1 1,0-1 0,0 1 0,0-1-1,0 0 1,0 0 0,0 0 0,-1 0-1,1 0 1,0 0 0,3-1 0,15-2-196,1 0 0,19-7 0,-13 0 152,31-16-1,-47 22-776,0-1-1,18-4 0,71-23-8976,-233 74 7395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2.2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632 10 11928,'-27'29'238,"27"-29"-127,0 1-1,0-1 1,-1 0-1,1 1 1,0-1-1,-1 1 1,1-1-1,-1 0 1,1 1-1,0-1 0,-1 0 1,1 0-1,-1 1 1,1-1-1,-1 0 1,1 0-1,-1 0 1,1 1-1,-1-1 1,1 0-1,-1 0 1,1 0-1,-2 0 1,2 0-37,-1-1 0,1 1 0,0 0 0,-1-1 0,1 1 0,0 0 0,0-1 0,-1 1 0,1 0 0,0-1 0,-1 1 0,1 0 0,0-1 0,0 1 0,0-1 0,0 1 0,0-1 0,-1 1 0,1-1 1,-1-16 591,0-2 928,-17 59-1132,13-27-161,-9 25 1,5-10-205,-19 51 76,14-38 340,-31 86 1,-64 216 28,91-276-478,-47 162 407,33-133-302,19-61 233,-52 124 91,53-134-458,11-22-64,-40 68 173,35-62-364,0-1-1,0 0 1,0-1-1,-1 1 1,0-1 0,-1 0-1,-11 8 1,19-15 160,-1 0 1,1 0 0,-1 1 0,1-1 0,-1 0 0,1 0-1,-1 0 1,1 0 0,-1 1 0,0-1 0,1 0-1,-1 0 1,1 0 0,-1 0 0,0 0 0,1-1-1,-1 1 1,1 0 0,-1 0 0,1 0 0,-1 0-1,1-1 1,-1 1 0,1 0 0,-1 0 0,1-1 0,-1 1-1,1 0 1,-1-1 0,1 1 0,-1-1 0,1 1-1,0-1 1,-1 1 0,1 0 0,-1-2 0,0 0-26,-1-1-1,0 0 1,1 0 0,-2-5 0,2 4 74,-2-4-274,3-4-123,0 1 0,2-13 0,-1 13-887,1-43-9611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2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14616,'14'28'1353,"10"17"1141,32 43-1470,-42-67-622,26 39 3,12 18-324,-3-7-81,-2-8 0,11 20-54,-52-73-220,-5-8 249,-1-1-1,1 1 1,-1-1-1,1 1 1,-1-1 0,1 1-1,-1-1 1,0 1-1,0-1 1,0 1-1,0-1 1,0 1-1,0 0 1,0-1-1,-1 1 1,1-1-1,-2 4 1,1-4-253,-4-4-98,-14-12-88,-30-29-1,35 27-260,-41-77-186,39 65-1161,-16-27-5536,75 131 5718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3.2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 0 14616,'2'13'155,"-2"-9"24,1-1 0,-1 1 0,0 0 0,0-1 0,0 1 0,-1 5 0,-7 58 2252,-2 47-1324,9-88-694,-3 109 85,4-109-492,0-19 0,1 31 31,8 48 0,5-14 55,-10-62 10,-3-8-89,1 0 0,0 0 1,0 0-1,0-1 0,0 1 1,0 0-1,0-1 0,0 0 1,0 1-1,5 1 0,-7-3-10,0 0-1,0 0 0,1 0 0,-1 0 0,0 0 1,0 0-1,0 0 0,0 0 0,1 0 0,-1 0 1,0 0-1,0 0 0,0 0 0,0 0 0,1 0 1,-1 0-1,0 0 0,0 0 0,0 0 0,0 0 1,1 0-1,-1-1 0,0 1 0,0 0 0,0 0 1,0 0-1,0 0 0,0 0 0,0 0 0,1 0 1,-1-1-1,0 1 0,0 0 0,0 0 0,0 0 1,0 0-1,0-1 0,0 1 0,0 0 0,0 0 1,0 0-1,0 0 0,0-1 0,0 1 1,0 0-1,6-14 42,-1-1 0,7-25 0,7-41 16,3-3-52,25-65 6,-36 125 28,7-7-10,26-31 0,-43 61-28,0 0 0,0 0 1,0-1-1,0 1 1,0 0-1,0 0 0,0 1 1,1-1-1,-1 0 0,3-1 1,-4 2-5,7-4 17,1 0 0,16-5 1,-16 7-11,1 1 0,16-2 0,-25 3-7,1 0 4,1 0 1,-1 0-1,0 0 1,0 0-1,1 0 1,-1 0-1,0 0 1,0 1-1,1-1 0,-1 0 1,2 1-1,13 6 20,-1 1 0,0 0-1,18 13 1,-20-8 131,2 3-59,-1 2 0,19 31 0,-3 0 30,-29-47-97,0-1-1,0 1 0,0-1 1,0 1-1,0-1 0,1 0 0,1 2 1,-2-2-26,-1-1 0,1 1 0,0-1 0,-1 0 0,1 0 0,0 1 0,-1-1 0,1 0 0,0 0 0,-1 0 0,1 0 0,1 0 0,1-2 3,2-15 1,2-11-6,4-9-1,4-4 0,-6 25 1,1 0-1,14-17 0,-19 26 2,6-5 13,56-31 33,-66 43-38,0-1 1,0 1 0,0-1-1,0 1 1,0-1 0,0 1-1,0 0 1,1-1 0,-1 1-1,0 0 1,2 0 0,17-1 78,38 4 0,-56-3-80,-1 1 0,0-1 1,1 0-1,-1 1 0,0-1 0,0 0 0,1 1 0,-1 0 0,0-1 0,2 2 0,21 13 58,23 20 0,-35-22-1,34 64-16,-39-59-202,1 11-8,4 35 0,-12-63 88,0 1 1,1-1 0,-1 1 0,0-1 0,0 1-1,1-1 1,-1 1 0,1-1 0,0 2 0,12 21-351,11 24-2639,-7-15-6965,-39-77 7526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3.6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0 352 11208,'0'0'21,"0"0"1,0 0 0,0-1 0,0 1 0,0 0 0,1 0 0,-1-1-1,0 1 1,0 0 0,0 0 0,0 0 0,0-1 0,0 1-1,0 0 1,0 0 0,1 0 0,-1-1 0,0 1 0,0 0-1,0 0 1,0 0 0,1 0 0,-1-1 0,0 1 0,0 0-1,1 0 1,-1 0 0,0 0 0,0 0 0,0 0 0,1 0-1,10 0 1535,10 6 883,-10-2-2111,0 2 0,13 6 0,16 9 298,-39-20-601,120 55 1085,-82-42-1003,-24-11 139,56 0 70,-70-3-308,0 0-1,-1 0 0,1 0 0,0 0 1,0 0-1,0 0 0,0-1 0,0 1 1,-1 0-1,1 0 0,0-1 0,0 1 1,1-2-1,14-8 60,27-22 0,-42 31-62,0 0-1,0 0 1,0 0-1,0 0 1,0 0-1,0-1 1,-1 1-1,2-2 0,7-15 16,-2-1 0,9-27 0,-14 26 40,-5-84 22,-1 83-34,-33-78 57,29 82 110,-5-2-73,-22-25 0,35 43-138,-1 1 0,1-1 1,0 1-1,-1-1 0,1 1 1,-1-1-1,1 1 0,-1 0 1,1-1-1,-1 1 0,1 0 1,-1 0-1,1-1 0,-1 1 1,1 0-1,-1 0 0,1 0 0,-1 0 1,1-1-1,-1 1 0,0 0 1,1 0-1,-1 0 0,0 0 1,-6 0 23,-1 0 0,1 0 0,-14 3 0,8 0 7,-24 9 0,35-11 5,-1 0 0,1 0 0,-1 0 0,1 1 0,-4 2 0,-78 66 288,82-68-299,0 0-1,0 0 1,0 0 0,0 0-1,1 0 1,-2 4-1,-46 97 242,48-101-252,0 0 1,0 1-1,1 0 1,-1-1-1,1 1 1,-1-1-1,1 4 1,2 128 187,-1-129-186,-1-1 0,1 0 0,0 0 0,0 0 0,2 5 0,66 161 123,-52-139-148,25 34 3,6-8-71,-48-57 73,2 3-73,1-1-1,-1 1 1,1 0 0,4 2-1,5 3-42,-1 0-1,2-1 0,-1-1 0,14 6 0,-25-12 72,-1 0 1,1 0-1,0 1 0,-1-1 0,1 0 0,0 0 0,0 0 0,-1 0 0,1 0 0,0 0 0,-1 0 0,1 0 0,0 0 1,0 0-1,0-1 0,5-1-44,-1 0-1,0 0 1,0 0 0,0-1 0,0 0 0,-1 0-1,1 0 1,-1-1 0,5-4 0,-8 7 70,0-1 0,0 1-1,0 0 1,0 0 0,0-1 0,0 1 0,-1 0 0,2-3 0,35-93-1557,-32 83 616,34-91-10713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4.0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12280,'9'12'70,"-4"-5"258,-1 0 1,0 0-1,6 13 1,21 59 1235,-25-60-663,19 87 311,-11-32 41,-10-54-1162,-1-8 34,2 26 0,5 84 681,-8-119-572,-1-6-202,-1 1-5,2-2-8,-1 2-16,0 0-1,-1-1 1,1 1-1,-1 0 0,1-1 1,-1 1-1,0-3 1,8-81 9,-6 65-26,22-105-12,-17 101-26,42-93-7,-38 98 52,45-50 3,-55 69 6,-1 1-1,1-1 1,-1 0-1,1 1 1,0-1 0,0 1-1,-1-1 1,1 1-1,0-1 1,0 1-1,-1-1 1,1 1-1,1-1 1,3 0 5,0 0-1,-1 0 1,1 0 0,0 1 0,-1 0-1,1 0 1,0 0 0,0 0 0,-1 1 0,7 1-1,-10-2 7,-1 0-1,1 0 0,0 1 1,-1-1-1,1 0 0,0 0 0,-1 1 1,1-1-1,0 1 0,-1-1 1,1 0-1,-1 1 0,1-1 1,-1 1-1,1-1 0,-1 1 0,1 1 1,16 20 125,19 33 1,-26-34-104,36 96 26,-38-93 12,27 88 10,-18-54-130,-13-43 50,4 12-722,-8-26 598,0 0 84,0 0 1,0 0-1,1-1 0,-1 1 0,0 0 0,1 0 0,-1 0 0,0-1 0,1 1 1,-1 0-1,1 0 0,-1-1 0,1 1 0,-1 0 0,1-1 0,0 1 0,-1 0 1,1-1-1,1 1 0,1-5-695,6-16 274,8-24 0,-9 24 244,18-41 1,14-39-1868,19-48-8112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4.4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1460 1 12552,'13'137'249,"-9"-100"999,11 71 4,4 18-821,-11-72 468,29 235 264,-28-232-750,36 200 49,-36-212-634,48 134-214,-57-177 316,1 0-1,-1 0 0,1 0 1,0 0-1,0-1 0,0 1 1,0 0-1,0 0 0,0-1 1,0 1-1,1-1 0,1 3 1,-3-4 70,7 7-229,1 0 0,0 0 1,16 10-1,-16-13 183,0 0-1,0-1 0,1 0 1,11 3-1,-20-6 47,2 0-18,-1 0 0,0 1 0,1-1-1,-1 0 1,1 1 0,-1-1 0,1 0 0,-1 0 0,1 0 0,-1-1 0,0 1 0,1 0 0,1-1 0,8-1-46,-1-1 1,0 0 0,13-6-1,53-34-1830,43-13-7316,-119 55 9200</inkml:trace>
  <inkml:trace contextRef="#ctx0" brushRef="#br0" timeOffset="1">2166 447 12464,'-22'-9'1820,"-30"-10"0,50 18-1705,0 1 1,1 0 0,-1-1-1,0 1 1,1 0 0,-1 0-1,1 0 1,-3 0 0,-137 8 1253,105-4-796,-175 32 106,156-25-724,-113 20 3,-22 7-127,111-22-638,-329 78-294,328-74 436,-292 79-174,261-69-1202,-113 30-5444,522-140 5625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2248 15960,'2'-74'258,"1"52"1035,33-137 393,-22 113-1018,35-102 4,10-22-510,-33 96-22,42-126 0,7-15-149,-46 129-178,117-336-39,-118 346 212,34-83 1,-4 18 12,-37 95 7,59-106 49,-79 149-16,1 1 0,-1-1 0,1 1 0,0-1 1,3-2-1,-2 1-9,1 0 1,0 0-1,0 0 1,0 1-1,0 0 1,1 0 0,-1 0-1,1 0 1,0 1-1,9-4 1,-9 6 74,0 6 36,8 15-56,-2-1 0,-1 1 0,10 30 0,-17-42-11,0-1 0,1 13 0,20 102 151,-2 24-149,-12-82 79,16 111 3,1 16-71,-15-110 186,70 351 106,-63-346-126,98 324 83,-93-336-174,37 92 3,12 10-132,-5-38-33,-14-48-46,-54-91 46,19 30-234,45 71-170,-64-100 357,0 0-1,1 0 0,-1 0 1,1-1-1,-1 1 0,1 0 0,-1-1 1,1 1-1,0 0 0,-1-1 1,1 1-1,1 0 0,-2-1 26,0 0 0,1 1-1,-1-1 1,1 0 0,-1 1 0,1-1-1,-1 0 1,0 0 0,1 0-1,-1 1 1,1-1 0,-1 0 0,1 0-1,-1 0 1,1 0 0,0 0-1,-1 0 1,1 0 0,-1 0-1,1 0 1,-1 0 0,1 0 0,-1 0-1,1-1 1,0 1 0,0-2-43,0 1 0,0-1 1,-1 0-1,1 1 0,0-1 1,-1 0-1,1 1 0,-1-1 0,0 0 1,0 0-1,1 0 0,-1 1 1,0-1-1,-1 0 0,1-2 1,-4-112-846,2 83 692,-5-66 3,-5-56-2233,-6-79-9578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4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754 67 16048,'46'18'320,"-42"-16"359,-8-1 241,-19 0 93,-33-3-1,51 2-902,-20-2 965,-128-10 330,119 9-852,-145-11 29,143 11-994,-140-10-274,148 10-292,-55-9-242,81 11 906,5-2 207,10-1 21,37-2-2355,15-5-9512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8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302 783 14432,'-22'80'238,"16"-57"957,-32 126 398,28-112-820,-46 186 235,45-178-608,-37 153 84,40-166-464,-19 73 12,27-104-29,0 0-1,0-1 0,0 1 1,-1-1-1,1 1 0,0 0 0,0-1 1,0 1-1,-1-1 0,1 1 1,0-1-1,-1 1 0,1-1 1,0 1-1,-1-1 0,1 1 0,-1 0 1,0 0 0,0 0 0,0-1 0,0 1 0,0-1 0,0 1 0,0-1 0,0 1 0,0-1 1,0 1-1,0-1 0,0 0 0,0 1 0,-2-1 0,3 0-2,-1 0 0,1 0-1,-1 0 1,0 0 0,1-1 0,-1 1-1,1 0 1,-1 0 0,1 0 0,-1-1-1,1 1 1,-1 0 0,1-1 0,-1 1-1,1 0 1,-1-1 0,-1-1 2,1 1-1,0-1 1,0 1 0,1-1-1,-1 1 1,0-1-1,0 0 1,0-2 0,-20-90 30,17 62-18,-2-77 3,1-23-7,4 76 22,6-237 34,-2 231 66,21-255 57,-17 258-44,43-199 61,-49 252-185,0 1 0,1-1 0,-1 1 0,1 0 0,0 0 1,4-6-1,-6 11-22,15-29 79,19-30 0,-19 39-60,30-30 0,-44 48-17,1 0 0,0 0 0,-1 0 0,1 1 0,0-1 0,0 1 0,0-1 0,1 1 0,-1 0 0,0 0 0,0 0 0,3-1 0,-5 2-2,19-8 9,0 1 0,26-6 0,-20 9-4,43-2-1,-68 6-4,4 0 3,1 0 0,-1 0-1,0 0 1,0 0 0,0 1-1,0 0 1,5 1 0,-9-2-3,91 26 25,2 17-12,-93-43-13,5 2 7,0 1 0,0 0 0,0 0 0,0 1 0,6 5 0,77 70 38,-2 16 14,-80-87 23,1 0 0,9 16 0,43 77 165,-12 5-163,-47-106-84,3 5 29,-1 0 0,0 1 0,-1-1 0,1 1-1,0 8 1,-2-14-29,11 97 174,-11-69-134,-4 36 1,4-61-18,-1 0 1,1 0-1,0 0 0,-1 0 1,0-1-1,0 1 0,0 0 1,0 0-1,-2 4 0,3-7-23,-8 16 78,0-1 0,-15 21 0,11-22-57,0 0 0,-18 15 1,29-27-14,-1-1 0,0 1 0,0 0 0,0-1 0,0 0 0,0 1 0,0-1 0,-1 0 0,1 0 0,-5 2 0,-15 5 38,-38 9 0,-35-4 14,95-13-60,-10 1 69,1 0-1,-12-2 1,-81-6 138,-6-9-195,69 8-159,19 4 30,-28-6-304,-63-21-1,35 4-519,76 27 916,-1 0 1,1 0-1,0 0 0,0 0 1,0 0-1,0 0 0,-1 0 1,1 0-1,0 0 0,0-1 1,0 1-1,-1 0 0,1 0 1,0 0-1,0 0 0,0 0 0,0 0 1,0 0-1,-1 0 0,1 0 1,0-1-1,0 1 0,0 0 1,0 0-1,0 0 0,-1 0 1,1 0-1,0-1 0,0 1 1,0 0-1,0 0 0,0 0 1,0 0-1,0-1 0,0 1 1,0 0-1,0 0 0,0 0 1,0-1-1,0 1 0,0 0 1,0 0-1,0 0 0,0-1 1,0 1-1,0 0 0,0 0 1,0 0-1,0 0 0,0-1 0,0 1 1,1 0-1,5-4-240,-1 2 167,-3 1 67,1 0-1,-1 0 1,1 0-1,-1 1 1,1-1-1,-1 1 1,1 0-1,0 0 1,-1 0-1,4 0 1,105-2-2612,-8 0-9163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6.3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188 0 15776,'-24'101'1942,"8"-21"-359,13-68-1135,-33 142 1922,-4 2-1628,32-120-716,-32 180 2,34-175-48,-8 132-113,14-147-414,0-14 375,0-1 0,1 1 0,1-1 0,5 17 0,-8-28 147,1 1 1,0-1-1,0 0 0,0 0 0,0 0 0,0 1 0,1-1 0,-1 0 0,0 0 1,0 0-1,0 0 0,0 1 0,0-1 0,0 0 0,0 0 0,0 0 0,0 0 1,0 0-1,0 1 0,1-1 0,-1 0 0,0 0 0,0 0 0,0 0 0,0 0 1,0 0-1,1 1 0,-1-1 0,0 0 0,0 0 0,0 0 0,0 0 0,1 0 0,-1 0 1,0 0-1,0 0 0,0 0 0,0 0 0,1 0 0,-1 0 0,1 0-10,0 0-1,0 0 0,0 0 0,0 0 0,0 0 0,0 0 0,0 0 1,-1-1-1,1 1 0,0 0 0,0-1 0,0 1 0,0 0 1,0-1-1,-1 1 0,1-1 0,0 1 0,0-1 0,-1 0 1,1 1-1,0-1 0,-1 0 0,1 1 0,0-1 0,-1 0 0,1-1 1,2-2-421,0 1 0,0-1 1,0 1-1,0 0 1,5-3-1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6.6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121 1 15416,'0'94'286,"-1"-80"1147,0-10-965,1-4-413,0 1 1,0-1-1,0 0 0,0 1 1,0-1-1,0 1 0,0-1 1,0 1-1,-1-1 0,1 0 1,0 1-1,0-1 1,0 1-1,-1-1 0,1 0 1,0 1-1,-1-1 0,1 0 1,0 1-1,-1-1 0,1 0 1,0 0-1,-1 1 1,1-1-1,0 0 0,-1 0 1,1 0-1,-1 1 0,1-1 1,-1 0-1,1 0 0,0 0 1,-1 0-1,1 0 1,-1 0-1,1 0 0,-1 0 1,1 0-1,-1 0 0,1 0 1,-1 0-1,1 0 0,-12-2 1047,9 1-891,-1 0-1,1 1 1,0 0-1,-6 0 1,-36 6-342,45-6 117,0 0-1,0 0 0,0 0 0,0 0 1,-1 0-1,1 0 0,0 0 0,0 0 1,0 0-1,0 0 0,0 0 0,-1 0 1,1 0-1,0 0 0,0 0 1,0 0-1,0 0 0,0 0 0,0 0 1,-1 0-1,1 0 0,0 0 0,0 0 1,0 0-1,0 0 0,0 0 0,0-1 1,-1 1-1,1 0 0,0 0 1,0 0-1,0 0 0,0 0 0,0 0 1,0-1-1,0 1 0,0 0 0,-9-16-316,-5-11-3016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7.5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306 160 6192,'0'0'1217,"-4"-6"-198,-18-28 386,-19-41 1334,15 31-1334,25 44-1384,1 0 1,0-1-1,0 1 0,0 0 0,0 0 1,0 0-1,-1 0 0,1 0 1,0 0-1,0 0 0,0 0 1,0 0-1,0 0 0,-1 0 0,1 0 1,0 0-1,0 0 0,0 0 1,0 1-1,0-1 0,-1 0 1,1 0-1,0 0 0,0 0 1,0 0-1,0 0 0,0 0 0,0 0 1,-1 0-1,1 0 0,0 1 1,0-1-1,0 0 0,0 0 1,0 0-1,0 0 0,0 0 0,0 0 1,0 1-1,0-1 0,0 0 1,0 0-1,0 0 0,0 0 1,0 1-1,-2 5 269,0 1-1,1-1 1,-1 8 0,0-2-229,-6 39 625,-10 29-12,13-63-228,-35 81 178,31-76-184,-40 96 136,40-96-336,-29 75 86,33-79-140,-11 70 58,15-87-235,1 0-1,0 0 1,0 1-1,0-1 1,0 0-1,0 0 0,0 0 1,0 0-1,0 1 1,0-1-1,1 2 1,5 14 41,0 0 0,12 22 0,-17-38-36,0 0-1,0 1 1,0-1-1,0 0 1,0 0-1,0 1 1,0-1-1,1 1 1,14 10 39,0 0 1,22 12 0,-21-17 1,80 18 49,-75-22 64,98 6 64,-96-8-104,98 6 52,-96-4-72,102 17 50,-102-14-38,94 31 56,-98-28-14,-21-9-157,36 17 104,39 23-1,41 35 39,-96-59-20,-26-19-90,1-1 1,-1 0 0,1 0 0,0 0 0,0 0 0,0-1-1,-3-5 1,4 6-22,1-1-1,0 1 0,0-1 1,1 0-1,0 0 0,0 0 1,-1-6-1,2 11-14,1-1 0,-1 0 0,0 1 0,1-1 0,-1 0 0,1 1 0,-1-1 0,1 0 0,-1 1 0,1-1 0,-1 1 0,1-1 0,0 1 0,-1-1 0,1 1 0,0 0 0,-1-1 1,1 1-1,0 0 0,0-1 0,0 1 0,5-1-126,-1 1 1,0-1-1,1 1 1,-1 0-1,0 0 1,1 1-1,-1-1 1,7 3-1,5 0-361,-14-3-111,4 0-1198,-8-5 961,-1-1 753,1 0-56,-5-16-2280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8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12280,'0'0'1608,"10"2"-268,45 7 103,45 3-149,-77-10-708,103 6 156,-100-6-556,98 10-7,-101-8-406,79 17-171,-83-15-236,63 37-300,-58-30-1683,26 11-5233,-116-57 5932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9.3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20 12464,'53'3'1536,"-43"-4"228,-9 1-1703,-1 0 0,1 0 0,-1 0 0,0-1 0,1 1 0,-1 0 0,0 0 0,0 0 0,1 0 0,-1-1 0,0 1-1,1 0 1,-1 0 0,0-1 0,0 1 0,1 0 0,-1-1 0,0 1 0,0 0 0,0-1 0,1 1 0,-1 0 0,0-1 0,0 1 0,0 0 0,0-1 0,0 1 0,0-1-1,1 0-6,-1 1-1,0 0 0,1-1 1,-1 1-1,0-1 0,1 1 1,-1 0-1,1 0 0,-1-1 1,1 1-1,-1 0 0,1 0 0,-1-1 1,1 1-1,-1 0 0,2 0 1,-1-1 46,5-1-67,0 1-1,0-1 1,1 1-1,-1 0 0,0 1 1,1-1-1,10 2 1,-9-1-8,10 0 66,0 1-1,27 4 1,-5 1 103,83 9 14,-95-12-162,126 9 33,-122-10 34,126 0 43,-124-2-56,139-9 40,-143 7-38,-11 0-40,75-10 210,8-9 47,-101 21-314,0 0 0,1 0 0,-1 0 0,0 0 0,0 0 0,1 1-1,-1-1 1,0 0 0,0 1 0,0-1 0,1 0 0,-1 1 0,0 0 0,2 1 0,-1-1 4,1 4 37,0 12-16,1 30 0,4 93 28,-8-111 10,-4 134 38,2-123-6,-12 210 31,11-200-76,-20 171 37,19-183 16,1-16-53,0 9 9,-1-1 1,-10 35-1,11-55-26,0-1 0,-1 1 0,-7 15 0,4-19 130,6-5-155,-3 1 8,0 1-1,0-1 1,0 0 0,0 0 0,0 0-1,0 0 1,-1-1 0,1 0 0,-1 0 0,1 0-1,-1 0 1,1-1 0,-10 0 0,-73-5 105,48 1 51,-93-5 112,-14 4-73,113 5-130,-153 6 42,149-5-6,-129-3 48,138 1-70,-13-3-100,-73-17 0,113 21-27,1 0-1,0 0 0,0 0 1,-1 0-1,1 0 0,0 0 0,0 0 1,-1 0-1,1 0 0,0 0 1,0 0-1,-1 0 0,1-1 1,0 1-1,0 0 0,-1 0 1,1 0-1,0 0 0,0-1 0,0 1 1,0 0-1,-1 0 0,1 0 1,0-1-1,0 1 0,0 0 1,0 0-1,0-1 0,-1 1 1,1 0-1,0 0 0,0-1 0,0 1 1,0 0-1,0 0 0,0-1 1,0 1-1,1-1-8,-1 1 0,1 0 0,-1 0 0,0-1 0,1 1 0,-1 0 0,1 0 1,-1 0-1,1 0 0,-1 0 0,1 0 0,0 0 0,-1 0 0,1 0 0,-1 0 0,1 0 0,-1 0 0,1 0 0,-1 0 0,1 0 0,-1 1 0,1-1 1,-1 0-1,1 1 0,74 29-798,-51-20-1790,20 8-7511,-103-42 7607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40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227 1 11656,'64'0'233,"-63"0"-85,0 0 1,0 0-1,-1 0 1,1 0-1,0 0 1,-1 0-1,1 0 1,0 0-1,-1 0 1,1 1-1,0-1 1,-1 0-1,2 1 1,-2-1-134,0 0 0,0 0 0,0 0 1,0 1-1,0-1 0,0 0 0,0 0 0,0 0 0,0 0 1,0 0-1,0 1 0,0-1 0,0 0 0,0 0 1,0 0-1,0 0 0,0 0 0,0 0 0,0 1 0,0-1 1,0 0-1,0 0 0,0 0 0,0 0 0,0 0 1,0 1-1,0-1 0,0 0 0,0 0 0,0 0 0,0 0 1,-1 0-1,1 0 0,0 0 0,-7 6 103,-16 7 1681,23-13-1782,0 0 1,0 0-1,0 0 1,0 0-1,0 0 1,0 0 0,0 0-1,0 0 1,0 0-1,0 0 1,0 0 0,0 0-1,0 0 1,0 1-1,0-1 1,0 0-1,0 0 1,0 0 0,0 0-1,0 0 1,0 0-1,0 0 1,0 0 0,0 0-1,0 0 1,0 0-1,0 0 1,0 0 0,0 0-1,0 1 1,0-1-1,0 0 1,0 0-1,0 0 1,0 0 0,0 0-1,0 0 1,0 0-1,0 0 1,0 0 0,0 0-1,0 0 1,0 0-1,1 0 1,-1 0 0,0 0-1,0 0 1,0 0-1,0 0 1,0 0-1,0 0 1,0 0 0,0 0-1,0 0 1,0 0-1,0 0 1,0 0 0,0 0-1,0 0 1,1 0-1,-1 0 1,0 0-1,6 2-11,-5-1 80,3-1 32,0 1-1,0-1 1,0 0-1,7 0 0,13-1 226,46 1 10,-60 0-253,0 0-1,16 3 1,-4 0-52,34 1 24,-32-2 114,111 14 56,-107-12-154,109 11 48,-110-13-8,-22-1-100,128 10 288,-109-10-247,91 7 436,-112-8-461,0 1-1,0-1 1,-1 1-1,1 0 1,0 0-1,-1 0 1,5 2-1,-5-2-27,1 4 6,-1 7-13,0 0 1,-1 0 0,-1 20 0,-5 42 4,2-41-7,-8 81 27,9-90 8,-33 436 223,22-329-174,12-117-69,0-9 13,0 0 0,1 0 0,-2 0 0,1 0 0,-1 0 0,1-1 0,-2 1 0,1 0 0,-5 7 0,6-11-26,0 1 0,-1 0 0,1-1 0,-1 0 0,1 1 1,-1-1-1,0 0 0,1 0 0,-1 0 0,0 0 0,0 0 0,0 0 0,0 0 1,1-1-1,-1 1 0,0-1 0,0 1 0,0-1 0,-1 0 0,1 0 0,0 0 0,0 0 1,0 0-1,0 0 0,-3-1 0,-19-6 74,1-1 0,1 0-1,-32-17 1,-25-10 31,61 29-87,0 0 0,0 1-1,0 0 1,-1 2 0,-19-2-1,4 4 12,-1 1 0,0 2 0,-40 6 0,-6 10 14,-72 11 8,53-16-29,89-11-70,0-1 0,-1 0 1,1 0-1,0-1 0,-1 0 0,1-1 1,-1-1-1,1 1 0,0-2 0,0 0 0,-21-8 1,16 5-3240,-17-4-7451,77 24 8087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43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 0 4576,'15'8'8272,"-18"53"-7056,3 42-624,1-77-312,3 132 94,-3-124-180,9 135 70,-7-138-103,13 99 68,-13-108-74,17 65 81,-15-75-10,-3-9-201,0 1 0,0-1 0,0 0 0,0 0 0,0-1 0,1 1 0,-1 0 0,1-1 0,0 0 0,3 3 0,-6-5-25,0 0 1,0 0-1,0 0 0,0 0 1,0 0-1,1 0 0,-1 1 1,0-1-1,0 0 0,0 0 0,0 0 1,0 0-1,0 0 0,1 0 1,-1 0-1,0 0 0,0 0 1,0 0-1,0 0 0,0 0 1,0 0-1,1 0 0,-1 0 0,0 0 1,0 0-1,0 0 0,0 0 1,0 0-1,0 0 0,1 0 1,-1 0-1,0 0 0,0-1 0,0 1 1,0 0-1,0 0 0,0 0 1,0 0-1,0 0 0,1 0 1,-1 0-1,0 0 0,0-1 0,2-1 2,0-1 0,-1 0-1,1 1 1,-1-1-1,1 0 1,-1 0-1,0 0 1,0 0 0,-1-1-1,2-4 1,-2 8-2,1-6 2,0 0 0,0 0 1,-1 0-1,0-12 0,0 3 0,-3-50 1,-1-7 2,0-3-2,1 12 2,0 13-4,3 47 0,1 1-1,-1-1 0,0 1 0,1-1 0,-1 1 0,1-1 0,1-3 0,-1 5 0,-1 1 0,0-1 0,1 0-1,0 0 1,-1 1 0,1-1 0,-1 0 0,1 1 0,0-1 0,-1 0 0,1 1 0,0-1 0,0 1 0,-1-1-1,1 1 1,0 0 0,1-1 0,-1 1 0,-1 0 0,0 0 0,0 0 0,0 0-1,1 0 1,-1 0 0,0 0 0,0 0 0,0 0 0,1 0 0,-1 0 0,0 0-1,0 0 1,0 0 0,1 0 0,-1 0 0,0 0 0,0 0 0,0 0-1,0 0 1,1 1 0,-1-1 0,0 0 0,0 0 0,0 0 0,0 0 0,0 0-1,1 1 1,-1-1 0,0 0 0,0 0 0,0 0 0,0 0 0,0 1 0,0-1-1,0 0 1,0 0 0,0 0 0,0 1 0,12 18-2,16 35 1,20 58-6,-43-98 6,3 7-4,-7-15 4,17 47-12,11 65 0,-28-115-4,-1 0 0,0 0 0,0 0-1,1 0 1,-2 0 0,1-1 0,0 1 0,-1 0 0,1 0-1,-1 0 1,0-1 0,-2 6 0,3-7-3,0-1 16,0 1-1,0-1 0,0 0 1,0 0-1,0 0 0,0 0 0,0 0 1,0 0-1,0 0 0,0 0 0,0 1 1,-1-1-1,1 0 0,0 0 1,0 0-1,0 0 0,0 0 0,0 0 1,0 0-1,0 0 0,0 0 1,0 0-1,0 0 0,0 1 0,0-1 1,0 0-1,-1 0 0,1 0 0,0 0 1,0 0-1,0 0 0,0 0 1,0 0-1,0 0 0,0 0 0,0 0 1,-1 0-1,1 0 0,0 0 0,0 0 1,0 0-1,0 0 0,0 0 1,0 0-1,0 0 0,0 0 0,-1 0 1,1 0-1,0 0 0,0 0 0,0 0 1,0 0-1,0 0 0,0-1 0,-8-2-107,1-1-1,-13-9 0,10 4-20,-49-58-43,47 49 96,-44-92-79,45 87-154,-43-82-218,45 90-241,9 14 751,-1 0-30,0-1-1,0 0 1,-1 1 0,1-1 0,0 1 0,-1 0-1,1-1 1,-1 1 0,0 0 0,1 0 0,-1 0-1,0 0 1,0 0 0,0 0 0,0 0 0,1 1-1,-5-2 1,3 3 6,4 4-15,16 62-462,-10-41-604,16 62-6507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6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55 13624,'7'-50'261,"-6"46"294,2 4 198,1 3-540,-1-1 0,1 0 0,-1 1 1,1 0-1,-1 0 0,4 4 0,15 14 879,38 29 36,-41-36-725,1-1 0,31 16 0,-38-22-352,8 3 15,90 31 41,-87-33 26,107 26 71,-99-28 18,170 28 72,-160-28-174,163 21 72,-163-22 48,166 24 64,-165-23-222,181 33 47,-177-31 4,193 27 47,-192-28-80,197 23 32,-193-24-70,221 26 28,-216-25-28,224 37 36,-224-32 2,235 66 39,-233-60-44,235 81 57,-233-77 16,260 93 46,-255-91-172,263 100 26,-264-98-2,259 116 34,-258-114 2,273 97 43,-271-102-50,273 82 35,-274-85-70,261 81 34,-265-82 14,242 68 45,-247-70-58,207 62 43,-212-63-36,224 61 36,-222-63-76,206 47 28,-210-51-28,206 38 36,-208-40 2,180 30 39,-187-31-44,149 29 69,-155-29 62,158 25 86,-176-29-297,103 12 20,-45-8-25,-69-7-18,-1 0 0,1 0 0,-1 0 0,1-1 0,-1 0 0,0 0 0,8-3 0,-6 2-32,41-14-564,-9 2 164,38-12-1,-72 24 370,-1 0-1,1 1 1,-1-1-1,1 1 1,5-1 0,4 1 6,23-6-31,-34 6 45,-1 1 0,0-1 0,1 1 0,-1-1 0,1 1 0,-1 0 0,6 1 0,0 1-8,15 1-62,-23-3 107,-1 0 1,0 0 0,1 0-1,-1 0 1,0 0 0,1 0 0,-1 0-1,0 0 1,0 0 0,1 0-1,-1 0 1,0 0 0,0 1 0,1-1-1,-1 0 1,0 0 0,0 0-1,1 0 1,-1 1 0,0-1 0,0 0-1,0 0 1,1 1 0,-1-1-1,0 0 1,0 0 0,0 1 0,3 3-72,-1 0 1,0 0 0,0 0 0,-1 1 0,1-1 0,1 8 0,3 38-3306,-4-37 2010,0 8-8602,-5-49 7498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7.3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375 1 13808,'0'0'4603,"-2"4"-4007,-26 47-69,-21 51-452,38-77-57,-1 4 84,-51 140 44,49-128-44,-66 205 30,65-201-104,10-28-50,-59 162-286,62-172 219,-1 0 17,0 0-1,0 0 0,-1 0 0,0 0 1,-7 10-1,9-16-261,3-9-117,26-133-505,-25 136 934,8-45-2173,6-39-5989,-38 208 6148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7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0 11384,'0'0'7879,"10"0"-7645,28 0-142,-22 1 134,63 16 76,-62-12-156,76 30 68,-74-25-28,76 56 48,-77-50-188,64 77 34,-81-91-60,1 1 0,0-1 0,0 1 0,-1-1 0,3 6 0,8 21 62,11 46-1,-22-73-69,-1 0 0,0 0 0,1 1-1,-1-1 1,0 0 0,0 0 0,0 4 0,-2 8 37,-3 23 0,0-22-16,-7 20 0,11-33-14,1-1-1,-1 1 1,0-1 0,1 1 0,-1-1 0,0 0 0,0 1 0,0-1 0,0 0 0,0 0-1,-2 3 1,-9 7 95,-20 16-1,-22 6-54,30-22 9,-111 28 45,108-35 20,17-2-96,-32 3 37,-49-1 1,78-4-87,0 1-59,1-1 0,-1 0 0,-24-5 0,36 5 42,-1 0 1,1-1-1,-1 1 1,1-1-1,0 1 1,-1-1-1,1 1 1,0-1-1,-1 0 1,1 1-1,0-1 1,0 0 0,0 0-1,0 0 1,0 0-1,-1-1 1,2 2 15,0-1 0,0 1 0,0 0 0,-1 0 0,1 0 0,0 0 0,0 0 0,0 0 0,0 0 1,0 0-1,0 0 0,0 0 0,0 0 0,0 0 0,0 0 0,0 0 0,0 0 0,0-1 0,0 1 0,0 0 1,0 0-1,0 0 0,0 0 0,0 0 0,0 0 0,0 0 0,0 0 0,0 0 0,0 0 0,0 0 0,0 0 1,0 0-1,0-1 0,0 1 0,0 0 0,0 0 0,1 0 0,-1 0 0,0 0 0,0 0 0,0 0 0,0 0 1,0 0-1,0 0 0,0 0 0,0 0 0,0 0 0,0 0 0,0 0 0,0 0 0,0 0 0,0 0 0,0 0 1,1 0-1,-1 0 0,0 0 0,0 0 0,0 0 0,0 0 0,0 0 0,0 0 0,0 0 0,2-1-105,3-1-28,1 0 1,0 0 0,0 1-1,0-1 1,0 1 0,10 0-1,83-5-2388,-7-1-9339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467 120 12728,'-134'-98'5789,"129"95"-5658,0 1 1,-1-1 0,1 1-1,0-1 1,-1 2-1,0-1 1,1 1 0,-9-2-1,6 2-62,-5 0 146,-62 18 73,73-17-278,1 0 1,0 1 0,0-1-1,0 1 1,-1-1 0,1 1-1,0 0 1,0-1 0,0 1-1,0 0 1,-1 1 0,-23 21 103,-22 28 0,34-32 234,-42 86 136,48-83-178,-11 94 118,19-93-144,19 85 95,-14-89-182,42 62 61,-37-68-146,5-1-38,33 20 1,-48-32-68,0 1 0,0 0 0,1-1 0,-1 0 0,0 1 0,0-1 0,0 0 0,0 1 0,0-1 0,2 0 0,7 0 6,1 0-1,-1 0 0,0-1 0,17-4 1,-27 5-9,1-1 1,0 1-1,0 0 1,0-1-1,0 1 1,0 0-1,0-1 1,0 1-1,0-1 1,-1 0-1,1 1 1,1-2-1,5-4 3,0-1-1,7-9 0,-7 6-2,0 0 1,9-18-1,-10 14 0,10-27 0,-2-19 0,-4 6 0,-4 6 0,1-33 30,-6 79-18,0 6-6,0 12 0,1 17-8,0-19-18,16 65-108,-17-77 54,-1 0 0,1 0 0,-1 0 0,1 0 0,0 0 0,1 2 0,43 69-716,-44-72 704,0 1 1,0-1-1,0 0 0,0 0 0,0 0 0,0 0 0,0 0 0,1 0 1,1 1-1,75 43-1106,-61-39 360,-16-6 771,14 4-189,1-1-1,-1 0 1,0-1-1,21-1 0,40-6-2190,-6 0-8165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8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1 11384,'3'70'1648,"-3"-67"-1041,0-3-596,0 0 1,0 0 0,0 0 0,0 0 0,0 0-1,0 0 1,0 0 0,0 0 0,0 0-1,0 0 1,0 0 0,0 0 0,0 0-1,0 0 1,0 0 0,0 0 0,-1 0-1,1 0 1,0 0 0,0 0 0,0 0-1,0 0 1,0 0 0,0 0 0,0 0-1,0 0 1,0 0 0,0 0 0,0 0-1,0 0 1,0 0 0,0 0 0,0 0-1,0 0 1,0 0 0,0 0 0,0 0-1,0 1 1,0-1 0,0 0 0,0 0-1,0 0 1,0 0 0,0 0 0,0 0-1,0 0 1,0 0 0,0 0 0,0 0-1,0 0 1,0 0 0,0 0 0,0 0-1,0 0 1,0 0 0,0 0 0,0 0-1,0 0 1,0 1 0,0-1 0,0 0-1,0 0 1,0 0 0,0 0 0,0 0-1,-6-2 3128,6 6-2411,-5 47 678,1 25-807,3-30 26,-1 48-65,-3 210 964,5-302-1382,0-5-85,-1 1 1,1-1 0,-1 1 0,0 0-1,-1-4 1,-2-3-6,0-4-13,0 1 0,1-1-1,1 0 1,0 0 0,0 0-1,2 0 1,0-16 0,3 8-37,-3 18-44,1 0 0,0 0 0,0 0 0,0 0 0,1 0-1,-1 0 1,1 0 0,0 1 0,0-1 0,-1 0 0,2 1 0,-1-1 0,0 1-1,0 0 1,1 0 0,-1 0 0,1 0 0,0 0 0,5-2 0,-3 1-46,-2 3-197,-1-1 1,0-1-1,0 1 0,0 0 1,0 0-1,-1-1 1,1 1-1,0-1 0,-1 1 1,1-1-1,0 0 0,1-2 1,11-15-2287,-1 1-8795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9.2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1265 0 13176,'-16'25'356,"11"-16"127,-1-1 1,-9 12-1,12-17-359,0-1-1,0 1 1,0 0-1,-1-1 1,1 0 0,-1 0-1,1 0 1,-1 0 0,-6 2-1,-27 4 1330,28-6-1163,0 0 1,0 0 0,-8 3 0,-13 8 90,15-4 459,-78 60 247,72-49-692,-102 118 169,92-102-138,-62 74 1,-11 13-264,63-76 225,-164 181 117,-31 16-108,174-179-214,43-40-148,16-20-30,-2 4-133,0 0 0,1 0 0,0 1 0,-2 9 0,5-16-4,1-2 58,0-1-1,0 1 1,0-1 0,1 1 0,-1-1-1,0 1 1,1-1 0,-1 0 0,0 1-1,1-1 1,-1 0 0,1 1-1,-1-1 1,0 0 0,1 1 0,-1-1-1,1 0 1,-1 0 0,1 0 0,-1 1-1,1-1 1,0 0 0,3 2-2994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0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189 474 12464,'14'20'240,"-14"-20"-186,0 1 1,0-1-1,1 0 1,-1 1 0,0-1-1,0 0 1,0 1-1,0-1 1,0 1 0,0-1-1,0 0 1,1 1-1,-1-1 1,0 0 0,0 1-1,0-1 1,-1 1-1,1-1 1,0 0 0,0 1-1,0 0 1,-13 75 1546,10-56-827,-15 103 237,14-94-591,-21 131 126,20-126-340,-23 132 45,23-136-238,-18 108 355,21-126-216,1 2-50,-1 0 0,-1 0-1,-9 26 1,7-34-47,5-6-53,0 0 1,0 0-1,-1 0 0,1 0 1,0 0-1,0 0 0,0 0 0,-1 0 1,1 0-1,0 0 0,0 0 1,0 0-1,-1 0 0,1 0 1,0 0-1,0 0 0,0 0 0,0 0 1,0 0-1,-1-1 0,1 1 1,0 0-1,0 0 0,0 0 1,0 0-1,0 0 0,-1-1 0,-6-15 127,4 7-100,1 3 1,0-1-1,0 1 0,0-14 1,-14-103 123,13 87 62,-3-80 3,0-17-167,5 78-18,3-218 13,0 221-18,31-197 14,-26 213-34,2-1 0,1 1 0,2 0 0,25-50 0,-36 83-6,1 1 0,0-1 1,0 0-1,0 1 0,0-1 0,0 1 0,0 0 0,1-1 0,-1 1 0,1 0 0,-1 0 0,1 1 0,0-1 0,0 1 0,0-1 0,0 1 0,5-2 1,2 1 3,1 1 1,-1-1 0,0 2 0,11-1-1,-12 1 1,10 1 2,-1 0 0,1 1 0,-1 1 0,0 1 0,21 6 0,-3 3 25,43 20-1,-77-32-19,0 0-1,0 0 1,0 0-1,0 0 1,0 1-1,2 1 1,76 70 148,-66-57 58,45 73 67,-57-86-268,-1-1 0,0 0 0,0 1 0,0-1-1,1 5 1,3 12 19,-1-1 0,-1 1 0,-1 0 0,1 21 0,-3-28-13,-1 0 1,0 1 0,0-1 0,-1 0-1,-1 0 1,0 0 0,0-1 0,-8 16 0,8-20-15,-2-1 0,1 1 0,-1-1 0,0 0 0,0-1 1,0 1-1,-1-1 0,0 0 0,-10 6 0,-5 3 16,-30 13 1,34-18-36,-4 2-83,-1 0-1,-36 11 0,16-7-619,24-9 298,-59 23-974,23 2-2058,28-17-5273,60-33 6552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0.7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371 49 14168,'0'0'1401,"-7"-4"-229,-2-2-990,3 3 81,0-1 0,0 1 0,-11-4 0,-37-13 811,54 19-1050,-1 1 1,0 0-1,1 0 1,-1-1-1,0 1 1,0 0-1,1 0 1,-1 0 0,0 0-1,0 0 1,0 0-1,1 0 1,-1 0-1,-1 1 1,-32 6 347,27-5-353,-1 1 0,1 0 0,-14 7 0,8 0-17,1-1 0,0 2 0,0 0 0,-14 18 0,24-27-2,0 0 4,0 1-1,0-1 1,0 0 0,1 1-1,-3 4 1,-50 115 53,46-96 76,-15 103 86,22-104 74,8 87 117,-3-94-122,4 3-90,14 28 1,-21-48-187,-1 0 1,0-1-1,1 1 0,-1-1 1,0 1-1,1-1 0,-1 1 1,0-1-1,1 1 1,-1-1-1,1 0 0,-1 1 1,1-1-1,-1 1 0,1-1 1,-1 0-1,1 0 0,1 1 1,5 2 29,0-1 1,1 0 0,0 0-1,-1-1 1,1 0 0,12 1-1,-19-2-37,0 0-1,0 0 0,0 0 1,0-1-1,0 1 1,0 0-1,0 0 0,0-1 1,-1 1-1,1 0 1,0-1-1,0 1 0,1-2 1,18-10 24,-1-2 0,22-20 1,-24 18 16,60-78 21,-63 76-14,74-106 239,-87 122-275,0 0-1,-1 0 1,1 0 0,1 1-1,-1-1 1,0 1-1,0-1 1,0 1-1,1-1 1,-1 1 0,1 0-1,-1-1 1,3 0-1,-3 2 10,0 3 8,8 66 70,-1-27-77,5 15-22,25 49-62,-28-87-230,50 69-250,-58-87 399,-1 1 0,0 0 0,1 0 0,-1-1 0,1 1 1,3 2-1,67 47-1182,-70-50 1227,-1 0 1,1 0-1,0 0 1,-1 0 0,1-1-1,0 1 1,0-1-1,2 1 1,28 5-433,44 2 0,-52-9 247,115-23-2159,-11 1-8103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1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1 14344,'0'55'326,"-2"-40"1308,-24 83 565,19-73-997,-36 134 387,33-117-874,-16 85 3,-1 16-528,16-90 36,-32 182-30,36-197-574,-16 91-212,23-129 571,0 1-1,-1-1 1,1 1 0,0-1-1,0 1 1,0-1-1,0 1 1,0-1-1,0 1 1,0-1-1,0 1 1,0-1 0,0 0-1,0 1 1,0-1-1,0 1 1,0-1-1,0 1 1,0-1-1,1 1 1,-1-1 0,0 1-1,0-1 1,0 0-1,1 1 1,-1-1-1,0 1 1,1-1-1,-1 0 1,0 1 0,1-1-1,-1 0 1,0 0-1,1 1 1,0-1-1,3 3-67,-1 0-1,1-1 1,0 0-1,-1 0 1,1 0-1,1 0 1,6 2-1,-3-3 53,1 0 0,-1 0 1,1-1-1,9 0 0,-15 0-289,0 0-1,1 0 1,-1 0 0,0 0 0,0 1 0,0 0 0,5 1-1,46 10-9528,-126-29 7399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1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 5384,'14'-2'8,"-10"1"157,0 1 0,0-1 1,0 0-1,0 0 0,4-2 1,-3-2 2790,-9 4-1055,4 1-1859,0 0 1,0 0 0,-1 0 0,1 0 0,0 0 0,0 0 0,0 0 0,0 0 0,-1 0 0,1 0 0,0 0 0,0 0 0,0 1 0,0-1 0,0 0 0,-1 0 0,1 0 0,0 0 0,0 0 0,0 0 0,0 0 0,0 0 0,0 1 0,0-1 0,-1 0 0,1 0 0,0 0 0,0 0 0,0 0 0,0 1 0,0-1 0,0 0 0,0 0 0,0 0 0,0 0 0,0 1 0,0-1 0,0 0 0,0 0 0,0 0 0,0 0 0,0 1 0,0-1 0,0 0 0,0 0 0,0 0 0,0 1 0,1-1 72,0 1 1,0-1 0,0 1 0,-1-1 0,1 1-1,0-1 1,0 0 0,0 1 0,0-1-1,0 0 1,0 0 0,0 0 0,0 0 0,0 0-1,0 0 1,-1 0 0,1 0 0,1 0 0,75-23 2353,-73 23-2365,1-1 1,-1 1-1,0-1 1,0 1-1,0 1 0,1-1 1,-1 0-1,8 3 1,-6-2-20,-2 0 13,-1-1-1,1 1 1,-1 0 0,1 0-1,-1 0 1,6 3 0,3 1 5,35 14 257,78 42 308,-110-54-642,26 11 112,0-4 61,73 14 0,-44-20-55,47 2 11,-91-8 18,117 12 62,-136-13-191,-1 0 1,14 3-1,72 21 90,-42-10-67,-1 2 0,-1 3 1,88 49-1,-121-60-25,5 3 39,-1 1 1,26 21 0,-14-8 16,4 4-78,58 48-788,-92-77 682,0 0 1,0 0-1,0-1 0,0 1 0,0 0 0,0-1 0,0 1 0,0-1 0,0 1 0,0-1 1,0 0-1,0 1 0,1-1 0,-1 0 0,0 0 0,0 0 0,0 0 0,2 0 0,16 2-2810,-1 2-6635,-41-9 7159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2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4 9328,'-1'0'-161,"-14"5"1063,15-5-800,-1 0 0,1 0 1,0 0-1,-1 0 1,1 0-1,0 0 0,0 0 1,-1 0-1,1 0 1,0 0-1,-1 0 0,1-1 1,0 1-1,0 0 1,-1 0-1,1 0 0,0 0 1,0 0-1,-1-1 0,1 1 1,0 0-1,0 0 1,0 0-1,-1-1 0,1 1 1,0 0-1,0 0 1,0-1-1,0 1 0,-1 0 1,1 0-1,0-1 1,0 1-1,0 0 0,0 0 1,0-1-1,0 1 1,0 0-1,0-1 0,0 1 1,0 0-1,0-1 1,-1 90 921,1 47-1340,2-113-463,5 81-312,-6-96 741,-1 1-1,1-1 1,3 11 0,-1-6 145,10 43-1450,-5-12-3513,-19-102 3887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36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10046 1 12552,'10'50'220,"-10"-49"-26,0 0 1,1 1 0,-1-1-1,0 0 1,0 1 0,0-1-1,0 1 1,-1 2 0,1-4-177,0 0 1,0 0-1,0 0 1,0 0-1,0 1 1,0-1-1,0 0 1,0 0-1,0 0 1,-1 0-1,1 1 1,0-1-1,0 0 1,0 0-1,0 0 1,0 0-1,-1 0 1,1 0-1,0 1 1,0-1-1,0 0 1,0 0-1,-1 0 1,1 0 0,0 0-1,0 0 1,0 0-1,-1 0 1,1 0-1,0 0 1,-9-4 203,9 4-172,-1 0 0,1 0 0,-1 0 0,1 0 0,-1-1 0,0 1 0,1 0 0,-1 0 0,1 1 0,-1-1 0,1 0 0,-1 0 0,1 0 0,-1 0 0,0 0 0,1 1 0,-1-1 0,1 0 0,-1 0 0,1 1 0,0-1 0,-2 1 0,1 0 86,-11 6 55,11-7-175,1 0 0,0 0 0,0 1 0,-1-1 1,1 0-1,0 0 0,-1 1 0,1-1 0,0 0 0,0 1 0,0-1 1,-1 0-1,1 1 0,0-1 0,0 0 0,0 1 0,0-1 0,-1 1 0,-9 24 291,-1 14-244,-1 57-31,11-73 96,0 118 74,0-108 18,-5 142 92,3-131-70,-8 89 3,-4 17-145,6-89 155,-54 236 123,59-281-208,-11 28 0,-107 261 286,116-291-375,-1 0-1,-10 16 1,17-30-81,-85 135 245,-6-7-172,91-128-73,-40 50 120,-183 194 51,208-228-104,-20 15-1,-102 81 68,-11-5-76,148-107-58,-64 41 162,-105 55 3,-9-4-104,105-58 79,-305 122 62,360-149-146,0-1 0,-24 5 0,42-11-56,-199 45 172,-6-11-79,122-22 200,-346 30 90,342-36-228,-351 23 74,351-23-36,-352 27 82,351-26-60,-352 29 55,351-28-230,-366 30 32,364-30 50,-362 20 39,361-23-106,-386 10 35,381-12 12,-393 11 35,393-11-82,-378 20 27,383-17-22,-350 29 23,355-27-30,-353 26 15,353-28-46,-338 29 11,346-27-20,-270 39 5,288-36-10,-79 21 4,-8 13-10,112-32-2,-41 22 0,63-27 0,0 0 1,0 1-1,1 0 0,-14 14 1,16-12 0,0 1-1,1 0 1,1 1 0,-12 20 0,7-9 5,-10 27 0,22-46 0,0-1 1,1 0 0,0 1-1,0 0 1,0-1 0,-1 8-1,2-12-6,-13 118 47,10 15 14,4-77 199,15 237 107,-12-233-92,16 237 104,-17-235-151,1 274 84,-5-274-144,0-20-85,-11 202 114,-4-110-103,5-55 75,11-79-333,-3 11 549,3-11-421,0 1-1,0-1 0,0 0 1,0 0-1,0 0 0,0 0 1,0 0-1,0 1 0,0-1 1,0 0-1,0 0 0,0 0 1,0 0-1,0 0 0,0 1 1,0-1-1,0 0 0,0 0 1,0 0-1,0 0 0,0 0 1,0 1-1,0-1 0,0 0 1,0 0-1,1 0 0,-1 0 1,0 0-1,0 0 0,0 0 1,0 1-1,0-1 0,0 0 1,0 0-1,1 0 0,-1 0 1,0 0-1,0 0 0,0 0 1,0 0-1,0 0 0,0 0 1,1 0-1,-1 0 0,0 0 1,0 0-1,0 0 0,0 0 1,1 0-1,-1 0 0,0 0 1,0 0-1,0 0 0,0 0 1,0 0-1,1 0 0,-1 0 1,0 0-1,0 0 0,0 0 1,0 0-1,0 0 1,0 0-1,1 0 0,-1-1 1,0 1-1,0 0 0,0 0 1,0 0-1,45-35-2270,-32 25-741,11-8-8363,-56 42 8571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38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7745 141 12376,'-351'-3'3533,"-100"5"-427,323-1-2850,-96-6 483,58 0-524,-291-6 271,251 4-319,-396-5 477,122-12-118,110 2-99,99 15-211,-108-6 156,24 8-129,242 5-195,-129-11 150,50 1 44,-234 1 174,-91 21 91,196 8-214,-137 15-64,116 2 54,225-31-213,-17 1 77,0 5 21,52-6-112,-43 2 88,107-7-99,-24-2-1,10 0-17,32 1-27,-1 0 1,1 0-1,0 1 0,0-1 0,-1 0 0,1 0 0,0 0 0,-1 0 1,1 0-1,0 0 0,0 0 0,-1 0 0,1 0 0,0 0 1,0-1-1,-1 1 0,1 0 0,0 0 0,-1 0 0,1 0 0,0 0 1,0 0-1,0-1 0,-1 1 0,1 0 0,0 0 0,0 0 1,0 0-1,-1-1 0,1 1 0,0 0 0,0 0 0,0-1 0,0 1 1,-1 0-1,1 0 0,0-1 0,0 1 0,0 0 0,0 0 0,0-1 1,0 1-1,0-1 0,0 1-7,2-7-113,8 24 32,-4-6 69,0 1-1,-1 1 1,4 15-1,8 35-97,-14-50 100,33 125-119,-30-107 76,9 63 0,30 292-82,-38-312 132,48 586-228,-45-397 132,-8-213 46,11 232-13,-9-225 66,16 225 1,-16-229 12,18 196 26,-2 38 254,-16-238 89,20 90 0,-17-102-329,0-4 5,16 41 0,-12-24 35,-8-49-68,38 1 78,34 8-12,140 29-2,-17-3-17,341 26-48,119-32-9,-453-21-8,-62-2 0,347 25 14,34 5 38,-248-17-12,310 29 69,-267-40-79,99 2 4,487-23-49,-449-5-11,-186 5 0,70 0-6,-87 24 10,44 0 28,-280-12 2,216 1 146,-170-5 20,-52 1-88,-10 3-76,0 0-1,0-1 1,0 1-1,0 0 1,0-1-1,0 1 1,0 0-1,0 0 1,0 0-1,0 0 1,0 0-1,0 0 1,0 0-1,0 0 1,0 0-1,0 1 0,0-1 1,0 0-1,0 1 1,0-1-1,0 1 1,0-1-7,-1 0 1,0 0-1,1 0 1,-1 0-1,0 0 1,0 0 0,1 0-1,-1-1 1,0 1-1,0 0 1,1 0-1,-1 0 1,0 0-1,0-1 1,0 1-1,1 0 1,-1 0-1,0-1 1,0 1-1,0 0 1,0 0-1,1-1 1,-1 1-1,0 0 1,0 0-1,0-1 1,3-6 97,-2 6-93,-1 0 0,0 0-1,0 0 1,0 0 0,0 0 0,0 0 0,0 0 0,0 0 0,0 0-1,0 0 1,0 0 0,0 0 0,-1 0 0,1-1 0,-2-6-4,0-14 2,-1-12-4,1-7 4,0-8-4,-1-10 4,3-13-4,3-12 4,2-12-4,2-7 4,0-14-5,12-199-2,-16 252-5,-1-254 1,-3 251-15,-11-290-7,9 284 14,-17-288-6,14 293 6,-25-247-4,24 258 10,-25-203-2,26 217 2,-20-139-305,23 163 73,-1 0-448,1 0 1,-1-27 0,5 41 699,0-7-3625,-1-5-7954,0 40 8702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0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0 109 11296,'28'68'3376,"-17"-25"-2540,-10-41-789,0 1 1,0 0 0,-1 0 0,1 0-1,-1 0 1,0 0 0,0 4 0,0 4 10,2 33 322,-3-7 184,-7 54 1,5-50-193,6-41-227,2-8-136,1-11-2,10-25-20,7-8-7,41-67 1,-61 115 18,-1 1 0,1 0 0,-1-1-1,1 1 1,0 1 0,1-1 0,-1 0 0,6-3 0,0 1 4,1 0 0,12-4 0,-5 4 23,1 1 0,-1 1 0,1 1 0,24 0 0,-39 1-19,9 3 166,2 4-87,-1 0 0,1 1 0,-1 1 0,0 0 0,21 18 0,-24-18-60,-6-4 16,0 0 0,0 0 0,0 0 0,6 9 0,-3-4 25,10 14 68,25 42-1,-40-61-129,-2-3-9,0 0 0,1-1 1,-1 1-1,0 0 0,1-1 0,-1 1 0,0 0 0,1-1 0,-1 1 0,1-1 0,0 1 0,-1-1 1,1 1-1,-1-1 0,1 1 0,0-1 0,1 1 0,0-4-323,9-30-21,-3 2-376,21-70 31,-22 81 626,33-76 34,-32 80 268,6-6-50,19-20 0,-33 41-163,0 1-1,1-1 0,-1 1 0,1-1 0,-1 1 0,1-1 0,-1 1 0,1-1 0,-1 1 0,1 0 0,-1-1 0,1 1 0,0 0 0,-1 0 0,1-1 1,-1 1-1,1 0 0,0 0 0,0 0 0,9-2 77,0 2 0,0-1 0,0 1 1,0 1-1,14 2 0,-23-3-70,0 0 0,0 1 1,0-1-1,0 0 0,0 1 0,1-1 0,-1 0 1,-1 1-1,1 0 0,0-1 0,0 1 0,0-1 1,1 2-1,17 16 236,32 38 0,-38-37-18,37 88 33,-42-85-366,26 87-149,-22-67-902,-7-27 956,9 37-2219,-2-10-6271,-28-98 6510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1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45 13176,'-6'-1'1046,"-63"-4"550,60 6-941,1 3-449,0 1 1,0-1 0,-12 11-1,13-6-26,-8 18 0,12-19-171,0 0 0,1-1 0,-2 12 0,3-8 2,0 0-1,0 0 0,1 0 1,1 0-1,0 0 0,0 0 1,5 17-1,2-3 26,0-1 0,13 26 0,-18-45 5,-1 0-1,1 0 0,0 0 1,0-1-1,1 1 1,-1-1-1,1 0 1,0 0-1,0 0 1,1-1-1,4 4 0,8 8 368,-12-16-66,40-23 90,-44 24-426,-1 0-1,1-1 1,0 1 0,-1-1 0,1 1 0,-1-1 0,1 1 0,-1-1 0,1 1-1,-1-1 1,1 0 0,-1 1 0,1-1 0,0-1 0,32-72 110,-28 56-90,-3-16 41,0 0-1,-3 0 1,-1 0-1,-1 1 1,-13-56-1,15 86-59,0-1-1,0 1 1,-1-1-1,1 1 1,-5-6-1,6 8-4,0 1 0,0-1 0,-1 1 0,1-1 1,0 1-1,-1-1 0,1 1 0,0-1 0,-1 1 0,1-1 0,-1 1 0,1 0 0,-1-1 0,1 1 0,-1 0 0,1-1 0,-1 1 0,1 0 0,-1 0 0,1-1 0,-1 1 0,0 0 0,1 0 0,-1 0 0,1 0 0,-1 0 1,0 0-1,1 0 0,-1 0 0,1 0 0,-1 0 0,0 0 0,1 0 0,-1 0 0,1 1 0,-1-1 0,1 0 0,-1 0 0,1 1 0,-1-1 0,1 0 0,-1 1 0,1-1 0,-1 0 0,0 1 0,-1 2 5,0 0 0,0 0 0,0 0 0,0 0 1,1 0-1,-1 1 0,1-1 0,-1 0 0,1 1 0,0-1 0,1 1 0,-1-1 0,1 1 0,-1-1 0,1 6 0,1 3 2,-1 1 0,5 19 0,-4-26-11,4 9-12,37 59-111,-41-73 57,0 1-1,1-1 1,-1 1 0,0-1-1,0 0 1,1 1 0,1 1-1,74 48-700,-54-36-1853,23 17-6169,-107-74 6622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1.6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0 12464,'-12'9'11,"-16"12"1195,-61 30 1469,50-30-2182,15-11-188,-1 0-244,18-7-61,3-2 0,0 1 0,1 0 0,-1 0 0,0 1 0,-4 3 0,3-3 24,-6 6 193,10-8-206,1-1 0,0 1 1,0-1-1,-1 1 0,1-1 0,0 1 0,0-1 0,0 1 1,0-1-1,0 1 0,0-1 0,0 1 0,0-1 0,0 1 1,0 0-1,0-1 0,0 1 0,0-1 0,0 1 0,0-1 1,0 1-1,1-1 0,-1 1 0,0-1 0,0 1 0,1-1 1,-1 1-1,6 7 136,-1 0 1,1 0 0,11 11 0,34 27 219,-16-16-167,11 9-158,-28-24-40,54 51 10,-25-20 0,-45-44-7,0 0 0,0 0-1,0 0 1,0 0-1,-1 0 1,1 0-1,-1 0 1,0 0-1,1 1 1,-1-1-1,0 1 1,-1-1-1,1 1 1,0-1 0,0 6-1,-1-7 1,0-1-2,0 0 0,0 0-1,0 0 1,1 0 0,-1 0 0,0 0 0,0 1 0,0-1 0,0 0 0,0 0 0,0 0 0,0 0 0,0 0-1,0 1 1,0-1 0,0 0 0,0 0 0,-1 0 0,1 0 0,0 0 0,0 1 0,0-1 0,0 0 0,0 0-1,0 0 1,0 0 0,0 0 0,0 0 0,0 0 0,0 1 0,-1-1 0,1 0 0,0 0 0,0 0 0,0 0-1,0 0 1,0 0 0,0 0 0,0 0 0,-1 0 0,1 0 0,0 0 0,0 0 0,-6 3 38,0-1 1,-1-1 0,1 1-1,-12 0 1,5-2 206,-74-18 70,66 13-236,-84-32 14,40 14-163,9 3-1052,6 1-19,50 19 1135,-1 0 1,1 0 0,0 0-1,0 0 1,0 0 0,0 0-1,0 0 1,0 0 0,0 0-1,-1 0 1,1 0 0,0 0-1,0 0 1,0 0-1,0 0 1,0 0 0,0 0-1,0 0 1,-1 0 0,1-1-1,0 1 1,0 0 0,0 0-1,0 0 1,0 0-1,0 0 1,0 0 0,0 0-1,0 0 1,0 0 0,0 0-1,-1-1 1,1 1 0,0 0-1,0 0 1,0 0 0,0 0-1,0 0 1,0 0-1,0 0 1,0-1 0,0 1-1,0 0 1,0 0 0,0 0-1,0 0 1,0 0 0,0 0-1,0 0 1,0-1 0,0 1-1,0 0 1,1 0-1,-1 0 1,0 0 0,1-2-51,0-1 1,1 1-1,-1 0 1,1 0-1,0 0 1,0 0-1,-1 0 1,1 1 0,0-1-1,1 1 1,1-2-1,9-6-1577,22-22-8903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2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13088,'24'15'229,"-23"-15"-179,-1 0 0,0 0 0,0 0 0,1 0-1,-1 1 1,0-1 0,0 0 0,1 0 0,-1 0 0,0 0 0,0 1 0,0-1 0,0 0 0,1 0 0,-1 0 0,0 1-1,0-1 1,0 0 0,0 0 0,0 1 0,0-1 0,0 1 0,3 9 533,0 0 1,-1 1-1,0 17 1,1 0 34,-1-12-512,5 33 370,4 8-109,5 23-294,22 103-79,-30-144-26,35 188-112,-35-185-408,22 126-248,-24-144 87,-4-15 465,0-1 86,1 0 0,0 0 1,7 14-1,-10-22 158,0 0 0,0 0 0,0 0 1,0 0-1,0 1 0,0-1 0,0 0 1,0 0-1,0 0 0,0 0 0,0 0 0,1 0 1,-1 0-1,0 1 0,0-1 0,0 0 0,0 0 1,0 0-1,0 0 0,0 0 0,1 0 0,-1 0 1,0 0-1,0 0 0,0 0 0,0 0 1,0 0-1,0 0 0,1 0 0,-1 0 0,0 0 1,0 0-1,0 0 0,0 0 0,0 0 0,1 0 1,-1 0-1,0 0 0,0 0 0,0 0 0,0 0 1,0 0-1,0 0 0,1 0 0,-1 0 0,0 0 1,0 0-1,0-1 0,0 1 0,0 0 1,5-2-69,-1-1 1,1 1-1,-1-1 1,0 0-1,0-1 0,0 1 1,0-1-1,4-4 1,7-8-1287,40-31-7488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2.4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551 22 15864,'-74'-19'332,"56"16"1327,-94 4 415,110-1-2023,-1 1 0,0-1 0,1 0 0,-1 1 0,1-1 0,-1 1 0,-3 1 0,-112 50 302,115-51-431,1 0-1,-1 0 0,1 1 1,0-1-1,0 1 1,0 0-1,0 0 1,-2 2-1,-93 106-834,69-76-1560,-30 31-6440,135-152 6701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3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287 413 10224,'0'0'6423,"-5"-2"-5769,0-2-561,-16-7 176,-56-25 37,70 33-298,-53-19 54,50 18 17,7 3-20,0-1 1,0 1-1,0 0 1,0 0-1,0 0 1,0 1 0,-5-1-1,7 1 186,2 0-94,0 0-1,-1 0 0,1 0 0,-1 0 0,1 0 0,0 0 0,-1 0 1,1 0-1,0 0 0,-1 0 0,1 0 0,-1 0 0,1 1 0,0-1 0,-1 0 1,1 1-1,8 2-23,16 2-24,-1-2 0,1-1-1,48-2 1,-30-7-82,-13 0-14,-24 5-6,0-1-1,0 1 1,7-4 0,-7 2 0,0 1 0,0-1 1,5-6-1,-6 5 0,0 1-1,-1-1 1,8-10 0,-9 10 0,0 0 0,-1 0 0,1 0 0,2-10 0,-3 10-1,-1-1 0,0 1 1,0-1-1,0 1 0,0-9 0,-3 5 0,1 0 0,-1 0 0,0 0 0,-1 0 0,0 0-1,-1 1 1,-4-10 0,-1 4-5,-53-46 2,61 59 2,0 0 1,0 0-1,0 0 1,-1 0-1,1 0 1,0 1-1,-1-1 1,1 0-1,-3 0 1,-21-7-3,-35-5 0,43 12-17,-73 19-5,88-18 24,0 1 1,0-1-1,1 1 1,-1 0-1,0-1 0,1 1 1,-1 0-1,-1 1 1,-7 5-1,-15 13 0,19-14 2,0 0-1,0 0 0,1 1 0,-7 10 1,7-8 2,0 1 1,1 1 0,0-1-1,1 1 1,0-1-1,-2 21 1,4-13 91,15 68 35,-8-70-68,36 58 22,-32-61-56,18 14 4,8 1-26,-26-21-89,0 0 0,1-1 0,0-1 0,0 1-1,0-2 1,1 1 0,0-2 0,0 1 0,12 0-1,6-1-573,-24-5-150,1-2 621,-1-1-1,0 1 1,0-1-1,0-1 0,5-5 1,27-38-590,-20 26-892,37-47-9632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3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0 205 14344,'5'19'1296,"-1"0"0,-1 0 0,2 39 1,-5-55-1318,1 1-1,-1 0 1,1-1 0,0 1 0,0 0 0,0-1-1,0 1 1,3 3 0,1-15-512,-2 3 494,3-14-112,7-51 14,-4-2 135,-7 51 59,0 10 143,-2 0 0,0-17 0,0 18 41,1-21 0,2-11 187,-3 41-418,0-1 0,0 1 0,0-1 0,0 1 0,1-1 0,-1 1 0,1-1 0,-1 1 0,1-1 0,-1 1 0,1 0 0,0-1 0,0 1 0,0 0 0,-1 0 0,3-2 0,-2 2-34,-1 1 15,0 0 1,0 0-1,0 0 1,0 0-1,0-1 1,0 1 0,1 0-1,-1 0 1,0 0-1,0 0 1,0 0-1,0 0 1,1 0-1,-1 0 1,0 0-1,0 0 1,0 0 0,0 0-1,0 0 1,1 0-1,-1 0 1,0 0-1,0 0 1,0 0-1,0 0 1,1 0-1,-1 0 1,0 0 0,0 0-1,0 1 1,0-1-1,0 0 1,1 0-1,-1 0 1,0 0-1,0 0 1,0 0-1,0 0 1,0 1 0,0-1-1,0 0 1,0 0-1,1 0 1,16 12-262,23 20 0,-39-31 229,0 0 0,0 0 0,0 0 0,0-1 0,0 1 0,0 0 0,0-1 0,0 1 0,0 0 0,1-1 0,1 1 0,83 20-567,-59-15-1631,24 8-6375,-120-32 6466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4.2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337 1 13536,'-3'0'284,"0"0"1,0 0-1,0 1 1,0-1-1,1 1 1,-1 0-1,0 0 1,0 0-1,0 0 1,-4 2 0,-11 6 760,-55 22 95,58-23-680,-61 42 96,67-44-544,1 0-1,-8 8 1,4-3-7,-19 14 65,30-24-34,0 0 0,0 0 1,0 0-1,0 0 0,0 0 0,0 0 1,0 0-1,0 2 0,-10 16 192,-8 20 0,16-27 94,4 50 139,2-50-106,30 43 121,-24-45-250,51 33 45,-47-37-278,5 0-116,0-1-1,-1-1 1,1-1-1,25 1 1,-11-6-101,-18-2-623,64-32-309,-46 19-46,-18 11 1004,26-16-222,27-9-2009,-5 3-8317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4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80 13272,'-3'2'346,"-1"0"0,1-1 0,-1 1 0,0-1 0,0 0 0,0 0 1,1 0-1,-1 0 0,-7 0 0,8-1-476,-2 2 1032,-2 4-509,0 0 0,-8 9-1,10-7 70,-15 46 116,18-42-476,4 5-37,0 0 0,0 1 1,2-1-1,0 0 0,1-1 1,1 1-1,10 21 0,-14-33-32,1 0 0,-1 0 0,1 0 0,0-1 0,1 1 0,-1-1 0,1 0 0,0 0 0,6 6 0,-9-10-21,0 0-12,-1 0 0,0 1 1,0-1-1,0 0 0,1 0 0,-1 0 1,0 0-1,0 0 0,1 0 1,-1 0-1,0 0 0,0 0 1,1 0-1,-1 0 0,0 0 0,0 0 1,1 0-1,-1 0 0,0 0 1,0 0-1,1 0 0,-1 0 0,0 0 1,0-1-1,0 1 0,1 0 1,28-13-97,-23 7-376,31-59-290,-32 47-238,10-82-253,-13 82 917,4-78-1881,-2 8-7656</inkml:trace>
  <inkml:trace contextRef="#ctx0" brushRef="#br0" timeOffset="1">422 376 12016,'5'3'379,"0"0"0,0 1 0,0-1 0,-1 1 0,7 6 0,11 10 1057,-21-20-1311,0 1-1,-1-1 0,1 0 0,-1 1 1,1-1-1,0 0 0,-1 0 1,1 1-1,-1-1 0,1 0 1,0 0-1,-1 0 0,1 0 1,0 0-1,-1 0 0,2 0 0,-1-2 676,7-26-203,8-43 0,-3-9-164,-12 77-377,0 0 0,1-1 0,-1 1 0,1 0-1,-1 0 1,1 0 0,0 1 0,0-1 0,0 0 0,0 1 0,0-1 0,1 1-1,-1-1 1,1 1 0,3-2 0,-4 2-61,8-4 144,-5 5-23,17-14-63,30-23-903,-46 32 863,9-7-3244,0 0-6136,-36 30 7067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5.0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9056,'0'0'0,"5"12"0,-1 6 0,7 14-6312,-22-64 6312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2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1 15064,'6'27'514,"-2"-11"352,-1 0 1,0 0 0,-1 0 0,0 19-1,-5 53 470,3-65-776,-2 125 126,3-107-618,3 87 4,28 581 274,-30-669-124,8 158 62,-10-162-216,0-29-55,-1 47 63,-14 105 1,12-148-43,0 1 1,-7 15-1,10-26-46,-1 0 0,1 0 0,0 1 0,-1-1 1,1 0-1,-1-1 0,1 1 0,-1 0 0,0 0 0,1 0 0,-1 0 0,0 0 1,0-1-1,0 1 0,1 0 0,-1 0 0,0-1 0,0 1 0,0-1 0,0 1 0,0-1 1,0 1-1,0-1 0,0 0 0,-1 0 0,1 1 0,0-1 0,0 0 0,0 0 1,0 0-1,0 0 0,0 0 0,0 0 0,0-1 0,-1 1 0,1 0 0,0 0 1,0-1-1,0 1 0,0-1 0,0 1 0,0-1 0,-1 0 0,-1-6-806,-24-77-326,19 57-1924,-7-24-6704,36 119 7371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2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1 13720,'-42'15'1536,"42"-14"-1282,-4 0 639,5-3 591,-1 2-1453,0 0-1,0 0 0,0 0 0,0 0 0,0 0 0,0 0 0,0 0 0,0 0 0,-1 0 0,1 0 0,0 0 0,0 0 0,0 0 0,0 0 0,0 0 1,0 0-1,0 0 0,0 0 0,0 0 0,0-1 0,0 1 0,0 0 0,0 0 0,0 0 0,0 0 0,0 0 0,0 0 0,0 0 0,0 0 0,0 0 1,0 0-1,0 0 0,0 0 0,0 0 0,0 0 0,0 0 0,0 0 0,0-1 0,0 1 0,0 0 0,0 0 0,0 0 0,0 0 0,0 0 0,0 0 1,0 0-1,0 0 0,0 0 0,0 0 0,0 0 0,0 0 0,0 0 0,0 0 0,0 0 0,0 0 0,0 0 0,0-1 0,-46 8 988,-48 15-590,73-15-162,-88 36 109,89-33-102,-68 47 109,86-56-344,0 1 0,1-1 1,-1 1-1,0-1 0,0 1 0,-1 2 1,-7 10 87,0 1 1,-15 28 0,25-41-103,-1-1 0,1 0 0,-1 0 1,1 1-1,-1-1 0,1 0 0,0 1 1,0-1-1,0 0 0,0 3 0,1 18 98,1 1 0,5 22 0,-7-44-106,0 1 0,1-1 0,-1 0 1,0 0-1,1 1 0,-1-1 1,1 0-1,-1 0 0,1 0 0,0 0 1,0 0-1,-1 0 0,2 1 1,19 20 124,41 34 0,-41-42-119,103 40 22,-99-46 22,103 26 40,-1-6-420,-127-28 301,0 0-1,1 0 1,-1 0-1,0 0 0,0 0 1,0 0-1,0 0 1,0 0-1,0 0 1,0 0-1,0 0 0,1 0 1,-1 0-1,0 0 1,0 0-1,0 0 1,0 0-1,0 0 0,0 0 1,0 0-1,0 0 1,0 0-1,1 0 1,-1 0-1,0 0 0,0 0 1,0 0-1,0 0 1,0 0-1,0 1 1,0-1-1,0 0 0,0 0 1,0 0-1,0 0 1,0 0-1,0 0 1,0 0-1,0 0 0,0 0 1,0 1-1,0-1 1,0 0-1,0 0 1,0 0-1,0 0 0,0 0 1,0 0-1,0 0 1,0 0-1,0 1 1,0-1-1,0 0 0,0 0 1,0 0-1,0 1-13,0 0 0,0 0-1,-1-1 1,1 1-1,0 0 1,0 0 0,-1 0-1,1 0 1,-1-1-1,1 1 1,-1 0 0,1 0-1,-1-1 1,1 1-1,-1 0 1,0-1 0,1 1-1,-1-1 1,0 1-1,-1 0 1,-1 1-554,0 0 1,1 0-1,-1 1 0,1-1 0,-5 5 0,-5 9-9806,29-37 7819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3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1072 13088,'0'0'3401,"3"-9"-2636,1-1-651,-1-1 46,0 1 1,3-12-1,16-80 288,-16 78-442,30-106 8,-27 102 12,37-119 10,-35 111-16,56-197 7,-54 190-14,40-137 13,-35 118 7,-17 61-21,-1-1-1,1 1 1,-1-1 0,1 1-1,0 0 1,0-1-1,0 1 1,-1 0 0,1 0-1,0 0 1,0-1 0,1 1-1,-1 0 1,0 0-1,0 1 1,0-1 0,1 0-1,-1 0 1,0 1-1,4-2 1,-5 2-8,0 0 0,0 0 0,0 0 0,1 0 0,-1 0 1,0 0-1,0 0 0,0 0 0,1 0 0,-1 0 0,0 0 0,0 0 0,1 0 0,-1 0 0,0 0 0,0 0 0,0 0 0,0 1 0,1-1 1,-1 0-1,0 0 0,0 0 0,0 0 0,0 0 0,1 0 0,-1 1 0,0-1 0,0 0 0,0 0 0,0 0 0,0 1 0,0-1 0,0 0 0,0 0 1,0 0-1,1 1 0,-1-1 0,14 22 100,17 29 0,-21-29-16,45 120 70,-43-106 82,60 196 111,-58-183-38,59 189 117,-59-194-164,-1-1-102,44 123 138,-37-111-177,-2-6-100,-14-37-31,8 18-94,-11-30 58,-1 1 0,0-1 0,0 0 0,0 1 0,0-1 0,0 1 1,1-1-1,-1 0 0,0 1 0,0-1 0,0 1 0,0-1 0,0 1 0,0-1 1,-1 1-1,1-1 0,0 0 0,0 1 0,0-1 0,0 1 0,0-1 0,-1 0 1,1 1-1,0-1 0,0 0 0,0 1 0,-1-1 0,1 0 0,0 1 0,-1-1 1,0 1-1,-1-3-790,-56-78-2855,29 37-6939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3.8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290 13 13984,'-1'1'135,"0"0"0,0-1 1,0 1-1,-1-1 1,1 0-1,0 1 0,0-1 1,-1 0-1,1 1 1,0-1-1,0 0 0,-1 0 1,1 0-1,0 0 1,0 0-1,-3-1 0,-22-5 3330,20 5-2913,-42-6 980,34 6-1491,2 0-38,-1 0 0,0 1-1,-21 2 1,21 0-110,2-1-200,1 0 0,-1 1-1,1 0 1,-18 6 0,17-4 137,11-4 146,0 0 0,-1 0 0,1 0 1,0 0-1,0 0 0,-1 0 0,1 0 1,0 0-1,0 0 0,-1 0 0,1 0 0,0 0 1,0 0-1,0 0 0,-1 0 0,1 0 1,0 0-1,0 1 0,-1-1 0,1 0 1,0 0-1,0 0 0,0 0 0,0 1 0,-1-1 1,1 0-1,0 0 0,0 0 0,0 1 1,0-1-1,0 0 0,0 0 0,0 0 1,-1 1-1,1 0-25,1 1 0,-1-1 0,0 0 0,1 1 0,-1-1 0,0 0 0,1 0 0,0 1 0,-1-1 0,1 0 0,0 0 0,-1 0 0,1 0 0,0 0 0,0 0 0,0 0 0,0 0 0,0 0 0,0 0 0,2 1 0,-2-2 32,7 5-241,9 1-403,25 5 0,-31-9-434,54 16-9465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4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125 197 14520,'3'21'32,"-1"-7"785,1 23-1,-2 54 1026,-1 89 570,-14 72-1874,10-200-552,4-52 11,0 0 0,0 1-1,0-1 1,0 1 0,0-1-1,0 1 1,0-1 0,0 1-1,0-1 1,0 1 0,0-1-1,-1 0 1,1 1 0,0-1-1,0 1 1,-1-1 0,1 0-1,0 1 1,0-1 0,-1 0-1,1 1 1,0-1 0,-1 0-1,1 1 1,-1-1 0,1 0-1,0 0 1,-1 1 0,1-1-1,-1 0 1,1 0 0,-1 0-1,0 0-1,0 0 0,1 0-1,-1 0 1,0-1-1,1 1 1,-1 0 0,0 0-1,1-1 1,-1 1-1,0 0 1,1-1-1,-1 1 1,1-1 0,-1 1-1,1-1 1,-1 1-1,1-1 1,-1 1 0,1-1-1,0 0 1,-1 1-1,1-1 1,0 1 0,-1-1-1,1-1 1,-30-83-130,23 61 70,-28-121-14,30 113 52,-10-127-9,14 125 16,4-53 0,7-15 18,-7 89 7,0 1 0,0 0 0,1 0 0,1 0 0,0 0 0,0 1 0,10-16 0,-14 26 12,0-1-1,0 1 1,0 0 0,0 0 0,0 0 0,0-1-1,0 1 1,1 0 0,1-1 0,-3 2-17,11-8 86,19-10 0,-15 11-48,18-6 1,-31 12-12,-1 0-1,1 1 1,0-1 0,0 1-1,0-1 1,0 1 0,4 0-1,6-1 45,0 1 1,12 2-1,-10 0-37,22 7 1,-18-2 98,57 41 67,-64-38 0,-5-1-147,0-1 0,-1 1 1,0 0-1,4 10 0,-9-18-45,1 0 1,-1-1-1,0 1 1,0-1-1,1 1 1,-1 0-1,0-1 1,0 1-1,0 0 1,0-1 0,0 1-1,0 0 1,0-1-1,-1 2 1,0 5 21,-1 0 1,-1 0-1,0 0 0,0 0 1,-6 10-1,9-17-20,-1 1 0,1 0 0,-1 0 0,0 0 0,1-1 0,-1 1 0,0 0 0,1-1 0,-1 1 0,0-1 0,-1 2 0,-71 35 136,59-31-143,-1 0 1,0-1 0,-24 4 0,0-1-347,36-7 250,-24 5-569,-29 3-1,48-9 360,0 0-1,0 0 0,-9-2 1,17 2 292,0 0 1,0 0-1,0 0 1,0 0-1,0 0 1,0 0-1,0 0 1,0 0-1,0 0 1,0 0-1,1 0 1,-1 0-1,0-1 1,0 1-1,0 0 1,0 0-1,0 0 1,0 0-1,0 0 1,0 0-1,0 0 1,0 0-1,0 0 1,0-1-1,0 1 1,0 0 0,0 0-1,0 0 1,0 0-1,0 0 1,0 0-1,0 0 1,0 0-1,0 0 1,0-1-1,0 1 1,0 0-1,0 0 1,0 0-1,0 0 1,-1 0-1,1 0 1,0 0-1,0 0 1,0 0-1,0 0 1,0 0-1,0 0 1,0-1-1,0 1 1,0 0-1,0 0 1,0 0-1,-1 0 1,1 0-1,0 0 1,0 0-1,0 0 1,0 0-1,0 0 1,0 0-1,0 0 1,0 0-1,0 0 1,-1 0-1,1 0 1,0 0-1,5-6-164,0-1-1,1 1 1,0 0-1,11-10 1,-15 15 147,13-13-2270,11-11-6157,-60 58 6354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22 440 17031,'0'0'3826,"-1"4"-2712,-16 188 1181,16-174-2404,0 8-543,0 112-306,2-114 58,19 68-232,-20-92 1125,0 1-1,0-1 0,0 0 1,0 1-1,0-1 0,0 0 1,0 1-1,1-1 1,-1 1-1,0-1 0,0 0 1,0 1-1,0-1 0,0 0 1,1 0-1,-1 1 0,0-1 1,0 0-1,1 1 0,-1-1 1,0 0-1,0 0 1,1 1-1,-1-1 0,0 0 1,1 0-1,-1 0 0,0 1 1,1-1-1,-1 0 0,0 0 1,1 0-1,0 0 0,2 1-69,1-1 0,0 0-1,0 0 1,-1 0 0,1 0 0,0-1-1,-1 0 1,1 1 0,0-1-1,-1-1 1,1 1 0,5-3-1,10-3-1629,48-11-10292</inkml:trace>
  <inkml:trace contextRef="#ctx0" brushRef="#br0" timeOffset="1">94 0 14168,'0'0'0,"3"18"0,1 14 0,-4-24 952,0-11-952,0 6 960,0-2-960,21 11-48,15 6 200,23 11-11848,-118-58 11696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6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4192 0 13176,'0'0'5273,"1"7"-4881,2 27-314,2 10-78,0 9 0,3-1 17,2 20 46,2 26 69,-11-78 130,2 82 104,-4-80-124,-13 106 84,10-101-164,-25 111 74,21-106-50,-48 161 48,43-151-186,-53 173 38,51-173 34,-62 155 35,60-160-102,-77 132 23,74-136-16,-89 133 32,86-135 8,-97 112 71,115-138-107,0 0-1,0 0 1,-7 5 0,-144 102 270,123-92-212,-137 77 56,135-79-38,-144 80 50,141-77-82,-171 84 46,166-86-52,-163 62 36,164-69-76,-185 37 28,181-41-28,-197 21 20,192-24-60,-215 20 24,214-19 34,-188 38 35,194-34-20,-179 52 43,181-48-38,-176 69 26,178-64-98,-155 86 14,160-82-22,-135 96 7,166-115-24,1 0 1,-1 0-1,-8 11 0,-116 135 25,127-146-18,-1 0 0,1 1 0,0-1 0,1 1 0,-4 7 0,6-12-10,-41 96 60,8 9-29,33-105-31,-9 42 95,-7 64 3,9 1-67,7-107-31,0 41 55,16 151 37,-11-155 16,19 144 45,-20-148-58,8 108 35,-11-118-70,0-11-27,-1 3 0,0-1 1,-1 1 0,0-1 0,-5 18 0,2-17 29,-2 0 0,1 0 0,-15 24 0,2-13-61,-24 29-1418,47-73 63,1 5 1490,7-14-3393,-2 2-7995,-26 59 8447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7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652 1595 16312,'-14'23'265,"10"-11"1061,-20 102 420,19-82-980,-19 175 224,20-148-642,-4 130 4,0 30-295,5-124-122,-3 158 3,0 15 48,4-161 0,-3 423 28,5-433 132,1 113 1,3-18-58,-2-128 211,4 60 0,3-29-164,-5-64 246,3 0-129,17 46 0,-23-76-234,-1 0-1,1 0 1,-1 0-1,1 0 0,-1 0 1,1 0-1,0 0 1,0 0-1,-1 0 1,1 0-1,2 1 1,1 3 26,1-1 0,0 0 0,0-1 0,6 5 0,-6-6-27,1 0 1,-1 0-1,1 0 1,8 1-1,-12-2 15,1-1 1,0 0-1,-1 1 0,1-1 1,-1 0-1,4-1 0,-6 1-33,75-7 234,38-15-186,156-46-43,-210 54-10,271-54 2,-259 57-4,306-23-6,-296 29-14,349-23-3,-340 24 38,365-13 22,-365 15 50,353-12 51,-359 13 42,301 4 63,-315 1-96,250 26 34,-261-22-146,207 42 30,-220-39 42,152 46 24,-163-45-102,44 18 3,3 3-18,19 12-2,-89-40-10,-12-5 4,2 1 1,1 0-1,-1-1 0,1 1 0,0-1 0,-1 0 0,1 0 0,0 0 0,-1 0 0,1 0 0,0-1 0,-1 1 0,5-2 1,-6 2-3,-1-1 1,1 1 0,-1 0-1,0-1 1,1 1 0,-1-1-1,0 1 1,1 0 0,-1-1-1,0 1 1,0-1 0,1 1-1,-1-1 1,0 1 0,0-1-1,0 1 1,0-1 0,0 1-1,1-1 1,-1 0 0,0 1 0,0-1-1,23-135-66,-17 98 42,10-73 1,1-17 16,-9 71-10,12-99 0,7-48 16,21-228 6,-38 341 4,19-165 1,1-22-4,-17 157 3,27-209 1,4-21-26,-25 214-79,78-501-78,-79 525-136,21-137 4,-5 24 201,-24 150-118,7-77 3,-8 28 157,-8 85-40,-1 40 105,-4-79-102,1 61 83,-6-23 0,9 40 13,0 0 1,0 0 0,-1 0 0,1 0 0,0 0 0,-1 0 0,1 0 0,-1 0 0,1 0-1,-1 0 1,1 0 0,-1 0 0,0 1 0,1-1 0,-1 0 0,0 0 0,-1 0 0,-4-5-13,0 1 0,-1-1 1,0 2-1,-9-7 1,5 7 9,0-1 0,-23-5 1,34 10 7,-1 0-2,-1-1 1,1 1-1,-1 0 0,0 0 1,1-1-1,-1 1 0,0 0 1,1 0-1,-1 0 0,0 1 1,1-1-1,-1 0 0,0 1 1,1-1-1,-2 1 0,-80 25-24,-13 16 22,96-42 4,-45 20 8,-84 37 4,-14 8 8,77-38 66,-118 43 1,-15 2-24,113-43 165,-149 46 4,-15 2-162,145-49 52,-167 31 3,-11-4-45,168-36 195,-461 56 110,461-61-132,-450 56 95,456-56-126,-402 60 52,416-60-252,-125 20 3,14 0-30,131-23-47,-92 9 4,17-2-83,94-14-474,-196 6-302,208-10-18,-140-10-307,130 7-1928,-57-3-7580,259 14 8087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8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437 6 13896,'-57'-5'266,"56"5"-132,0-1-1,0 1 0,0 0 1,0 0-1,-1 1 0,1-1 1,0 0-1,0 0 0,-2 1 1,0 0 57,-14 3 187,-1 1 0,1 0 0,1 2 0,-1 0 0,-20 12 0,20-7-184,1 1-1,0 1 0,1 1 0,1 0 0,0 1 0,1 0 0,-16 26 0,4 0 193,-36 83 1,60-123-380,0 1 1,0-1 0,0 1 0,1 0 0,-2 3-1,-5 38 87,2 1-1,2-1 0,5 86 1,2-90 18,3 0 1,11 41-1,-11-59-40,0 1 0,2-2-1,0 1 1,22 34 0,-26-48 11,0-1 1,1 0 0,0 0-1,1-1 1,0 0 0,9 7 0,-8-6-25,-7-7-36,0 1-1,-1 0 1,1-1-1,0 1 1,0-1-1,0 1 1,0-1-1,0 1 1,0-1 0,0 1-1,0-1 1,1 0-1,6 3 17,1-1-1,-1-1 1,0 0-1,1 0 1,-1-1-1,1 1 1,-1-2-1,1 0 1,-1 0-1,1 0 1,-1-1-1,0 0 0,15-6 1,-3-3 36,0 0-1,31-25 1,-9 0-38,41-58-74,-68 76-150,55-58-133,-57 64-158,5 0 121,25-14 0,-42 26 297,0-1 0,0 1 0,0 0 0,-1-1 0,1 1 0,0 0 0,0 0 0,0 0 0,0-1 0,0 1 0,0 0 0,6 0-120,0 1-1,-1-1 1,1 1-1,11 4 1,-5-3-2296,13 2-6848,-61-9 7003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92 12728,'-40'5'224,"33"-4"252,5-3 168,2 0-483,-1 0-1,1 0 1,0 0 0,-1 0 0,1 0 0,0 0 0,0 0 0,1-1 0,-1 1 0,0 0 0,2-3 0,9-26 1374,-11 27-1000,-2 0-398,0 0-1,-1 0 1,1 1 0,-7-7 0,9 9-128,0 1 0,0 0 1,-1 0-1,1-1 0,0 1 1,0 0-1,-1 0 0,1-1 1,0 1-1,-1 0 0,1 0 1,0 0-1,-1 0 0,1 0 1,-1-1-1,1 1 0,0 0 1,-1 0-1,0 0 0,-59-3 259,45 5-46,-65 26 91,64-19-100,-64 46 86,66-42-86,-41 59 73,54-71-268,0 1 0,0-1 1,0 1-1,0-1 0,0 1 1,1 0-1,-2 3 0,-18 86 213,20-89-197,0 0 0,-1 0 1,1 0-1,0 0 0,0 0 0,0 0 0,1 2 0,3 15 90,1 0-1,11 26 1,-15-43-97,0-1 0,-1 1 0,1-1-1,0 1 1,0-1 0,0 1 0,2 1 0,7 7 41,1 0 0,0-1 0,14 9 0,-24-17-64,0 0 0,0-1 0,0 1 0,0-1 0,0 0 0,0 1 0,0-1 0,0 1 0,0-1 0,0 0 0,2 0 0,11 1 13,0-1 1,0 0 0,18-3-1,-17-2 25,7-7-13,26-17 0,-36 18-7,-12 11-21,9-9 11,0 0-1,-1-1 1,-1 0-1,0 0 1,6-11-1,-2 1 174,-1-1-1,-1 1 0,10-32 1,-13 31 41,-6 20-218,1 1-1,-1 0 0,0 0 1,1 0-1,-1-1 0,0 1 0,1 0 1,-1 0-1,0 0 0,1 0 1,-1 0-1,1 0 0,-1 0 1,0 0-1,1 0 0,-1 0 1,0 0-1,1 0 0,-1 0 1,1 0-1,-1 0 0,0 0 1,1 1-1,-1-1 0,0 0 0,1 0 1,-1 1 1,2-1-6,0 1-1,0 0 1,-1 0 0,1 0-1,0 0 1,-1 1 0,2 1-1,3 3 6,0 1 0,7 9 0,11 15-326,29 32-125,-53-62 395,1-1 0,-1 1 0,1 0 0,0-1 0,-1 1 0,1-1 1,-1 1-1,1 0 0,0-1 0,-1 1 0,1-1 0,0 0 0,0 1 0,-1-1 0,3 1 0,7 2-225,1-1 0,-1 1-1,21 0 1,-30-3 225,-1 0 0,1 0 0,0 0-1,-1 0 1,1 0 0,0 0 0,0 0 0,-1 0 0,1-1 0,0 1-1,-1 0 1,1 0 0,-1-1 0,1 1 0,0 0 0,-1-1 0,2 0-1,13-11-312,0 0-1,21-24 0,-23 20 137,61-92-2291,-5 9-8737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381 1 13272,'-5'17'262,"5"-17"-211,0 0-1,0 0 0,1 0 1,-1 0-1,0 0 0,0 0 1,0 0-1,0 0 0,0 0 1,0 0-1,0 0 0,0 0 1,0 0-1,0 0 0,0 0 1,0 0-1,1 0 0,-1 0 0,0 0 1,0 0-1,0 0 0,0 0 1,0 0-1,0 0 0,0 0 1,1 0 452,-1 1-453,0-1 1,0 0-1,0 0 0,0 0 1,0 0-1,0 0 0,0 0 1,0 0-1,0 0 0,0 0 1,0 0-1,0 0 0,0 0 1,0 0-1,0 1 0,0-1 1,0 0-1,0 0 0,0 0 1,0 0-1,0 0 0,0 0 1,0 0-1,0 0 0,0 0 1,0 0-1,0 0 0,0 0 1,0 1-1,0-1 0,3-4 1213,-3 4-1213,0 0-1,0-1 1,0 1 0,0 0 0,-1 0-1,1-1 1,0 1 0,0 0 0,0 0-1,0-1 1,0 1 0,0 0 0,-1 0 0,1 0-1,0-1 1,0 1 0,0 0 0,-1 0-1,1 0 1,0 0 0,0-1 0,0 1-1,-1 0 1,1 0 0,-1 0 0,1 0-24,-1-1-1,0 1 1,0 0 0,0 0 0,0-1 0,0 1 0,0 0 0,0 0-1,0 0 1,0 0 0,1 0 0,-1 0 0,-2 1 0,-62 15 271,50-10-164,-73 31 67,71-28 0,14-8-194,-144 92 822,122-73-686,25-20-132,-1 1 1,1-1-1,0 0 0,0 1 0,0-1 0,-1 0 0,1 1 1,0-1-1,0 1 0,0-1 0,0 0 0,0 1 0,0-1 1,0 1-1,0-1 0,0 0 0,0 1 0,0-1 0,0 1 0,0-1 1,0 1-1,0-1 0,0 0 0,0 1 0,0-1 0,1 1 1,-1-1-1,0 0 0,0 1 0,0-1 0,1 0 0,-1 1 0,0-1 1,1 0-1,-1 1 0,0-1 0,0 0 0,1 0 0,-1 1 1,1-1-1,-1 0 0,0 0 0,1 0 0,-1 0 0,0 1 0,1-1 1,-1 0-1,1 0 0,-1 0 0,1 0 0,0 0 0,58 7 232,23 0-80,-63-5-140,75 20 12,-76-16-14,24 15 0,-33-15-19,0 0 0,-1 0 0,12 10 0,-12-6 0,1 0-1,-1 1 0,0 0 0,-1 0 0,8 19 1,-14-29-1,0 1 1,-1-1 0,1 0-1,-1 1 1,1-1 0,-1 1-1,0-1 1,1 1 0,-1 2-1,1 12 3,-1 0 0,-1 0 0,-4 22 0,5-36-1,0-1 0,-1 0 0,1 0-1,0 0 1,-1 1 0,1-1 0,-1 0 0,0 0-1,1 0 1,-1 0 0,-1 2 0,-10 12 11,-1-1-1,-27 22 1,38-34-8,1-1 1,-1 0-1,0 0 0,1 0 0,-1 0 0,0 0 0,-2 0 1,-15 5 12,0-1 1,-34 5 0,34-11-13,-2-3-26,1-2-1,-21-8 1,39 14-23,0-1-1,0 0 1,1 0 0,-1 0-1,1 0 1,-1 0 0,-1-2-1,-9-8-107,1-1 0,0 0 0,-11-16 0,14 12-789,-1-11 352,-6-38 0,15 64 568,-1 0 0,1-1 0,0 1 0,0 0 0,0-1 0,0 1 0,0-1 0,0 1 0,0 0 0,1-1 0,0-1 0,5-15-629,1 1 0,1-1 0,11-18 0,20-44-10890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14344,'1'147'237,"-1"-109"950,-1 202 412,-1-187-717,-11 221 256,10-224-758,0-5-155,-3 138 200,8-88-197,-2-93-202,0 0-1,0 0 1,0 0 0,0 0 0,1 0 0,-1 0 0,0 0 0,1 0-1,0 2 1,1-1 9,-2-2-18,2 2-10,5-9 70,47-75 21,-40 60 30,71-89 73,-65 88 14,96-86 93,-114 107-283,0-1 0,0 0 1,0 0-1,0 1 0,0-1 1,0 1-1,1 0 0,2-1 1,6-3 29,1 1-1,0 1 1,0 0 0,0 1 0,13-1 0,-25 2-44,1 1 0,0 0 0,-1 0 0,1 0 0,0 1 0,-1-1 0,1 0 0,0 0 0,-1 0 0,1 0 0,0 1 0,-1-1 0,1 0 0,0 0 0,-1 1 0,1-1 0,-1 1 0,1-1 0,-1 0 0,1 1 0,-1-1 0,1 2 0,-1-2-11,8 6 85,0 1-1,11 14 1,-9-7-49,12 22 0,-22-36-36,12 25 108,56 144-44,-56-135-416,34 109-184,-46-142 509,0 0 0,1 0 0,-1 0 0,0 0 0,0 0 0,1 0 0,-1 0 0,1 0 0,-1 0 0,1 0 0,-1 0 0,1 0 0,-1 0 0,1 0 0,0-1 0,0 1 0,-1 0 0,1-1 0,0 1 0,0 0 0,1 0 0,4 3-72,0 0 1,0 0-1,0-1 0,1 0 0,6 3 0,-5-4 70,0-1 0,-1 0 0,1 0 0,13 0 0,-21-1 29,3 0-326,0 0-1,0 0 1,0 1 0,0-1 0,0 1 0,0 0 0,6 2-1,49 15-9710,-135-42 7535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0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1148 10760,'0'0'10190,"1"-4"-10035,9-47 23,-5 32-76,37-127 30,-30 106-104,28-86 4,8-18 17,-30 88 166,67-211 67,-70 221-182,42-119 76,-48 142 104,-7 18-216,5-10 87,15-22 0,-22 37-148,0-1 0,0 1 0,0 0-1,0 0 1,0 0 0,0 0 0,0 0 0,0-1 0,0 1 0,0 0 0,0 0 0,0 0 0,1 0 0,-1 0 0,0 0 0,0 0 0,0 0 0,0-1 0,0 1 0,0 0 0,0 0 0,1 0 0,-1 0 0,0 0 0,0 0 0,0 0 0,0 0 0,0 0-1,1 0 1,-1 0 0,0 0 0,0 0 0,0 0 0,0 0 0,0 0 0,0 0 0,1 0 0,-1 0 0,0 0 0,0 0 0,0 0 0,0 0 0,0 0 0,1 0 0,-1 0 0,0 0 0,0 1 0,0-1 0,0 0 0,3 2 15,0 0 0,0 0 0,0 1 0,0-1 0,-1 1 0,1 0 0,-1 0 0,0 0 0,0 0 0,0 0 0,3 6 1,-4-7-7,7 14 223,33 102 79,-33-84-174,14 76 0,1 19-105,-14-78-2,31 201-59,-33-207-306,23 124-258,-24-145-388,-5-19 767,0 1 84,1 0 1,0 0 0,0 0 0,1-1 0,-1 1 0,1-1 0,6 9 0,-9-14 121,0 0 1,0 0 0,0 0 0,0 0-1,0 0 1,0 0 0,0 0 0,0 1-1,0-1 1,0 0 0,0 0-1,0 0 1,0 0 0,0 0 0,0 0-1,0 0 1,0 0 0,0 0 0,0 0-1,0 1 1,0-1 0,0 0-1,0 0 1,0 0 0,1 0 0,-1 0-1,0 0 1,0 0 0,0 0 0,0 0-1,0 0 1,0 0 0,0 0-1,0 0 1,0 0 0,1 0 0,-1 0-1,0 0 1,0 0 0,0 0 0,0 0-1,0 0 1,0 0 0,0 0-1,0 0 1,1 0 0,-1 0 0,0 0-1,0 0 1,0 0 0,0 0 0,0 0-1,0 0 1,0 0 0,0 0-1,0-1 1,0 1 0,1 0 0,-1-1-19,1 0 1,0 0-1,0 0 1,-1 0-1,1 0 0,0 0 1,-1 0-1,1 0 1,-1 0-1,1-2 1,8-36-2514,6-13-9897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0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511 0 14880,'-4'18'321,"4"-18"-283,0 0 0,0 0 1,0 0-1,0 0 0,0 0 1,-1 0-1,1 0 0,0 0 0,0 0 1,0 1-1,0-1 0,0 0 1,0 0-1,0 0 0,0 0 0,0 0 1,0 0-1,0 0 0,0 0 1,0 0-1,0 0 0,0 0 0,0 0 1,0 1-1,0-1 0,-1 0 1,1 0-1,0 0 0,0 0 0,0 0 1,0 0-1,0 0 0,0 0 1,0 0-1,0 0 0,0 0 0,0 0 1,-1 0-1,1 0 0,0 0 1,0 0-1,-37 2 3312,-34 0-1799,49-1-1075,1 0 1,-36 8-1,42-7-454,-4 1-236,-4 1-73,0 1 0,1 0 0,-30 11 0,-24 12-851,72-27 885,1 1 1,-1-1 0,0 1-1,1 0 1,-1 0-1,-5 4 1,0 0-8,-13 9-4,22-15 254,0 1-1,0-1 0,-1 0 1,1 0-1,0 0 1,0 0-1,-1 1 1,1-1-1,0 0 0,0 0 1,0 0-1,-1 1 1,1-1-1,0 0 0,0 0 1,0 1-1,0-1 1,0 0-1,0 0 1,-1 1-1,1-1 0,0 0 1,0 1-1,0-1 1,0 0-1,0 0 1,0 1-1,0-1 0,0 4-122,1 0 0,-1-1 0,1 1-1,0-1 1,0 1 0,0-1 0,0 1-1,0-1 1,3 5 0,0 1-1020,11 35-9433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1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13448,'-5'5'151,"4"-4"-51,0 0 0,0 0 0,0 0 0,0-1 0,0 1 0,0 0 0,0 0 0,1 1 0,-1-1 0,0 0 0,1 0 1,-1 0-1,0 3 0,-16 56 1639,-29 102 461,35-122-1578,-23 81 3,-4 18-449,23-80 79,-45 243 101,50-247-130,5-27-127,-34 206 340,36-214-320,-2 14 118,-2 40 0,6-78-216,4-19 16,-3 16-26,10-77 23,4-53-28,27-157-11,-33 236-22,37-240-10,-36 244 10,30-158 2,-32 180 58,20-71 39,-27 103-66,0-1-1,0 1 0,1-1 1,-1 1-1,0 0 1,0-1-1,0 1 0,0-1 1,0 1-1,0 0 0,1-1 1,-1 1-1,0 0 1,0-1-1,0 1 0,1 0 1,-1-1-1,0 1 0,1 0 1,-1-1-1,0 1 1,1 0-1,-1 0 0,0-1 1,1 1-1,-1 0 0,0 0 1,1 0-1,0 0 1,1-1 5,1 0 1,-1 0-1,1 1 0,0 0 1,-1-1-1,1 1 1,0 0-1,-1 0 1,1 1-1,0-1 0,-1 0 1,1 1-1,0 0 1,-1 0-1,1 0 1,-1 0-1,1 0 1,2 2-1,-4-2-3,1-1 0,-1 1 0,0 0 0,0 0-1,0 0 1,0 0 0,0 0 0,0 0 0,0 0 0,-1 0 0,2 2 0,-2-3-8,37 55 98,2 19-39,-23-39 134,57 176 54,-59-166-174,20 70 1,3 24-60,-31-117-46,12 48-187,10 93 0,-26-150-67,1 7-107,-1-1 0,0 0 0,-2 0 0,0 1 0,-4 21 0,2-35 378,-1 6-2790,-1 8-6698,9-47 7141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 0 15240,'-9'3'366,"0"0"0,0 1 1,0 0-1,-11 7 0,10-6 241,-124 76 1796,123-73-2218,1 1 1,0 1 0,-12 14-1,15-12-705,-15 63-256,22-74 729,-1 0-1,1 0 1,0 0-1,0 0 1,0-1-1,0 1 1,0 0-1,0 0 1,0 0-1,0 0 1,0 0-1,0 0 1,0 0-1,1-1 1,-1 2-1,5 11-193,1-1 0,0 0-1,11 18 1,-5-11-2033,9 20-6025,-49-91 6238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194 442 13808,'11'35'272,"-10"-25"1089,1 56 404,-15 128 0,4-135-1485,5-33 260,-16 126 154,15-120-468,-50 215 293,45-213-482,-23 69 315,32-100-324,0-1 0,1 0 0,-1 0 0,0 0 0,-1 1 0,1-1 0,0 0 0,-1 0 0,1-1-1,-1 1 1,1 0 0,-1 0 0,0-1 0,0 1 0,-4 2 0,6-4 15,-2-9 271,-2-20-160,-23-245 80,28 64-170,0 199-64,1-34 20,23-202 11,-17 196 4,44-206 19,-49 245-33,7-21 0,25-58 24,4 10-18,-39 81-27,1-2 8,0-1 1,0 1 0,0 0 0,1 0 0,-1-1-1,1 1 1,0 0 0,0 0 0,2-2 0,-4 4-9,9-9 30,1 1 1,18-13 0,-21 17-27,1 1 1,0-1-1,0 1 1,10-2-1,-18 5-4,1-1 2,1 1-1,-1-1 1,0 1-1,0 0 0,1 0 1,-1 0-1,0-1 1,0 1-1,1 0 1,-1 1-1,0-1 0,0 0 1,1 0-1,0 1 1,-2-1-2,11 2 8,-1 1 1,19 7-1,-16-4-2,-1 0 0,1 2-1,-2-1 1,1 2 0,11 9 0,-15-10 3,-1-1 0,0 1 0,0 0 0,0 0 1,-1 1-1,0-1 0,8 19 0,-5-2 3,-1 1 0,0 1 0,-2-1 0,3 34 0,-9-57-10,0 0 0,0 0 0,0 0 0,0 0 1,0 0-1,-1 0 0,1 0 0,-1-1 0,0 1 0,0 0 0,0 0 1,-2 2-1,2-2-2,1-3 0,0 1-1,0-1 1,-1 0 0,1 1-1,0-1 1,0 0 0,0 0-1,-1 1 1,1-1 0,0 0-1,0 0 1,-1 1 0,1-1 0,0 0-1,0 0 1,-1 0 0,1 1-1,0-1 1,-1 0 0,0 0-1,-7 4-17,0 0 0,0-1 0,-1 0 0,1-1 0,-1 0-1,0 0 1,1-1 0,-1 0 0,-12 0 0,-10-2-464,-1-1 0,-35-7 1,24-1 195,19 5-2864,-23-4-6813,109 21 7517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503 346 14072,'-1'10'1393,"-2"115"156,2-94-794,-6 124 277,5-122-424,-15 139 178,12-141-524,2-11-138,-25 110 272,4-54-142,24-75-247,0-1-1,0 0 0,0 0 0,0 1 0,0-1 0,0 0 0,0 0 1,0 1-1,0-1 0,0 0 0,0 0 0,0 1 0,-1-1 1,1 0-1,0 0 0,0 1 0,0-1 0,0 0 0,0 0 0,-1 0 1,1 1-1,0-1 0,0 0 0,0 0 0,0 0 0,-1 0 1,1 0-1,0 1 0,0-1 0,-1 0 0,1 0 0,0 0 0,0 0 1,-1 0-1,1 0 0,0 0 0,0 0 0,-1 0 0,-2 0 16,0 0 0,1-1 0,-1 0 1,0 1-1,0-1 0,1 0 0,-1 0 0,0-1 0,1 1 0,-1 0 0,1-1 0,0 0 0,0 1 0,-5-5 0,6 5-1,0 0 1,1 0-1,-1 0 0,0 0 1,0 0-1,0 0 0,0 0 1,1 0-1,-2-2 0,-42-101 263,42 98-237,1-1 0,-3-11-1,-26-181 137,29 188-159,0 1 1,0-14-1,3-96 50,11-30-60,-2 96-15,2-1 0,30-79-1,-40 127-3,0 0 0,0 0 0,5-8 0,35-56-15,5 11 6,-47 58 9,1 0 0,-1 1 0,0-1 1,1 1-1,0-1 0,-1 1 1,1 0-1,0-1 0,-1 1 0,3-1 1,5-3-8,1 1 0,-1-1 0,11-2 0,-11 5 9,0 0 0,-1 1 1,16 0-1,-23 0 2,0 1 1,0 0-1,1 0 1,-1 0-1,0 0 1,0 1-1,0-1 1,0 0-1,1 0 0,-1 1 1,2 0-1,0 0 0,0 0 0,0 1 0,0-1 0,0 1 1,0 0-1,5 4 0,-6-4 1,0 1-1,0-1 1,0 1 0,-1 0 0,1-1 0,0 1 0,-1 0 0,0 0 0,0 0-1,1 4 1,0-1 0,-1 1 0,0 0 0,0-1 0,0 1 0,-1 8 0,-1-5 0,0 0 0,-1-1 0,0 1 0,-3 10 0,-5 2-12,0 0-1,-1 0 0,-20 29 1,30-49 6,-1 1-34,0 0 0,-1 0 0,1 0 0,-1 0 0,0 0 0,-5 4 0,8-7 40,-80 69-280,-17 3 92,59-44-470,-136 97-145,122-87-1681,-52 37-7192,243-175 7262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3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88 230 14880,'2'4'272,"0"1"0,-1 0 0,1-1 0,-1 1 0,0 0-1,0 0 1,0 0 0,-1 0 0,0 7 0,1 38 890,-1 76-148,-1-97-534,-5 137 91,4-133-596,-12 121-2,11-127 22,1 0 5,-9 71 46,2-39 48,9-59-89,0 0 0,0 0-1,1 0 1,-1 0 0,0 0 0,0 1 0,0-1 0,0 0 0,0 0 0,0 0 0,0 0 0,0 0 0,0 1 0,0-1 0,0 0 0,0 0-1,0 0 1,0 0 0,0 0 0,-1 0 0,1 1 0,0-1 0,0 0 0,0 0 0,0 0 0,0 0 0,0 0 0,0 0 0,0 0 0,0 1-1,0-1 1,-1 0 0,1 0 0,0 0 0,0 0 0,0 0 0,0 0 0,0 0 0,0 0 0,-1 0 0,1 0 0,0 0 0,0 0 0,0 0-1,0 0 1,-2 0 8,1 0 1,0-1-1,-1 1 0,1-1 0,0 1 0,0-1 0,0 1 0,0-1 0,0 0 0,0 0 0,0 0 0,0 1 0,0-1 1,0 0-1,0 0 0,0 0 0,0-1 0,1 1 0,-1 0 0,-1-2 0,1 0 8,-4-9 101,-14-90 36,17 75-118,2-53 0,6-30-32,6 18-28,3 1 0,38-125 0,-52 213 19,51-153-70,-48 146 60,-3 7-2,1-1 1,0 1-1,-1 0 0,1 0 1,0 0-1,5-5 0,5-7-17,0 0 0,17-14 0,-21 22 31,0 0 0,0 1 1,1 0-1,-1 0 0,1 1 1,14-6-1,-22 10 9,1 0 1,-1 1-1,1 0 1,-1-1-1,1 1 1,-1 0-1,1-1 0,-1 1 1,1 0-1,-1 0 1,1 0-1,-1 1 0,1-1 1,-1 0-1,1 1 1,-1-1-1,1 0 1,-1 1-1,2 0 0,-2 0 4,0 0-1,0 0 1,0 0 0,0 1-1,0-1 1,0 0-1,0 0 1,0 0-1,0 1 1,-1-1 0,1 0-1,0 1 1,-1-1-1,0 1 1,1-1-1,-1 0 1,0 1-1,1-1 1,-1 1 0,0-1-1,0 3 1,-4 45 120,4-45-116,-1-1-1,0 1 0,1-1 1,-1 0-1,0 1 1,0-1-1,-3 4 0,-1 5 4,2 0-10,1-7-12,1-1 1,-1 1 0,0-1-1,0 0 1,-5 8-1,-38 59-127,12-27-1014,-3 8-50,9-4 134,25-41 818,2-3-113,1 0-1,-1 0 0,1-1 0,0 1 0,0 0 0,4 6 0,5 20-10592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3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15240,'-2'16'18,"-20"203"1839,18-67-334,3-118-608,-1 67 3,0-1-697,-8 225 482,8-308-652,1-11-204,0 0 0,1 0 0,0 0 0,1 6 0,4 63-805,-5-74 932,0-1 0,0 0-1,0 0 1,0 1-1,0-1 1,0 0-1,0 1 1,0-1 0,0 0-1,0 0 1,0 1-1,0-1 1,0 0-1,0 0 1,0 1 0,0-1-1,0 0 1,0 1-1,0-1 1,0 0-1,1 0 1,-1 0-1,0 1 1,0-1 0,0 0-1,0 0 1,1 1-1,-1-1 1,0 0-1,0 0 1,1 0 0,-1 0-1,0 1 1,2-1-25,-1 0-1,1 1 1,-1-1 0,1 0 0,0 0 0,-1 0 0,1 0 0,-1 0-1,1 0 1,-1 0 0,1-1 0,-1 1 0,1-1 0,-1 1-1,1-1 1,-1 1 0,0-1 0,1 0 0,-1 0 0,0 0 0,2-1-1,5-6-208,40-64-1086,-40 58 333,43-66-9227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4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958 1 14344,'-86'24'3177,"-163"69"0,95-22-2162,75-33-621,73-36-526,0 1 0,0 0 0,1 0 0,-9 7 0,1-1 32,-23 16-156,23-15-642,-55 58-2633,38-37-5386,71-72 6700</inkml:trace>
  <inkml:trace contextRef="#ctx0" brushRef="#br0" timeOffset="1">864 1284 16671,'-32'34'308,"31"-32"-87,-1-1-1,0 1 0,0 0 0,0 0 0,0-1 1,-3 2-1,-116 73 1816,91-59-1130,-147 60 38,136-62-1662,-193 50-192,163-45-1735,-70 20-7156,329-93 7364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5.4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0 13176,'-2'5'1433,"-26"54"143,-17 22-106,18-36-1030,-38 60-37,52-82-388,-48 106 31,49-101 74,-51 120 91,50-114 122,-57 165 135,56-157-128,-60 170 118,59-171-210,-55 150 101,58-155-114,-37 133 82,48-164-286,-1 0 0,1 1 0,1-1 0,-2 8 0,-4 169 173,6-174-182,1 0 0,1 14 0,37 180 82,-37-192-43,8 19 0,66 156 100,-59-151-108,70 130 31,-68-133 18,73 105 44,-73-111-46,85 89 40,-81-91-38,95 87 59,-112-106-118,-2 1 1,1 0-1,4 5 0,101 131 173,-91-112-174,64 127 35,-80-150-39,0 0-1,3 12 1,32 122 109,-35-117-92,-3 20 3,-1-38-56,0 1 0,0-1 0,0 0 0,-1 1 0,-3 6 0,4-8-11,-1-1-1,0 1 0,0-1 0,0 0 1,0 0-1,-1 0 0,1 0 1,-1-1-1,0 1 0,0-1 0,0 1 1,0-1-1,-4 2 0,7-4-30,-1 1 0,1-1 1,-1 0-1,0 1 0,1-1 0,-1 0 0,1 0 0,-1 0 0,0 0 0,1 0 0,-1 0 0,0 0 0,1 0 0,-1 0 0,0 0 1,0 0-1,-14-2-193,-1-1 1,1 0 0,-18-6-1,9 2-2840,-23-4-7420,109 25 7900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128 534 15416,'1'8'1583,"7"96"177,-8-74-880,-6 171 256,4-143-734,-2 131 3,-2 31-330,3-123-107,-5 170 4,-1 23 21,4-166 0,-10 204 1,-2 17 38,10-215 136,-8 167 4,0-14-80,10-184 196,-5 106 4,2-28-158,7-116 248,2 64 3,2-24-241,-3-96-88,0 0 0,0 0-1,1-1 1,0 1 0,1 5 0,18 59 282,-13-53-274,10 21-1,-17-37-63,0 1 18,1 0 1,0 0-1,-1 0 0,1 0 1,0 0-1,-1 0 0,1 0 1,0 0-1,0 0 0,0 0 1,0 0-1,0 0 0,0-1 1,0 1-1,2 1 0,9 5 80,0 0 0,20 9 0,-15-11-65,33 7 0,-50-12-33,4 1 7,1 0 0,-1 0-1,1-1 1,-1 0 0,6 0-1,-10 0-6,92-5 40,12-10-16,-104 15-24,16-3 41,17-5 0,111-33 44,13-11-64,-89 30 1,294-84 15,-285 85-2,319-81 21,-317 85-10,300-43 29,-356 57-28,26 0 1,287-1 89,-319 4-90,27 4 1,95 17 50,-9 6-72,-130-27-26,12 2 8,-1 1 1,15 6 0,89 36 18,16 17-22,-71-23-6,94 77 0,-120-87-13,103 107-11,-114-112-22,68 71-14,-77-82 36,14 7 3,-28-19 22,1 0 0,0 0 0,0-1 0,0 1-1,0-1 1,0 1 0,0-1 0,-1 1 0,1-1-1,0 0 1,0 1 0,0-1 0,0 0 0,1 0 0,-1 0-1,0 0 1,0 0 0,0 0 0,0 0 0,0 0 0,0 0-1,2-1 1,-1 0 0,0-1 0,0 0 0,0 0 0,0 1 0,0-2 0,0 1 1,0 0-1,-1 0 0,1 0 0,-1-1 0,1 1 0,-1-1 0,1-4 0,11-33-2,-12 34 1,7-22-11,12-61 4,0-18 8,-11 58 6,47-238 4,-43 221-4,64-295 8,-59 279 12,35-144 1,5-15-18,-31 133 11,47-193 0,4-23-17,-46 195-8,124-509-2,-128 519-18,30-147 3,-6 17 8,-36 162-40,10-95 1,-10 27 32,-16 155 21,2-13-18,-2 0 0,0-13 0,-7-82-35,-10 20 32,17 88 21,0-2-6,-1-1 1,0 0 0,0 0-1,0 0 1,0 1 0,0-1-1,0 0 1,-1 1 0,-1-3-1,-9-13-20,-25-30-1,21 32 19,-29-24 0,45 40 8,-3-2-3,0-1 0,0 1 0,-1 0 1,1 0-1,0 0 0,-1 1 0,1-1 0,-5 0 1,8 2 2,-109-38-22,-21 10 10,130 28 12,-17-3-20,-30-1 0,-149-8-20,-27 5 28,120 8-8,-184 14 0,-94 16 18,-38 26 6,81 0 9,200-30 42,-517 128-5,536-122-148,-146 50 3,21-2-89,155-51-643,-111 31 1,19-7 540,70-21-2876,-117 36-7689,532-161 8169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8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15864,'17'83'375,"46"214"2777,-54-267-2312,65 165 264,-70-186-944,0 0 0,6 11 0,94 148 436,-101-163-571,1 0 0,-1-1 0,8 9 0,42 37 75,1-12-20,-53-37-50,1 0 1,-1 0-1,1 0 0,0 0 0,-1-1 0,1 1 0,0 0 0,0-1 0,2 1 1,-4-1-31,8 2 76,-1-1 0,1 0 1,13 1-1,-16-3-56,0 0 0,1 0 0,-1 0 0,0 0 0,7-3 0,-12 4-20,1-1 25,1 0-1,-1 1 1,1-1-1,-1 0 1,0 0-1,1 0 1,-1 0-1,0 0 1,0 0-1,1 0 1,0-2 0,-2 3-25,51-54 298,5-19-183,-32 37 160,36-69 3,3-16-207,-40 76 2,30-53 1,4-6-60,-38 71-56,37-44-1,-51 71-138,-2 6-63,-2 1 220,0-1 0,1 1 0,-1-1 0,0 1 1,0 0-1,0-1 0,0 1 0,-1 0 0,1 0 0,0 0 1,0-1-1,0 1 0,-1 0 0,1 0 0,0 0 1,-1 0-1,1 0 0,-1 1 0,1 0 0,4 21-106,-4-19 31,0 20-899,-2 61 3,-5 23 744,4-68-9,-4 157-2569,2-18-9757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9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385 97 12280,'-22'-4'245,"21"4"-154,1 0 1,-1 0-1,1 0 1,-1-1-1,1 1 1,-1 0-1,1 0 0,-1-1 1,1 1-1,-1 0 1,1-1-1,-1 1 1,1 0-1,0-1 1,-1 1-1,1-1 0,0 1 1,-1 0-1,1-1 1,0 1-1,-1-1 1,1 1-1,0-2 1,-1 0 166,-25-41 2129,21 37-1841,-37-23 168,41 29-696,0-1 0,1 1 0,-1 0-1,0-1 1,1 1 0,-1 0 0,0 0 0,1-1 0,-1 1 0,0 0 0,1 0 0,-1 0 0,0 0 0,0 0-1,0 0 1,-10-1 34,0 1 0,0 1 0,1-1 0,-1 2 0,1-1 0,-1 1 0,1 1-1,0 0 1,-1 1 0,-15 8 0,16-6-14,1 0 0,0 2-1,1-1 1,-15 17 0,-19 30 122,41-52-139,0 0-1,0 0 0,0-1 0,0 1 0,0 0 0,0 0 1,0 3-1,-23 103 225,22-86-12,6 80 74,0-84-174,23 50 66,-27-68-191,0 1 0,0-1 0,1 1 0,-1-1 0,0 1 0,0-1 0,0 0 0,1 1 1,-1-1-1,0 1 0,1-1 0,-1 0 0,0 1 0,1-1 0,-1 0 0,0 0 0,1 1 0,-1-1 0,1 0 0,-1 0 0,1 1 0,-1-1 0,1 0 0,3 1 2,0 0 1,-1 0-1,1 0 0,0-1 0,0 1 0,0-1 0,0 0 0,0 0 0,0 0 0,0-1 0,0 0 0,0 1 0,-1-1 1,1-1-1,0 1 0,-1 0 0,1-1 0,0 0 0,-1 0 0,0 0 0,1 0 0,3-4 0,4-3-10,-1 0 0,0-1 0,0-1 0,-1 1 0,0-2 0,-1 1 0,8-16 0,4-12 0,15-41 0,-6 10 2,-27 67-10,-1 0 14,0 1 0,0 0-1,0-1 1,0 1 0,1 0-1,1-2 1,-2 3-4,-1 1 1,0 0-1,1-1 0,-1 1 1,0 0-1,1 0 0,-1-1 1,1 1-1,-1 0 0,1 0 1,-1 0-1,0 0 0,1 0 0,-1 0 1,1-1-1,-1 1 0,1 0 1,-1 0-1,1 0 0,-1 1 1,1-1-1,-1 0 0,1 0 0,-1 0 1,0 0-1,1 0 0,-1 0 1,1 1-1,-1-1 0,1 0 1,-1 0-1,0 1 0,1-1 1,-1 0-1,0 0 0,1 1 0,-1-1 1,0 1-1,1-1 0,-1 0 1,0 1-1,2 1 9,0 1 0,0-1 0,-1 1 0,1 0 0,-1-1 0,0 1-1,0 0 1,2 4 0,3 27 48,-3-20-16,8 140-106,-10-126-62,2 20-98,-2-20-2971,1 29-6705,-5-133 7473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0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0 15600,'-34'62'258,"-25"48"2543,43-80-2602,3-3 534,-52 113 222,53-114-582,-36 93 67,44-108-442,-1 4 12,-7 15 0,28-68 50,-11 22 88,27-105 53,-26 93-106,29-118 61,-28 119 30,23-85 77,-24 97-70,-5 13-176,1 0 0,-1 0-1,1 0 1,-1 0-1,1 0 1,0 0 0,-1 0-1,1 0 1,0 1 0,0-1-1,1 1 1,-1-1-1,0 1 1,3-1 0,-2 2 20,0 7 14,9 29 5,7 39 1,-12-38-44,9 77 1,-2 18-38,-9-80-108,11 181-158,-14-200-390,-1 8 0,-1-38-83,1-6 365,3-17 193,1-4 5,11-54 32,-7 34-2294,8-33-6803,-39 180 6959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0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38 13624,'-1'-3'11,"0"0"133,0-1 0,0 1 0,0 0 0,0 0 0,0 0 0,-1 1-1,1-1 1,-4-4 0,4 7-34,1-1 0,-1 1 1,1-1-1,-1 1 0,1 0 0,-1 0 0,0-1 0,1 1 0,-1 0 0,0 0 0,1 0 0,-1 0 1,0 0-1,1 0 0,-1 0 0,1 0 0,-1 0 0,0 0 0,0 0 0,-15 3 470,10-1-347,-26 7 1245,-51 11-834,58-14-590,1 1 0,-1 2-1,-42 20 1,65-28-47,-32 15 59,1 1 1,1 2 0,-35 27-1,66-45-58,1-1-1,-1 1 0,1-1 0,-1 1 0,1-1 0,-1 1 0,1-1 1,-1 1-1,1-1 0,-1 1 0,1 0 0,0-1 0,-1 2 0,0 1 8,-1 1 0,1 0 0,0-1 0,1 1 0,-1 0 0,1 0 0,-1-1 0,1 1 0,1 6 0,-1-10-9,0 0 0,0 1 0,0-1 0,0 0 1,0 1-1,0-1 0,0 0 0,0 1 0,1-1 0,-1 0 1,0 1-1,0-1 0,0 0 0,1 0 0,-1 1 0,0-1 1,0 0-1,1 0 0,-1 1 0,0-1 0,0 0 0,1 0 1,0 1-1,11 7 58,1-1 1,18 8-1,-15-10-11,84 19 25,-78-19-12,13 5-21,-1 1-1,0 2 0,42 23 0,-63-30-21,-1 1 0,0 1 0,-1 0 0,0 1 0,0 0 0,-1 1 0,0 0 0,0 0-1,-1 1 1,-1 1 0,0-1 0,10 20 0,-13-17 12,0 0-1,0 0 1,-2 0 0,0 1-1,0-1 1,0 18 0,-4-17 113,-23 72 66,23-85-194,0 0 1,1-1-1,-1 1 0,0 0 0,0 0 0,0 0 0,-2 2 1,-70 78 197,56-67-118,-79 37 11,77-44-158,-61 13-150,79-21 158,0 0-1,1 1 1,-1-1 0,0 0 0,0 0-1,0 0 1,1 0 0,-1 0 0,0 0-1,0 0 1,0 0 0,1-1 0,-1 1-1,0 0 1,0 0 0,1-1 0,-2 0-1,-12-6-208,0 0 0,1-1 0,-20-17 0,11 9-2721,-22-13-6748,103 67 7324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430 96 15240,'-44'-44'1473,"14"14"168,29 30-1583,1-1 0,0 1 1,-1 0-1,1-1 0,-1 1 0,0-1 0,1 1 1,-1 0-1,1 0 0,-1-1 0,0 1 0,1 0 1,-2 0-1,-67-17 999,68 17-1034,1 0 1,-1 0-1,0 0 1,0-1-1,0 1 1,0 0-1,0 0 0,0 1 1,0-1-1,0 0 1,0 0-1,0 0 0,0 1 1,0-1-1,0 1 1,-86 39 414,86-39-447,-1 0 1,0 0-1,0 0 0,0 0 0,1 1 0,-1-1 0,1 1 0,-3 2 0,-82 104-100,83-105 98,1 0 0,0 1 0,0-1 0,0 0-1,-2 6 1,-41 123-70,40-107 74,4-20 10,-2 13 8,1 1 0,1 0 0,0-1 0,4 29 0,-2-37 10,1-1 0,0 1 0,4 12 0,-6-22-20,0 1 0,0-1 0,0 0 1,0 0-1,0 0 0,0 0 0,0 0 0,0 0 1,0 0-1,0 1 0,0-1 0,0 0 0,0 0 1,0 0-1,0 0 0,0 0 0,0 0 1,0 0-1,1 0 0,-1 1 0,0-1 0,0 0 1,0 0-1,0 0 0,0 0 0,0 0 0,0 0 1,0 0-1,0 0 0,0 0 0,1 0 1,-1 0-1,0 0 0,0 0 0,0 0 0,0 0 1,0 0-1,0 0 0,0 0 0,0 0 1,1 0-1,-1 0 0,0 0 0,0 0 0,0 0 1,0 0-1,0 0 0,0 0 0,0 0 0,1 0 1,-1 0-1,0 0 0,0 0 0,0 0 1,0 0-1,3-2 6,-1 1 1,1-1 0,-1 1-1,0-1 1,0 0 0,0 0-1,0 0 1,0-1-1,0 1 1,0 0 0,2-5-1,-2 4 2,5-11 59,28-80 24,-24 62-60,6-35 1,-15 59-24,-1 5 9,-1-1 1,1 1-1,0-1 0,0 1 0,0 0 0,0 0 0,4-6 0,0 1 4,-3 4-6,0 0-1,0 0 1,0 1-1,1-1 1,3-3 0,-6 6-10,1 1 0,-1-1 0,1 1 0,-1-1 0,1 1 0,0-1 0,-1 1 0,1-1 0,0 1 0,-1 0 0,1-1 0,0 1 0,0 0 0,-1 0 0,1-1 0,0 1 0,0 0 0,-1 0 1,1 0-1,0 0 0,0 0 0,0 0 0,-1 0 0,1 0 0,0 0 0,0 1 0,-1-1 0,1 0 0,0 0 0,0 1 0,-1-1 0,1 0 0,0 1 0,-1-1 0,1 1 0,0 0 0,3 2 22,-1 0 0,-1 0 0,1 1 0,0-1-1,-1 1 1,1 0 0,1 4 0,12 31 31,-9-21-7,46 117 154,-44-117 36,51 83 36,-59-98-289,1 0-1,0-1 1,0 1 0,0-1-1,0 0 1,3 3-1,95 83-208,-98-86 143,0-1-1,0 1 1,1 0-1,-1-1 1,1 0-1,-1 1 1,4 0-1,51 19-542,5-8 372,-62-13 248,3 0-103,-1 1 0,1-1-1,0 0 1,0 1 0,6-2-1,17-2-286,48-14 0,-45 10-2062,31-5-6815,-140 28 6959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17303,'0'0'232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1894 15328,'0'0'3489,"2"-6"-2241,18-76-56,-15 56-944,25-159-27,-22 130-626,19-120 3,6-28 241,-18 118-246,66-351-145,-65 356 232,18-87 0,1-3 256,-11 47 64,-12 52 55,-12 69-35,0 1-1,0 0 1,0 0 0,0 0-1,1 0 1,-1 0-1,0-1 1,1 1 0,-1 0-1,0 0 1,1 0 0,-1 0-1,2-2 1,-1 2-4,0 1 1,-1-1 0,1 0-1,0 0 1,0 0-1,0 0 1,-1 0-1,1 1 1,0-1 0,0 0-1,0 1 1,0-1-1,1 1 1,-1-1 0,1 0-1,-1 1-10,0 0 0,0 1 0,0-1 0,0 0 0,0 0 0,0 0 0,-1 0 0,1 1 0,0-1 0,0 0 0,0 1 0,0-1 1,-1 1-1,1-1 0,0 1 0,0-1 0,-1 1 0,1 0 0,0-1 0,0 2 0,0-2 11,-1 1 0,1 0 0,-1 0-1,1 0 1,0 0 0,-1 0 0,0 0 0,1 0 0,-1 0 0,0 0 0,1 0 0,-1 0 0,0 0 0,0 0 0,0 0 0,0 1 0,14 75 275,-2 27-176,-7-57 170,16 204 84,-16-197-242,21 235 22,-20-234-188,27 179-168,-26-195-612,37 99-190,-44-136 994,1-1 0,-1 1 0,1-1 0,0 1 1,0-1-1,0 0 0,-1 1 0,1-1 0,1 0 1,0 2-1,3 2-16,-1-1 1,1 0-1,0 1 0,5 2 1,31 9-2295,23 18-9149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2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 1 16224,'-60'16'315,"45"-10"1265,-75 37 472,70-32-1272,-83 48 0,84-46-1560,-61 51-330,80-64 1079,0 0-1,-1 0 1,1 1 0,-1-1 0,1 0 0,-1 0-1,1 1 1,0-1 0,-1 0 0,1 1 0,0-1-1,-1 1 1,1-1 0,0 0 0,-1 1 0,1-1 0,0 1-1,0-1 1,0 1 0,-1-1 0,1 1 0,0-1-1,0 1 1,0-1 0,0 0 0,0 1 0,0 0-1,0 2-23,1 0-1,-1-1 1,1 1-1,-1-1 0,1 1 1,0-1-1,0 1 1,0-1-1,1 1 0,-1-1 1,0 0-1,1 0 1,0 0-1,-1 0 0,1 0 1,0 0-1,0 0 1,0 0-1,2 1 0,-2-3-153,-1 1-1,0 0 0,0 0 0,0 0 0,0 0 0,0 0 0,-1 0 0,1 0 0,0 1 0,1 1 0,15 24-8067,-40-63 6224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134 316 15064,'-5'86'257,"3"-64"1029,-13 103 430,11-98-856,-22 111 250,20-113-722,5-21-334,-29 111 426,26-102-426,-12 24 0,16-37-50,0 0 0,0 0 0,0 0 0,0-1 0,0 1 0,0 0 0,0 0 0,0 0 0,0 0 0,0 0 0,0 0 0,0 0 0,0 0 0,0 0 0,0 0 0,0 0 0,0 0 0,-1 0 0,1-1 0,0 1 0,0 0 0,0 0 0,0 0 0,0 0 0,0 0 0,0 0 0,0 0 0,0 0 0,0 0 0,-1 0 0,1 0 0,0 0 0,0 0 0,0 0 0,0 0 0,0 0 0,0 0 0,0 0 0,0 0 0,0 0 0,-1 0 0,1 1 0,0-1 0,0 0 0,0 0 0,0 0 0,0 0 0,0 0 0,0 0 0,0 0 0,0 0 0,0 0 0,0 0 0,-1 0 0,-2-9 51,-1 0 0,1 0 1,1-1-1,-3-17 0,4 20-32,-1-17 150,2-125 58,0 140-193,0 0 0,3-11-1,36-213 125,-38 226-137,0 0 1,1 0-1,0 1 1,4-12 0,37-80 106,8 7-95,-49 87-29,1 0 0,-1 0-1,1 0 1,0 0 0,0 1 0,5-5 0,-8 8-8,66-60 58,-44 44-46,29-14 0,-49 28-5,0 0 0,1 1 0,-1 0 0,1 0-1,0 0 1,-1 0 0,1 0 0,5-1 0,9-1 25,33-3 1,-33 6-25,0 1 0,16 4 0,-31-5-4,-1 0 1,1 0-1,0 0 1,0 1-1,-1-1 1,1 1-1,0-1 1,0 1-1,-1 0 0,1 0 1,1 1-1,6 3 10,-1 0-1,0 1 0,10 10 1,-10-8-9,-2 0 0,1 0 1,6 11-1,-13-19-5,1 2 6,0 0 0,0-1 0,0 1 0,0 0 0,-1 0 0,1-1-1,0 1 1,0 4 0,2 5 12,-1 1 0,2 14 0,-4-12-3,-3 25 0,3-37-6,0 0 0,0 0 1,-1 0-1,1 0 0,-1 0 0,1 0 0,-1 0 0,0-1 0,0 1 0,-1 2 0,-32 57 91,-12 4-69,44-62-24,0 0-1,0 0 1,-1 0 0,1-1-1,-1 1 1,1-1 0,-4 3-1,6-5-6,-63 45 54,-10-4-112,48-29-280,-64 19-206,75-27-862,18-4 1484,7-2-2938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3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1 17031,'-20'83'286,"15"-61"1140,-22 121 480,20-109-940,-26 152 141,27-154-1372,-17 65-215,23-95-551,2-6 676,6-10 74,12-32 64,-10 22-2333,8-15-6887,-42 91 7091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3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49 15864,'0'0'0,"-3"15"0,1 9 1807,-25-36 9,-18-20-1456,-27-11-15311,144 86 14951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3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1226 1 12824,'0'0'6543,"5"1"-6296,16 4-154,-20-5-80,0 0-1,-1 0 0,1 1 0,-1-1 1,1 0-1,-1 0 0,1 0 0,-1 1 0,1-1 1,-1 0-1,1 1 0,-1-1 0,1 0 1,-1 1-1,1-1 0,-1 1 0,1 0 0,16 15 93,-1 2-1,0 0 0,23 36 1,-24-25-34,-1 0 0,-2 1 0,12 41 0,-23-68-10,0 0 1,0 0-1,-1 0 1,1 7 0,0 30 129,-1 0-1,-6 44 1,2-55-82,-1-1-1,-1 0 1,-1 0-1,-13 31 0,-9 2 250,-3-2 0,-58 83 0,76-124-52,-79 84 120,67-79-140,-52 42 1,-24 13 42,-132 78 1,213-145-239,0-1 1,0-1-1,-25 8 1,-65 11 285,109-27-372,-11 1 64,-4 3 8,0-1 1,-1-1-1,0-1 0,0 0 1,-31-2-1,39-1-31,0 0 63,0-1 0,-17-5 0,-63-23 225,76 24-325,-1 0 0,1-1 0,1-1 0,-19-12 0,13 7-236,-26-22-270,42 31 137,7 1-125,11-3 223,0 1 0,0 0 0,24-5 1,-38 10 254,28-7-3071,21-8-8577,-117 35 8753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8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1 541 13720,'0'0'6127,"7"4"-6013,35 19-20,26 11 0,31 10 178,-80-38-124,82 26 77,-80-26-10,90 20 86,-88-21-108,86 12 59,-87-15-152,98 5 23,-94-7-110,40-1 1,14-3-10,-56 3-5,18-2-7,47-9-1,94-27-228,-166 34 217,34-10-185,158-64-183,-182 67 299,-13 7-1,15-9-1,-26 12 64,1 0 0,-1-1-1,0 1 1,1-1 0,-1 1 0,0-1-1,-1 0 1,6-6 0,-1-2-4,-1-1 0,0 0-1,0 0 1,-1 0 0,0-1-1,-1 1 1,-1-1 0,3-16 0,-7 19-41,-19-57-32,12 51-10,-48-64-42,41 64 58,-81-65-21,73 67 92,-38-19 1,38 23 23,-39-13 0,-161-20 51,179 38 194,-179 2 68,180 5-228,-160 21 63,166-15 68,-133 36 67,164-43-249,0 1-1,0 0 0,-6 4 1,-112 61 155,105-53-6,14-9-117,-2 0-17,1 1 0,0 0-1,0 0 1,0 1 0,1 0-1,0 0 1,0 0 0,1 0 0,-7 16-1,4-6 75,1 1 0,0 0 0,-5 28 0,7-25-49,-3 10 207,-4 58-1,11-62-412,0-26-165,3-4-105,35-59-558,-27 47 356,50-58-161,-42 51-1732,19-21-6899,-88 101 7059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8.9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14616,'0'4'1496,"-1"63"951,1 45-1391,1-84-534,6 144 156,-4-132-438,15 197 90,-14-191-124,19 172 244,-6-84-609,-17-134 141,0 0 0,0 0 0,0 0 0,0 0 1,0 0-1,0 0 0,0 1 0,0-1 0,0 0 0,0 0 0,0 0 0,0 0 1,0 0-1,0 0 0,0 0 0,0 0 0,0 0 0,0 0 0,1 0 0,-1 0 1,0 0-1,0 0 0,0 1 0,0-1 0,0 0 0,0 0 0,0 0 0,0 0 1,0 0-1,0 0 0,0 0 0,0 0 0,0 0 0,0 0 0,0 0 0,1 0 1,-1 0-1,0 0 0,0 0 0,0 0 0,0 0 0,0 0 0,0 0 0,0 0 1,0 0-1,0 0 0,0 0 0,0 0 0,0 0 0,1 0 0,-1 0 0,0 0 1,0 0-1,0 0 0,0 0 0,0 0 0,0-1 0,0 1 0,0 0 0,0 0 1,0 0-1,3-3-207,2-11-58,1 6-464,53-57-195,-45 51 710,87-55-2193,-101 69 2409,94-65-10824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9.3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1 14520,'-2'11'506,"2"-10"-392,0-1 0,0 1 0,0-1 0,0 0 0,-1 1 0,1-1 1,0 0-1,0 1 0,0-1 0,0 0 0,-1 1 0,1-1 0,0 0 0,0 1 1,0-1-1,-1 0 0,1 1 0,0-1 0,-1 0 0,1 0 0,0 0 1,-1 1-1,1-1 0,-1 4 754,-3 46 270,3-20-640,3 50-1,-1-59-446,0 9 77,-1 153 82,0-137 52,-1 88 3,-1 17-162,1-94 145,-9 196 88,7-209-168,0-9-80,-13 123 40,12-133-168,-9 27 1,13-52-1,0 1 0,0 0 0,0-1 0,0 1 0,-1-1 0,1 1-1,0-1 1,0 1 0,-1-1 0,1 1 0,0-1 0,-1 1 0,1-1 0,-1 1 0,1-1 0,-1 0 0,1 1 0,-1-1 0,-4-1-83,5 1 80,-9-12-198,6 4-504,1-60-195,1 46-1580,1-18-6800,1 94 7003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0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1862 403 9688,'2'15'2182,"-2"-15"-2079,0 1 0,0 0 1,0-1-1,0 1 1,0-1-1,0 1 1,1-1-1,-1 1 0,0-1 1,0 1-1,0-1 1,1 1-1,-1-1 0,0 1 1,1-1-1,-1 1 1,0-1-1,1 0 1,-1 1-1,1-1 0,-1 0 1,1 1-1,0-1 1,-1 0-19,0-1 1,0 1 0,0-1 0,0 1-1,0-1 1,0 1 0,0-1 0,0 1 0,0-1-1,-1 1 1,1-1 0,0 1 0,0 0-1,0-1 1,0 1 0,-1-1 0,1 1 0,0-1-1,-1 1 1,1-1 0,-1 0-47,-3-6 145,0 1 0,-1-1 1,0 1-1,0 0 0,-1 0 1,-9-8-1,-37-26 92,41 33-247,-10-8 81,-41-20 0,46 27-83,-129-68 386,32 19-271,89 45-34,-103-44 60,101 46 0,-109-24 65,104 30-100,-153-7 50,146 11-70,-151 11 59,152-7 8,-146 16 63,150-15-110,-113 22 74,122-21 26,10-3-126,3-1-52,-1 1-1,1 1 0,0 0 1,0 0-1,-16 10 1,14-7 16,1 2 1,0-1-1,1 1 1,0 1-1,-18 21 1,11-2-23,13-16 71,-11 65 35,14-62-100,9 64 37,-4-64 16,30 62 45,-24-63-58,47 53 57,-42-54 16,70 50 46,-65-53-172,85 37 19,-81-41-28,107 18 11,-97-22-24,178 2 3,-165-6-28,197-10-3,-195 7-24,182-25-12,-187 23-10,52-10 1,9-6 42,-72 13 14,0-2-1,42-20 0,-73 30 0,1 0 0,-1 1 1,1-1-1,-1 0 0,0 0 0,0 0 1,0 0-1,1 0 0,-1 0 0,0 0 0,0 0 1,0 0-1,0 0 0,1-3 0,-2 4-2,9-13 11,0-1 1,9-19-1,-8 11 2,7-31 0,-17 53-13,2-4 17,-1 0 0,0 0 0,0 0 0,-1-1 0,1-6 0,0-73 88,-12-8-62,11 92-43,-6-34 108,-41-107-6,37 120-260,7 17 59,-16-24 126,18 25-110,-1 1 0,-1 0 0,1 0 0,0 0 0,-1 0 0,1 0 0,-1 0 0,1 0 1,-1 1-1,-4-3 0,15 10-579,-1 0 593,16 16-2694,-5-8-7580,-41-33 7763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1845 309 14432,'-25'15'230,"17"-13"925,-52 2 382,-52 4 43,88-5-1477,-4 0 243,-129 21 69,116-19-420,-82 9 3,-16 0-3,83-10-20,-217 5-2,221-10 22,-191-19-34,199 13-148,-159-33-137,169 31-176,-105-49-236,136 57 639,0-1 0,1 1 0,-1-1 0,1 1 0,-1-1 0,-2-2-1,5 4 98,-10-9-340,-16-17 0,21 19 283,0 0 0,-9-16 0,14 23 57,0 0-5,0 0 0,0-1 0,-1 1 0,1 0 0,0-1 0,0 1 0,-1 0 1,1-1-1,0 1 0,0-1 0,0 1 0,0-1 0,0 1 0,0 0 1,0-1-1,0 1 0,0-1 0,0 1 0,0-1 0,0 1 0,0-1 0,0 1 1,0 0-1,0-1 0,0 1 0,0-1 0,1 1 0,-1-1 0,0 1 1,0 0-1,1-1 0,-1 1 0,0 0 0,0-1 0,1 1 0,0-1 1,3-6-32,1 1 0,0 0 0,1-1 0,7-6 0,62-41-1914,29-32-7616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2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1879 307 14520,'-93'-9'285,"64"6"1142,-68-6-1,-21-2-967,66 6 407,-242-12 254,233 14-718,-231-13 80,235 12-502,-203-16-56,214 16-182,21 2 143,-175-19-364,173 18 313,-15-2-274,-41-9 0,72 11 90,1 1 78,0 0-1,-1-1 1,1 0-1,0 0 1,1-1-1,-17-10 0,25 14 203,0 0 65,1 0 0,0-1 0,0 1 0,0 0 0,-1 0 0,1 0 0,0 0 0,0 0 0,0 0 0,-1 0 0,1 0 0,0-1 0,0 1 0,0 0 0,-1 0 0,1 0 0,0 0 0,0-1 0,0 1 0,0 0 0,0 0 0,0 0 0,-1 0 0,1-1 0,0 1 0,0 0 0,0 0 0,0-1 0,0 1 0,0 0 0,0 0 0,0 0 0,0-1 0,0 1 0,0 0 0,0 0 0,0-1 0,0 1 0,0 0 0,0 0 0,0 0 0,0-1 0,1 1 0,-1 0 0,0 0 0,0 0 0,0-1 0,0 1 0,0 0 0,0 0 0,1 0 0,-1 0 0,0-1 0,0 1 0,0 0-1,1 0 1,-1 0 0,0 0 0,0 0 0,1-1 0,66-47-977,-49 36-201,64-44-8443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2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1371 180 14968,'-19'4'142,"-31"8"1475,-56 14 330,78-21-1014,-139 15 294,124-16-694,-85 2 1,-41 0-428,-114 0-150,237-7-176,-140-5-158,157 4-194,-71-11-288,100 13 828,-1 0 0,1 0 0,-1 0 0,1 0 0,-1 0 0,1 0 0,0 0 1,-1 0-1,1 0 0,-1 0 0,1 0 0,-1 0 0,1 0 0,0-1 0,-1 1 0,1 0 0,0 0 0,-1-1 1,1 1-1,0 0 0,-1 0 0,1-1 0,0 1 0,-1 0 0,1-1 0,0 1 0,-1-1 0,0-1-24,0 0 0,1 0 0,-1-1 0,0 1 0,1 0 0,-1 0 0,1-1-1,0 1 1,0 0 0,0-1 0,0 1 0,0 0 0,0-1 0,0 1-1,1 0 1,-1-1 0,1 1 0,0 0 0,1-4 0,7-7-196,74-68-1235,-70 69 598,77-74-9504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3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1641 302 14792,'-86'5'1695,"-44"5"184,92-8-966,-80 2 1,-20 0-642,80-4 176,-242-7 68,241 3-650,-212-17-138,223 16-288,-146-20-280,164 20 0,-76-24-342,103 28 1012,0 1 0,0-1 0,1 0 0,-1 0 0,0-1 0,1 1 0,-1-1 0,-3-2 0,1 0-40,1-1 169,3 4-113,1 1 0,-1-1 0,1 0 0,-1 0-1,0 1 1,1-1 0,-1 0 0,0 1 0,1-1 0,-1 1 0,0-1 0,0 1-1,0-1 1,-17-11-7060,41 28 5422</inkml:trace>
  <inkml:trace contextRef="#ctx0" brushRef="#br0" timeOffset="1">1177 1 16943,'0'0'0,"-40"1"0,4 2 1792,-11 2-1792,8-2 1792,3-2-1792,-38 4-15367,148-10 15367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2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8 13272,'18'2'269,"-18"-2"-154,0 0 1,0 0-1,0-1 1,0 1-1,0 0 0,0 0 1,0-1-1,0 1 1,0 0-1,0 0 0,0-1 1,0 1-1,0 0 1,-1 0-1,1-1 0,0 1 1,0 0-1,0 0 1,0 0-1,0-1 0,0 1 1,-1 0-1,1 0 1,0 0-1,0-1 0,0 1 1,-1 0-1,1 0 1,0 0-1,0 0 0,-1 0 1,1-1-1,0 1 1,0 0-1,-1 0 0,-3-1 591,-5-1 667,-2 9-956,-3 6-245,13-12-154,1-1-1,-1 1 1,1-1-1,-1 1 0,1-1 1,0 1-1,-1 0 1,1-1-1,0 1 1,-1 0-1,1-1 0,0 1 1,0 0-1,-1 0 1,-24 84 367,21-63-50,-7 106 127,10-100-182,8 124 104,-5-120-144,16 133 68,-14-130-206,24 155 32,-22-156-92,24 101-8,-25-116-134,-3-13 58,-1-2 14,1 0 0,-1 0 0,1-1 0,0 1 0,0 0 0,0-1 0,0 1 0,5 4 0,-7-7-6,0-1 0,0 0 1,0 0-1,0 0 1,1 0-1,-1 0 1,0 0-1,0 1 0,0-1 1,0 0-1,1 0 1,-1 0-1,0 0 0,0 0 1,0 0-1,0 0 1,1 0-1,-1 0 0,0 0 1,0 0-1,0 0 1,1 0-1,-1 0 1,0 0-1,1 0 0,1 0-49,0-1-1,1 1 1,-1-1-1,1 0 1,-1 0-1,0 0 1,0 0-1,1 0 1,-1 0-1,0-1 1,0 1 0,3-4-1,2-4-103,39-72-2519,-4 5-9707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13984,'-3'60'1697,"3"33"219,1-70-850,8 111 346,-7-104-750,11 125 151,-9-119-740,9 69 1,4 28-58,6 67-94,-19-173-342,-4-25 339,5 26-1311,14 45 0,-16-67 1171,-2-6 7,0-10-78,0 3 276,2-28-2135,1-15-8369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97 13624,'0'1'109,"-1"0"1,0 0 0,0 0 0,0 0-1,0 0 1,0-1 0,0 1 0,0 0 0,0-1-1,0 1 1,0 0 0,-1-1 0,1 1-1,0-1 1,0 0 0,-1 1 0,1-1 0,0 0-1,0 0 1,-3 0 0,-3 0 1153,0-1 1,-14-2-1,1-1-231,3 2-931,-33-4 350,-62-4-17,89 8-346,-163-10-860,185 12 640,-1 0 0,1 0 0,-1 0 0,1-1 0,0 1 0,-1 0 0,1-1 0,-1 1 0,1-1 0,0 1 0,-3-2 0,4 2 121,0 0-1,-1-1 1,1 1-1,0 0 1,0-1-1,-1 1 1,1-1-1,0 1 1,0 0-1,0-1 1,-1 1-1,1-1 1,0 1-1,0-1 1,0 1-1,0 0 1,0-1-1,0 1 0,0-1 1,0 0-1,2-3-206,28-14-512,-16 11-1051,27-18-9485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15152,'-5'7'689,"4"-7"-516,0 1-1,0 0 1,1 0-1,-1 0 1,1-1 0,-1 1-1,1 0 1,-1 0-1,1 0 1,0 0 0,-1 0-1,1 2 1,-1 0 29,0 0 0,0 1 0,1-1 0,0 1 0,0 0 1,0-1-1,0 1 0,1 6 0,1 7 79,3 32-29,-2-28 176,6 36 4,3 18-346,13 73-84,-20-121 4,15 88-1,13 74-60,-24-153-303,-3-10-140,-6-26 450,0 0 1,1 0 0,-1 0-1,0 0 1,0 0 0,0 0 0,1 0-1,-1-1 1,0 1 0,0 0-1,0 0 1,1 0 0,-1 0-1,0 0 1,0-1 0,0 1-1,0 0 1,1 0 0,-1 0-1,0-1 1,0 1 0,0 0 0,0 0-1,0 0 1,0-1 0,0 1-1,0 0 1,0 0 0,0-1-1,0 1 1,3-19-667,-1 0 0,-1 0-1,-1-22 1,-1 19 481,1-24-1714,0-25-7506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47 13896,'-30'36'296,"30"-36"-257,0 0 0,-1 1 0,1-1-1,0 0 1,0 0 0,0 0 0,0 1 0,0-1 0,0 0 0,-1 0 0,1 0 0,0 0 0,0 1 0,0-1 0,0 0 0,-1 0 0,1 0 0,0 0 0,0 0 0,0 0 0,-1 0 0,1 0 0,0 1 0,0-1 0,-1 0 0,1 0 0,0 0 0,0 0 0,0 0 0,-1 0 0,1 0 0,0 0 0,0 0 0,-1 0 0,1-1 0,0 1 0,-1 0 0,-4-3 384,-1 1 0,0-2 0,1 1 0,-1-1 0,1 1 0,-8-9 0,-4-2 686,-1 0-783,17 13-277,0 1 0,1-1 0,-1 1 0,0-1 0,0 1 0,1-1 0,-1 1 0,0 0 0,0 0 0,0-1 0,-1 1 0,-80-16 681,68 14-686,0 0 1,0 1-1,0 1 0,-23 2 0,6 0-3,-83 8 4,49-4-58,12-1-365,-25-1-2360,42-4-8198,60 0 8803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95 13448,'0'0'4047,"-1"8"-3187,-1 2-731,1-3-13,-1-1 0,2 0 1,-1 0-1,1 10 0,-5 80 430,5-75-526,20 127 73,12 10 114,-14-72-121,-13-64-40,4 19-42,0 4-322,24 73 0,-26-103-424,1 4-10541,-14-33 9213</inkml:trace>
  <inkml:trace contextRef="#ctx0" brushRef="#br0" timeOffset="1">677 14 12192,'0'0'6769,"-6"-1"-6387,-82-5-3,64 5-84,-111-4 125,108 4-112,-170 5 154,144-1-454,-19 6-146,71-9 92,1 0-1,-1 0 1,0 0 0,1 0 0,-1 0 0,0 1 0,1-1 0,-1 0 0,1 0-1,-1 1 1,1-1 0,-1 0 0,0 1 0,0-1 0,-5 6-200,-1 0 0,1 0 0,-10 12 0,7-7-2561,-12 11-6039,48-51 6674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190 328 14344,'0'28'1465,"0"-18"-635,0 1-291,0 0 0,3 16 1,6 57 524,-5 17-186,-4-69-852,1-8-20,-4 110 4,3-109-4,0-9 7,-1 16 44,-5 38 1,-4-9 94,9-57-83,-2-5 24,1 0-79,0-1 0,-1 0-1,1 0 1,0 0 0,0 0 0,0 0 0,0 0 0,1 0 0,-1-1 0,0 1 0,1-1 0,0 1-1,-2-4 1,0 0 0,-4-9 32,-32-97 17,32 85-30,-29-123 25,28 113 30,-28-189 26,30 183-92,-7-139 24,12 154 34,3-1-30,6-30 0,-7 58-48,-1 0-1,0 1 0,0-1 0,0 0 1,0 1-1,1-1 0,-1 0 0,0 1 1,1-1-1,-1 1 0,0-1 0,1 0 1,-1 1-1,1-1 0,-1 1 0,1-1 1,5-5 2,0 1 1,1 0 0,-1 1 0,1 0-1,0 0 1,8-3 0,0 3 10,77 6 9,-72 1-16,79 27 8,-88-26-12,0 0-1,12 6 1,-10-3-2,25 12 10,-37-19-7,0 1 1,0-1-1,0 1 0,0 0 1,0-1-1,0 1 0,0 0 1,0 0-1,1 1 0,4 5 8,-1 0-1,0 0 1,-1 0-1,0 0 1,5 12-1,-7-7 41,-3 3-28,-1-1 0,-5 21 0,1-22 30,-38 46 17,33-49-66,-8 5-237,-1-1 0,-1-1 1,-1-1-1,-30 14 0,47-25-43,1 1 1,-1 0 0,1 0 0,-5 3 0,-13 7-2512,2-2-6233,46-23 6774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13 14344,'0'0'1872,"-6"-2"-313,-18-6-1047,23 7-428,0 1-1,0-1 0,0 1 1,0 0-1,0 0 0,-1 0 1,1 0-1,0 0 0,0 0 1,0 0-1,-1 0 0,-102 9 1228,101-9-1249,1 0-1,0 0 0,-1 1 1,1-1-1,0 1 1,-1 0-1,1 0 1,-3 1-1,-110 57 619,112-57-666,0 0-1,0 0 1,0 0 0,0 0-1,-3 4 1,-91 94 111,95-97-102,-1 0-1,0 1 1,1-1 0,-3 6-1,-50 106 160,48-91 44,-8 87 93,15-89-86,23 79 90,-22-98-280,0 0 0,0 0 0,0 0 0,3 4 0,14 21 110,28 32 0,-44-58-116,0 1 0,0-1-1,0 0 1,1 0 0,3 2-1,25 15 98,40 18 0,-49-29-114,91 9-1,-91-17-44,-1-1-113,-1-2 0,0 0 0,1-1 0,20-8 0,-8 0-943,0-2-1,33-20 0,-56 28 923,-6 4 109,-1 0 1,0 0 0,0-1-1,0 1 1,0-1-1,0 1 1,3-5-1,46-62-2632,-4 4-9131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13984,'0'13'88,"0"-1"696,2 20 0,7 46 1075,2 46 346,-9-92-2028,1-1 511,14 141 204,-14-132-584,20 197 106,-20-192-214,0 4-71,5 115-26,-6-86-249,0-60-1081,-2-18 1217,0 0 0,0 0 0,0 1 0,0-1 0,0 0 0,0 0 0,0 0 0,0 0 0,0 0 0,0 1 0,0-1 0,0 0 0,0 0 0,0 0 0,0 0 0,0 1 0,1-1 1,-1 0-1,0 0 0,0 0 0,0 0 0,0 0 0,0 0 0,0 0 0,1 1 0,-1-1 0,0 0 0,0 0 0,0 0 0,0 0 0,0 0 0,1 0 0,-1 0 0,0 0 0,0 0 0,0 0 0,0 0 0,1 0 0,-1 0 0,0 0 0,0 0 0,5-7-628,48-78-165,-37 57-1638,15-23-6704,-72 119 6869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196 804 15064,'0'9'1543,"0"106"53,0-91-1336,0 41 171,0-38-817,0-23-397,0-12-558,0-136-1297,0 20-6628</inkml:trace>
  <inkml:trace contextRef="#ctx0" brushRef="#br0" timeOffset="1">1 1 8432,'0'0'0,"6"24"0,-2 17 0,5 23-5848,-18-128 5848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4 143 15864,'0'0'4367,"6"6"-3527,16 18-606,-11-14 94,58 38 60,-45-33-447,47 21 1,-60-31 49,8 2-29,77 18-16,-93-24 45,-1 0-1,0-1 0,1 0 0,-1 0 0,5 0 1,79-11-61,-71 5 50,-6 2 10,15-11 0,-18 10 10,-1 0-1,0 0 1,0 0-1,6-8 1,-6 5 2,-1 0 1,1 0-1,-1 0 1,-1-1-1,0 1 1,3-14-1,-5 21 4,-1 0 0,0-1 0,1 1 0,-1 0 0,0 0 0,0-1-1,0 1 1,0-3 0,-13-66 93,8 57 74,-35-41 62,39 54-227,1-1 0,-1 0 0,1 1-1,-1-1 1,0 1 0,1-1 0,-1 1 0,0-1 0,0 1-1,1-1 1,-1 1 0,0 0 0,0-1 0,0 1 0,0 0-1,0-1 1,-99-20 206,97 21-176,0-1 0,0 1 0,1 0 1,-1 0-1,0 0 0,-4 1 1,-126 25 330,129-25-326,0 1-1,0-1 1,0 0 0,-5 4-1,-104 57 244,111-61-272,0 1 1,1-1 0,-1 0-1,0 0 1,1 1 0,-1-1-1,1 1 1,-1-1 0,-1 3-1,-15 23 94,-24 44-1,41-70-93,1 1 0,-1-1-1,0 0 1,1 1 0,-1-1 0,1 1 0,0-1-1,-1 1 1,1-1 0,0 0 0,0 1 0,0-1-1,0 3 1,0 9 51,1 1-1,2 13 1,1-10-38,8 23 0,-11-38-20,-1 0 0,1 0 0,0 0-1,0-1 1,0 1 0,0 0 0,0-1-1,0 1 1,0 0 0,0-1 0,4 3 0,-5-4-7,57 58 85,-35-40-76,44 29-1,-39-33-15,-1-1-1,2-1 0,0-1 0,46 11 1,-40-15-187,117 6-118,-126-13-88,-14-1 195,-2 1 65,0 0-1,0-1 1,0 0 0,0-1-1,0 0 1,0 0 0,15-7-1,-21 8-117,-1 0 170,1 0 0,-1 0 0,0 0-1,0-1 1,1 1 0,-1 0 0,0-1-1,0 0 1,-1 1 0,1-1 0,0 0 0,0 0-1,-1 0 1,1 0 0,-1 0 0,0 0-1,1 0 1,-1-1 0,1-3 0,0-5-263,0-1-1,0 1 1,-1-22 0,-5-45-707,2 49-463,-3-73-9672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8 142 13896,'22'51'244,"-18"-39"286,0 1-1,0-1 1,-1 1 0,2 21 0,-3-20-306,13 89 1974,-14-99-2029,0 1 1,-1-1-1,1 1 0,-1 0 0,-1 8 0,0-1-17,-1 19 13,2-29-131,0 1 0,-1-1 0,1 0 0,-1 0 0,1 1 0,-1-1 0,1 0 0,-1 0 0,0 0 0,0 0 0,0 0 0,0 0 0,-1 0 0,1 0 0,-3 2 0,3-3-11,1 0-20,0-1 1,0 0-1,0 0 0,0 0 0,0 0 1,0 0-1,0 0 0,0 0 1,0 0-1,0 0 0,0 0 1,0 0-1,0 0 0,-1 1 0,1-1 1,0 0-1,0 0 0,0 0 1,0 0-1,0 0 0,0 0 0,0 0 1,0 0-1,0 0 0,0 0 1,-1 0-1,1 0 0,0 0 0,0 0 1,0 0-1,0 0 0,0 0 1,0 0-1,0 0 0,0 0 1,0 0-1,-1 0 0,1 0 0,0 0 1,0 0-1,0 0 0,0 0 1,0-1-1,0 1 0,0 0 0,0 0 1,-3-2 22,0 0-1,1 0 1,-1 0 0,1 0 0,0 0 0,0-1 0,-4-5 0,5 7-19,0 1 3,1-1 1,-1 0-1,1 0 0,0 1 0,-1-1 0,1 0 0,-1 0 0,1 0 0,0 0 0,0 0 1,-1-1-1,-15-91 147,15 71-124,7-95 11,-2 95-22,31-83 15,-26 86-2,8-3 9,25-27 0,-41 48-26,0 0 1,0 0 0,0 0 0,0 0 0,0 0-1,0 1 1,0-1 0,0 0 0,0 1 0,2-1-1,10-4 53,0 2-1,0-1 0,16-1 1,-28 5-60,-1 0 0,1 0 0,0 0 0,0 0 1,0 0-1,0 0 0,0 0 0,-1 0 0,1 1 1,0-1-1,0 0 0,0 0 0,-1 1 0,2 0 1,10 5 47,0 1 1,0 1 0,17 14-1,-27-20-43,-1-1 1,0 0-1,0 0 0,0 1 0,0-1 0,0 0 0,0 1 0,0-1 0,1 4 1,45 110 187,-38-90-176,29 102-34,-31-103-214,18 77-242,-20-85-530,24 42-362,-29-58 1314,0 1 0,1-1 0,-1 1 0,0-1 0,0 0 0,1 1 0,-1-1 0,0 1 0,0-1 0,1 0 0,-1 1 0,1-1 0,-1 0 0,0 0 0,1 1 0,-1-1 0,0 0 0,1 0 0,-1 0 0,2 1 0,-2-1 26,3 1-64,0 1-1,0-1 0,0 0 1,1 0-1,-1 0 1,0-1-1,1 1 0,-1-1 1,1 0-1,-1 0 1,1 0-1,-1 0 0,0 0 1,1-1-1,-1 0 0,7-1 1,1-4-550,1 0 1,13-10-1,-21 14 50,44-25-10042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9 11656,'0'0'86,"0"-1"1,0 1-1,0-1 1,0 1-1,0 0 0,0-1 1,0 1-1,0-1 1,0 1-1,0-1 1,1 1-1,-1-1 1,0 1-1,0-1 1,0 1-1,0 0 1,1-1-1,-1 0 1,1 2 109,-1 0 1,1 0 0,-1 0-1,1-1 1,-1 1 0,1 0-1,-1 0 1,0 0 0,1 0-1,-1 0 1,0 0 0,0 0-1,0-1 1,0 3 0,10 68 1184,9 83 80,-15-122-1161,2 21-130,40 374 403,-36-308-354,-3-34-166,-5-58-58,1 69-89,-3-93-6,0 1 0,0-1 0,0 1 0,1-1 0,-1 1 0,1-1 0,1 5 0,0 1-20,3 12-96,-5-21 187,1 1 0,-1-1 0,0 0-1,0 1 1,1-1 0,-1 0 0,0 1 0,0-1-1,1 0 1,-1 0 0,0 1 0,1-1-1,-1 0 1,0 0 0,1 0 0,-1 0-1,0 1 1,1-1 0,-1 0 0,0 0 0,1 0-1,-1 0 1,1 0 0,-1 0 0,0 0-1,1 0 1,-1 0 0,0 0 0,1 0-1,-1 0 1,1 0 0,-1 0 0,0 0-1,1-1 1,-1 1 0,0 0 0,1 0 0,-1 0-1,1-1 1,-1 1-42,20-11-2405,-19 10 1788,0 0 0,0 0 0,0 0-1,1 1 1,-1-1 0,0 0-1,0 1 1,0-1 0,0 1-1,1 0 1,1-1 0,-22 9-1396</inkml:trace>
  <inkml:trace contextRef="#ctx0" brushRef="#br0" timeOffset="1">719 561 14616,'-37'19'309,"27"-15"1238,-55 3 502,-87-4 165,122-2-1814,-126 7-118,127-6-1276,-98 11-242,90-8-1170,-39 4-6561,177-21 6737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15064,'64'11'280,"-47"-7"1119,91 29 487,-81-26-858,138 17 350,-120-20-676,95 2 3,20-1-481,-90-4 189,122-2 1,15-2-265,-117 1 186,151-5 3,15-2-203,-144 4 200,190-10 3,18-2-219,-188 11 134,543-28 97,-541 26-122,518-32 61,-528 36-236,461 10 27,-476-3 0,142 3 0,-14 2-65,-151-2-22,104 18 1,-17 3-73,-110-13-306,86 26 3,-11 2 162,-125-37-140,21 9 0,66 35-360,-17 3 542,-83-52 178,16 11-1495,20 9 0,73 41-9942,-255-142 8587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2566 1502 14168,'0'0'1265,"-4"4"-207,0 1-890,2-3-71,1 0 0,-1-1 1,0 1-1,0 0 0,1 0 0,-1-1 1,0 1-1,0-1 0,-3 2 0,-54 33 922,39-25-692,0-1 0,-29 11 0,29-14-281,-2 2 62,-107 28 96,99-30 144,-146 21 128,133-24-210,-221 15 117,250-18-279,1-1 1,-18-1-1,-261-29 328,277 28-292,-28-8 0,43 10-140,-138-39 280,4-9-169,124 44-43,0 0 1,0-1-1,-13-8 0,-106-66 206,2-15-166,116 86-19,1 0-1,-17-19 1,-83-93 178,7-11-191,103 130-76,-37-53 113,37 54-113,-87-141 114,7-5-42,80 146-72,-27-57 246,-30-75 1,9 3-182,48 128-65,-16-46 82,7 19-31,-52-172 232,55 179-174,-3-12 40,-8-49 1,16 66-134,2 8-189,-1 8 164,0 0 0,1 0 0,-1 0 0,0 0 0,0 0 0,0 0 0,0 0-1,0 0 1,0 0 0,0 0 0,0 0 0,0 0 0,0 0 0,1 0 0,-1 0 0,0 0 0,0 0 0,0 0-1,0 0 1,0 0 0,0 0 0,0 0 0,0 0 0,0 0 0,0 0 0,1 0 0,-1 0 0,0 0 0,0 1 0,0-1-1,0 0 1,0 0 0,0 0 0,0 0 0,0 0 0,0 0 0,0 0 0,0 0 0,0 0 0,0 0 0,0 0-1,0 0 1,0 1 0,0-1 0,12 23-1423,34 76 418,-31-67-1855,12 28-7948,-63-140 8124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464 568 13176,'-33'26'253,"32"-25"-95,-1 0 1,1 0-1,0 0 1,0 1-1,-1-1 1,1 0-1,-1 3 1,-49 79 1538,39-60-844,-50 129 290,57-140-846,-5 21 1,-29 122 300,-2 25-428,25-99 78,-22 141 4,0 18-158,24-143 126,-45 369 64,51-381-184,-14 307 92,18-242 96,3-103-97,3-1-1,13 88 0,-10-119 145,-2-9-230,0 1-33,1 1-1,1 0 1,-1-1 0,1 0 0,0 0-1,1 0 1,0-1 0,8 8-1,-6-8-18,0 0 0,1-1 0,-1 0 0,1 0 0,0-1 0,1 0 0,-1 0 0,1-1 1,0 0-1,-1-1 0,1 0 0,17 1 0,52-5 239,-53 0-66,71-7 1,395-47 16,-15-5 307,-431 55-370,219-24 47,-208 23-172,241-27 39,-236 28 28,256-25 32,-255 26-132,247-18 2,-248 20-58,246 3-19,-250 3-12,192 27-22,-206-22 20,155 47-25,-155-37 56,48 28 0,-83-41 21,1 0 0,0-1 0,14 5 0,-23-9 15,40 13 0,-39-12 1,-1-1-1,1 1 1,-1-1-1,1 1 1,-1 0-1,1-1 1,-1 1-1,1 0 1,-1 0-1,1 0 1,-1 0-1,0 0 1,0 1-1,0-1 1,2 3-1,-1-1 9,0 1 1,0 0-1,0 0 0,1 7 0,-3-9-7,2 2 17,-1-5 23,-4-6 21,-5-9-1,0 1 0,1-1-1,-6-22 1,10 28-58,1 6 6,1-1 0,0 1 0,0-1-1,-1-8 1,-2-27 30,4-19-30,5-16-5,3-15-2,78-442 3,-54 359-6,65-403-8,-82 464-2,-9 60-42,10-98 4,1-14 33,-10 98-12,18-277-14,-6-135-66,-19 450 87,-10-92-12,6 101-6,-3-2 12,-16-30 1,23 50 22,0 1 1,-1-1-1,1 0 1,0 1-1,-1-1 0,1 1 1,-1-1-1,1 1 1,-1-1-1,1 1 0,-1-1 1,0 1-1,1-1 1,-1 1-1,1-1 0,-1 1 1,-1 0-1,-10-6-13,-1 1-1,-1 1 0,-23-5 1,33 8 3,-1 1 0,0 0 0,-8 0 0,-88 6-35,-22 5 18,65-4-70,-110 19 0,-313 63 21,334-61 64,-584 69-75,392-82 70,0-13 20,21-1 4,315-1-4,-522 17 44,517-17-44,-334 30-69,337-30-8,1 1-1,-1 0 1,1 0 0,-5 2-1,-141 55-539,104-40-2774,-44 17-7871,210-81 8485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588 280 12728,'-7'-4'337,"4"3"-15,1-1 1,-1 1 0,0-1 0,1 0 0,0 0 0,-1 0-1,1 0 1,0 0 0,-3-4 0,4 4-98,0 0 1,0-1-1,1 1 0,-1 0 1,1 0-1,0 0 0,0-3 1,-2-5-105,1 5-53,0 0-1,-1 1 1,1-1 0,-1 0 0,-1 1 0,1-1-1,0 1 1,-1 0 0,0 0 0,0 0 0,-1 0-1,1 0 1,-1 1 0,-6-6 0,4 5-60,0 1 0,0-1 0,-1 1-1,1 0 1,-1 1 0,1-1 0,-1 2 0,0-1 0,0 1 0,-8-1 0,-1 0-3,0 2-1,0-1 1,0 2 0,-23 4 0,28-1 3,-59 35 26,54-28 66,-64 58 64,65-53 56,-47 68 90,52-69-269,1 0 0,1 0 1,1 1-1,-10 29 0,13-28-1,0 0 0,1 1 0,1 0 0,0 0 0,2-1 0,0 1 0,1 0 0,5 26 0,-4-33-21,0-1-1,1 1 1,0-1-1,1 0 1,0 0-1,1 0 1,0-1-1,0 1 1,1-1-1,0 0 1,1-1-1,0 0 1,0 0-1,16 13 1,-14-16-13,6 0-3,0-1 0,-1 0-1,29 3 1,51-2 4,-73-4-5,-13-1-1,1 0 0,0 0 0,0-1-1,16-3 1,-22 3 0,0 0-1,1-1 0,-1 1 0,0-1 0,0 0 0,-1 0 1,1 0-1,0 0 0,-1-1 0,1 1 0,-1-1 1,0 1-1,3-5 0,1-2 2,0-1 0,5-12 0,-7 13 0,5-10 13,27-105 31,-31 97 76,0-45-32,-2 1 1,-3 0 0,-13-91-1,0 86-37,-4-36 62,15 105-100,2 17-738,17 70-115,-12-54-2130,5 21-6284,-23-110 6983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0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0 12640,'0'0'1152,"-8"0"-192,-26 0-631,18 2 359,-68 13 204,65-10-586,-80 28 65,80-25-358,-59 30 23,63-29-14,0 0-1,1 0 1,-20 17 0,32-24-12,-1 0 0,1 0 0,0 1 0,0-1-1,0 0 1,0 1 0,0-1 0,1 1 0,-1 0 0,1 0 0,0-1 0,0 1-1,0 0 1,-1 4 0,2-7-3,0 0 0,0 1 0,0-1 0,0 0 0,0 1 0,0-1 0,0 0 0,0 1 0,0-1 0,0 0 0,0 1 1,0-1-1,0 0 0,0 1 0,0-1 0,0 0 0,0 0 0,0 1 0,0-1 0,1 0 0,-1 1 0,2 3 22,1 1 0,-1-1 0,1 0 1,0 0-1,0 0 0,0 0 0,0-1 1,1 1-1,-1-1 0,1 0 0,8 5 0,63 36 165,-65-39-106,24 12 144,48 17 0,12 1-16,-82-31-70,20 11 1,-14-6-100,27 11 31,-30-12 142,42 40 70,-56-47-282,0-1 1,-1 1-1,1-1 1,0 1-1,-1 0 1,1-1-1,-1 1 1,1 0 0,-1-1-1,1 1 1,-1 0-1,0 0 1,1-1-1,-1 3 1,3 7 30,-1 1 1,0 0-1,0 0 1,-1 22-1,-3-16 154,-7 7-63,-16 33-1,14-42 4,-56 49 29,51-54-154,8-6-28,-5 3-32,-1 0 0,-1-2 0,1 1 0,-29 5 0,33-9-109,0 1 23,0-1 0,0-1 0,0 1-1,-1-2 1,1 1 0,-16-3 0,7-1-376,-22-7 1,41 10 474,0 0 1,-1-1-1,1 1 1,-1 0-1,1 0 0,0 0 1,-1 0-1,1 0 1,0-1-1,-1 1 0,1 0 1,0 0-1,-1-1 1,1 1-1,0 0 0,-1 0 1,1-1-1,0 1 0,0 0 1,-1-1-1,1 1 1,0 0-1,0-1 0,-1 0 1,-1-6-164,-1 0 1,1-1-1,0 0 1,0 1-1,0-10 0,1 15 162,1 0-1,0 0 0,0 0 0,0-1 0,0 1 0,0 0 0,0 0 0,1 0 0,-1-1 0,1 1 0,1-3 0,0-3-27,12-30-1879,5-21-7506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13088,'-1'1'-168,"-6"4"1259,7-5-1010,0 1 1,0-1 0,-1 0 0,1 0 0,0 0 0,0 0 0,-1 0 0,1 0 0,0 0-1,-1 0 1,1 0 0,0-1 0,0 1 0,-1 0 0,1 0 0,0 0 0,0 0 0,0 0-1,-1 0 1,1 0 0,0-1 0,0 1 0,-1 0 0,1 0 0,0 0 0,0-1 0,0 1 0,-1 0-5,0 0 0,1 0 0,-1 0 0,1 0 0,-1 0 1,1 0-1,-1 0 0,0 0 0,1 0 0,-1 0 0,1 0 1,-1 0-1,1 0 0,-1 0 0,1 1 0,-1-1 0,0 0 1,1 0-1,-1 1 0,1-1 0,0 0 0,-1 1 1,1-1-1,-1 1 0,1-1 0,0 0 0,-1 1 0,1-1 1,0 1-1,-1-1 0,1 1 0,0-1 0,-1 2 0,-24 58 547,20-43-504,-15 92 38,18-85-90,-2 100 41,5-100 4,3 28 5,2 0-1,17 65 0,-20-105-82,16 51 177,-15-54-135,0 0-1,0 0 1,1 0-1,8 12 1,-11-19-65,0 0 0,0 1 1,0-2-1,0 1 1,1 0-1,-1 0 0,0-1 1,1 1-1,-1-1 0,1 0 1,4 2-1,9 4 58,-12-5-29,0 0 0,-1-1 0,1 0 0,0 0 0,0 0 0,0 0 0,0-1 0,0 1 0,0-1 0,7 0 0,-11 0-36,2-1 10,0 1-1,0-1 1,0 0-1,0 0 1,0 0-1,0 0 0,0 0 1,-1 0-1,1 0 1,0-1-1,2-2 1,2-1 13,-1 1-15,16-16 75,-21 20-87,70-70 89,-67 68-89,-1-1 0,0 1 1,0 0-1,0-1 0,2-3 1,27-46 10,2-19-10,-6-10-2,-5-7 2,-14 54 7,1-3 38,5-53 1,-4 8 76,-9 76-79,1 5 18,-1 1-58,-1 0 1,1 0-1,0 0 1,-1 0 0,1 0-1,-1 1 1,1-1-1,-1 0 1,1 0 0,-1 0-1,1 1 1,-1-1-1,1 0 1,-1 1 0,1-1-1,-1 0 1,1 1-1,-1-1 1,1 1 0,2 3 6,3 3-5,4 17 28,32 79 16,-32-78 44,145 301 98,-138-292-171,-7-14 0,1 0-1,0 0 1,2-1-1,20 24 0,-23-30 14,-6-9-35,-1 0 0,0 0 0,1 0-1,0-1 1,0 1 0,0-1 0,8 5 0,18 5-32,-29-13 8,-1 0 1,1 0 0,0 0 0,0 1 0,0-1-1,-1 0 1,1 0 0,0 0 0,0 0 0,0 0 0,-1-1-1,1 1 1,0 0 0,0 0 0,0 0 0,-1-1-1,1 1 1,0 0 0,-1-1 0,1 1 0,0-1-1,-1 1 1,1-1 0,0 0 0,14-6-139,59-10-411,-61 15 476,134-28-4114,-88 18-5249,-138 28 7106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61 324 12464,'0'0'1265,"2"8"-206,0 2-892,7 29 902,2 46 90,-1 49 316,-9-119-1384,0 15 255,3 138 129,-4-131-180,0 170 91,0-171-246,0 95 318,0-122-338,1 23 4,-1-28-86,-1-1 0,1 0 0,-1 1 1,1-1-1,-1 0 0,0 0 0,0 1 0,-2 3 1,2-7-24,-1 3-14,2-3 4,0 0 0,0-1 0,0 1 0,-1 0 0,1 0 0,0 0 0,0 0 0,0 0 0,-1 0 0,1 0 0,0-1 0,0 1 0,0 0 0,0 0 0,0 0 0,-1 0 0,1 0 0,0-1 0,0 1 0,0 0 0,0 0 0,0 0 0,0-1-1,0 1 1,0 0 0,0 0 0,0 0 0,0-1 0,0 1 0,0 0 0,-18-67 163,-11-78 100,29 141-261,-5-25 48,-12-133 27,14 125-20,-10-174 27,12 169-36,0-154 22,1 160-22,1 9-24,11-137 70,-10 144-63,-1 4-7,0 1 0,2 1 0,0-1 0,7-22 1,-9 35-30,-1 1 1,1-1 0,0 1 0,0-1 0,0 1 0,0-1-1,0 1 1,0 0 0,0-1 0,0 1 0,0 0-1,2-2 1,7-2-2,-1 0 0,1 0 0,0 1 0,0 1 0,17-5 0,-8 5-33,97-4-18,-91 9-8,92 14-13,-114-16 72,0 1 0,0-1 0,0 1 0,-1 0-1,6 2 1,39 18-5,-38-17 5,0 1 1,-1 0 0,16 12-1,-17-9 3,-1-1-1,0 1 1,0 0-1,0 1 1,-1-1-1,0 1 1,-1 0-1,4 12 1,-7-20 4,0 1 1,-1 0 0,1-1 0,-1 1 0,0 0-1,1 0 1,-1-1 0,0 1 0,0 2 0,1 9 29,-3 22 0,0-21-11,-6 21 0,7-32 5,1-1 0,-1 1 0,0-1 0,0 1 0,-3 4 0,-60 89 202,62-93-215,0 0-1,0 0 0,-1-1 0,-4 4 1,3-2-3,-12 10 12,-1 0 0,0-1 0,-1-1 0,-19 9 0,25-14-8,-7 3 9,-39 16 0,51-23-21,-28 10 38,32-12-33,0 0 1,0 0-1,0-1 1,0 1-1,0-1 0,0 0 1,0 0-1,0 0 1,0 0-1,-4-1 1,7 1-11,0 0 1,-1 0-1,1 0 1,0 0-1,0 0 0,0 0 1,0-1-1,0 1 1,-1 0-1,1 0 1,0 0-1,0 0 1,0 0-1,0 0 1,0-1-1,0 1 1,0 0-1,0 0 1,-1 0-1,1 0 1,0-1-1,0 1 1,0 0-1,0 0 1,0 0-1,0 0 1,0-1-1,0 1 1,0 0-1,0 0 0,0 0 1,0 0-1,0-1 1,0 1-1,0 0 1,0 0-1,1 0 1,-1 0-1,0-1 1,0 1-1,0 0 1,0 0-1,0 0 1,0 0-1,0 0 1,1-1-1,-1-1 28,7 0-23,53 0-1,-54 2-8,11 1-17,86 18-14,-101-19 28,0 1 0,1-1 0,-1 1 0,0 0 1,0 0-1,0 0 0,1 0 0,1 1 1,85 50-55,-68-37 41,-1 0 0,30 28-1,-20-10-9,-2 1-1,28 43 0,-47-61 5,8 26 3,-14-32 21,0 0 0,4 20-1,-7-23 3,0 0 0,0 0 0,-1 0 0,0 0 0,0 0 0,-1 0 0,1 0 0,-2 0 0,-5 12 0,8-18 2,0 0-1,-1 0 1,1 0 0,0 0 0,-1-1 0,1 1 0,-1 0 0,1 0 0,-1-1 0,0 1 0,1 0 0,-1-1 0,0 1-1,1-1 1,-3 2 0,-12 7 17,0 0 0,-1-1-1,-21 7 1,15-10 93,-104 2-9,101-7-262,-56-11-30,34 5-1050,-16-6-40,59 11 1196,8 0-30,17-1-253,22-1 0,-11 1-1610,59-5-10391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394 124 11928,'-4'-26'224,"4"23"-22,0 0 0,-1 1 0,0-1 0,0 0 0,0 1 1,0-1-1,0 1 0,0 0 0,-1-1 0,1 1 0,-4-3 1,2 1-19,1 0-6,-1 0 0,0 1 0,0 0-1,-1-1 1,1 1 0,-1 1 0,1-1 0,-7-4-1,5 5-70,-4-2 361,-46-8 130,42 12-436,-63 14 80,74-14-210,0 1 0,0-1-1,1 1 1,-1 0 0,0-1-1,-3 3 1,-67 45 266,59-37-158,-37 53 83,43-50 52,-13 60 89,20-73-349,-1 1-1,1-1 1,0 0 0,0 0 0,0 1 0,0-1-1,0 0 1,0 0 0,1 3 0,4 15 88,12 33 0,-15-47-77,0 0 1,1-1-1,-1 1 0,1 0 0,0-1 0,0 0 0,0 0 0,1 0 0,-1 0 0,1-1 0,7 6 1,3 3 147,20 14 69,-34-26-240,0 0 1,0 1-1,0-1 1,1 0-1,-1 0 1,0 0-1,0 0 0,0 0 1,0 0-1,1 0 1,-1 0-1,0 0 0,0 0 1,1 1-1,-1-1 1,0 0-1,0 0 1,0 0-1,1 0 0,-1 0 1,0-1-1,0 1 1,0 0-1,1 0 0,-1 0 1,0 0-1,0 0 1,0 0-1,1 0 1,-1 0-1,0 0 0,0 0 1,0-1-1,0 1 1,1 0-1,-1 0 1,0 0-1,0-1 0,7-4 26,0-1 0,0 0 0,-1-1 0,0 1 0,7-11 0,-11 15-22,-1 1 1,-1-1-1,1 1 0,0-1 1,0 1-1,0-1 1,-1 1-1,1-3 0,7-26 40,4-48 0,-11 55 21,-1-9 108,-10-59 0,-10-3 468,19 86-597,4 8 14,6 13-2,-9-12-60,22 37 29,35 55-53,-43-73-182,67 77-203,-65-80-402,50 47-310,-65-64 1091,-1 1-1,0-1 0,1 1 1,-1-1-1,1 0 0,-1 1 1,1-1-1,-1 0 0,1 1 1,-1-1-1,1 0 0,-1 1 1,1-1-1,-1 0 0,1 0 1,-1 0-1,1 1 0,0-1 1,-1 0-1,1 0 0,-1 0 1,1 0-1,0 0 0,-1 0 32,7 0-190,-1 0 0,1 0 0,10-3 0,-9 1 123,0-1 0,13-6 0,-20 9 45,1-1 0,-1 1-1,0-1 1,0 1 0,0-1-1,0 0 1,0 0 0,0 0-1,0 1 1,1-3 0,5-4-59,-1 0 1,8-12-1,18-40-2054,19-25-8305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3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13448,'9'65'1369,"5"31"166,8 50 778,-15-109-1886,22 72 0,-29-108-419,0-1 0,0 0-1,0 0 1,0 1 0,0-1-1,0 0 1,0 0 0,0 1-1,0-1 1,0 0 0,1 0-1,-1 1 1,0-1 0,0 0-1,0 0 1,0 1 0,1-1-1,-1 0 1,0 0 0,0 0-1,1 1 1,-1-1 0,0 0-1,0 0 1,1 0 0,-1 0-1,5-6 79,1-20-59,-5 25-25,1-14 3,7-28 36,16-62 50,-25 102-52,13-47 375,-9 40-360,-1-4-11,0 6 27,0 0 0,0 0-1,5-8 1,17-35 232,-25 50-294,0 1 0,0-1 0,0 1 1,1-1-1,-1 1 0,0 0 0,1-1 0,-1 1 1,0-1-1,1 1 0,-1 0 0,0-1 1,1 1-1,-1 0 0,1-1 0,-1 1 0,1-1 1,6-2 29,0 0 0,0 0 0,0 0 0,14-2 0,-20 5-35,-1 0-1,1 0 0,-1 0 0,1-1 0,-1 1 1,1 0-1,0 0 0,-1 1 0,1-1 1,-1 0-1,1 0 0,-1 0 0,1 0 0,-1 0 1,1 1-1,0-1 0,0 0 0,6 5 7,1-1 1,-1 1-1,0 1 0,0-1 0,9 11 0,-6-4 24,11 21 1,2 14-28,10 33-351,-17-38-366,1-3-273,-1-8 56,-16-31 924,0 1-1,0-1 0,0 0 0,0 0 1,0 0-1,1 0 0,-1 0 0,0 0 1,0 1-1,0-1 0,0 0 0,0 0 1,0 0-1,0 0 0,1 0 0,-1 0 0,0 0 1,0 0-1,0 0 0,0 0 0,0 0 1,1 1-1,-1-1 0,0 0 0,0 0 1,0 0-1,0 0 0,0 0 0,1 0 1,-1 0-1,0 0 0,0 0 0,0-1 1,0 1-1,1 0 0,-1 0 0,0 0 0,0 0 1,0 0-1,0 0 0,1 0 0,5-2-139,1 0 0,-1-1-1,0 1 1,1-1 0,7-5-1,1-1-1415,44-19-9373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14168,'-4'4'3412,"8"3"-1515,5 20-1159,23 88-152,-25-85-500,31 139 40,-29-125-18,16 87 4,0 15-56,-16-92 112,34 179 48,-36-194-170,25 146-100,-29-169-63,-4-21-1423,-5-25-557,3-1 1841,3 16-22,23-80-1664,-22 89 1517,22-87-9761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4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21 11568,'-29'51'277,"29"-51"-233,0 0 1,0 0-1,0 0 0,0 0 1,0 0-1,0 0 0,1 0 1,-1 0-1,0 0 0,0 0 1,0 0-1,0 0 0,0 0 1,0 0-1,0 0 0,0 0 1,0 0-1,1 0 0,-1 0 1,0 0-1,0 0 0,0 0 1,0 0-1,0 1 0,0-1 1,0 0-1,0 0 0,0 0 1,0 0-1,0 0 0,0 0 1,0 0-1,0 0 0,0 0 1,0 0-1,0 1 0,0-1 1,0 0-1,0 0 0,0 0 1,0 0-1,0 0 0,0 0 1,0 0-1,0 0 0,0 0 1,0 1-1,0-1 0,0 0 1,0 0-1,0 0 0,9-6 424,20-21 963,19-14 722,-62 46-1636,2-1-447,0 2-30,3-2 119,0 0-1,-13 4 1,-101 29 369,97-29-242,-96 28 108,101-29-146,-57 21 101,78-28-343,-1 0 0,1 0 0,0 0 1,0 0-1,-1 0 0,1 0 0,0 0 0,-1 0 0,1 0 0,0 0 1,0 0-1,-1 0 0,1 1 0,0-1 0,0 0 0,-1 0 0,1 0 1,0 1-1,0-1 0,-1 0 0,1 0 0,0 1 0,0-1 0,0 0 1,0 0-1,-1 1 0,1-1 0,0 0 0,0 0 0,0 1 0,0-1 1,0 0-1,0 1 0,0-1 0,0 0 0,0 0 0,0 1 0,0 4 24,0 1-1,1-1 0,0 0 1,0 0-1,0 0 0,1 0 1,-1-1-1,1 1 0,0 0 1,4 6-1,-5-10-8,0 1 1,0-1-1,0 1 0,1-1 1,-1 0-1,0 1 0,1-1 1,-1 0-1,3 2 0,56 43 193,19 5-129,-41-28 128,75 46 1,17 7-162,-80-47-4,184 103 12,-225-127-65,0 1 1,13 9-1,-22-15 5,80 64-13,-15 0-136,-63-62 96,0-1 1,-1 1 0,1-1 0,-1 1-1,0 0 1,1 0 0,-1 0-1,0-1 1,0 1 0,0 0 0,-1 1-1,1-1 1,0 2 0,-1-4 52,6 18-243,-1 0 0,3 24 1,-6-22 147,-1-1 1,-3 23 0,2-34-490,0 1 1,0-1-1,1 0 0,1 8 0,10 80-9030,-28-224 7245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38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9209 2169 12192,'0'0'4561,"4"-7"-3569,12-22-690,-14 26-173,0-1 0,0 1 0,0-1 0,-1 0 0,0 1-1,2-7 1,0-3 9,3 0-62,-4 7-32,0 0 0,0 0 1,0-1-1,0-7 1,15-69 185,-15 65-68,-5-85 55,0 80-122,-20-102 37,15 98-64,-51-115 41,56 135-71,-1 0 0,-7-11-1,-51-72 77,-12-7-62,41 58 96,-151-164 85,176 194-148,0 1 0,-16-13 0,24 21-85,-106-82 258,-7 6-164,101 69 9,-23-12 0,-87-38 104,-6 8-122,128 49-85,-53-16 220,-230-52 62,223 57-194,-251-37 50,246 40 2,-279-25 47,271 28-92,-315-20 58,307 20 20,-346-24 51,338 24-142,-362-17 67,359 20 86,-373-2 89,371 4-138,-377 4 82,374-4-48,-403-14 74,397 6-148,-161-22 1,-3-10-80,158 23 119,-453-70 56,450 70-156,-443-57 57,446 61 50,-417-41 54,429 46-174,-123-6 1,17 3-45,131 8 44,-84 0 1,17 2-59,92 1-7,-157 0-23,164 0-369,-75-11 1,115 11 341,-1 0 0,0 0 0,1-1 0,-1 1 0,1 0 0,-1 0 0,1-1 0,-1 1 0,0 0 0,1-1 0,-1 1 0,1 0 0,-1-1 0,1 1 0,0-1 0,-1 1 0,1-1 0,-1 1 0,1-1-1,0 1 1,-1-1 0,1 1 0,0-1 0,0 0 0,0 1 0,-1-1 0,1 0 0,0 1 0,0-1 0,0 1 0,0-1 0,0-1 0,1 1-349,7-1-138,112-17-633,-90 17 870,46 1 4,38 0-2492,61-1-10833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39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1306 0 14968,'-17'14'248,"10"-12"993,-51 10 467,-114 21 777,159-30-2158,-17 6 1,-108 34 330,-23 8-496,148-47-125,1 0 0,0 1 0,-14 7 0,-117 63 115,3 9-94,140-84-58,-14 9 70,-22 17 0,-65 57 70,14 0-100,80-76-20,1-1 0,-9 13 0,-37 53 40,15-3-13,36-67-33,0 0 1,0 0-1,0-1 1,1 1-1,-1 0 1,0 0-1,1 0 1,-1 0-1,1 0 0,0 0 1,0 3-1,0-5-14,-1 13 58,1 0 0,2 20 0,0-22-31,1 1 1,7 20-1,-9-30-7,-1-1 0,1 1 0,0 0 0,-1-1 0,1 1 0,0-1 0,0 1 0,0-1 0,0 1 0,1-1 0,1 2 0,9 10 100,25 21 0,29 8-30,-66-42-90,5 3 51,0 0 1,0 0 0,10 2-1,159 48 216,-137-44-172,146 28 65,-147-29 46,136 36 44,-165-42-248,1 0 1,9 5 0,133 60-37,-144-64-25,-1 0-1,0 0 0,8 6 1,123 100-369,-111-86-304,82 97-175,-75-83-1934,33 34-8024,-152-166 8157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0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15654 1988 13984,'-31'-95'260,"21"69"1041,-73-152 421,62 138-940,-109-169 242,123 198-889,-1 0 1,-10-11-1,-178-195 355,182 203-487,-16-13 0,-86-71 4,-8 5 5,124 93-12,-53-36 55,-88-48 3,-9 3-26,150 81-32,-61-29 102,-253-99 76,247 106 84,-298-72 104,288 79-124,-315-40 103,311 47-90,-335-11 101,333 19-128,-319 17 70,321-12-198,-335 31 70,332-27 76,-341 36 98,338-34-104,-354 51 78,351-50-170,-377 37 82,372-41 10,-387 21 76,385-25-176,-375 18 52,378-18-72,-367 26 48,372-22-48,-333 33 35,338-33-100,-341 32 27,338-33-20,-355 20 27,353-23-36,-353 16 31,352-17 16,-359 1 39,358-6-44,-374-18 35,372 14-70,-370-42 24,372 35-22,-352-65 27,355 62-36,-348-71 31,350 72 16,-330-42 31,334 47-78,-323-28 15,328 33-47,-273-11 19,283 13 7,-101-8 0,-31-3-37,-153-26-19,291 31-71,-219-48-100,225 44-240,-227-62-193,226 58 68,-210-73-301,216 74-132,-178-50-245,161 47-1686,-68-21-7928,316 93 8141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1332 1 13272,'-86'26'240,"59"-17"960,-63 27 0,-20 8-799,63-24 405,-205 96 249,200-91-622,-194 106 90,201-106-510,16-9-3,-162 98 44,79-39 5,111-74-52,-1 0-1,0 0 1,1 0 0,-1 1-1,1-1 1,0 0 0,-3 4-1,-1 2 14,1 1-1,-1-1 0,1 1 0,1 0 0,-6 15 0,9-22-9,0-1-1,0 0 0,0 1 1,0-1-1,0 1 1,-1-1-1,1 1 1,0-1-1,0 1 0,0-1 1,1 0-1,-1 1 1,0-1-1,0 1 1,0-1-1,0 1 0,0-1 1,0 0-1,1 1 1,-1-1-1,0 1 1,0-1-1,0 0 0,1 1 1,-1-1-1,1 1 1,7 8 64,1 1 1,0-1-1,0 0 0,12 8 1,0-5 233,139 59 136,-123-55-98,156 64 114,-155-63-240,137 74 78,-145-73-130,93 70 6,-120-85-213,1 0-1,0 0 0,5 7 1,72 91-337,-57-70-2876,25 30-6896,-115-142 7659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2173 1416 12912,'-5'3'329,"0"0"0,0 0 0,0-1 0,0 0 1,0 1-1,0-2 0,-1 1 0,1-1 0,-1 0 1,-6 1-1,-31 1 331,-10-2-376,0-2 0,-77-11 0,90 6-119,1-2 0,0-1 0,-39-16 0,-121-64 532,53 1-128,94 54-305,-7-4-78,28 17 320,-71-48 1,-166-134-72,-27-66 114,263 239-174,-157-152 123,59 43-237,95 97-70,-41-64 1,72 100-149,1 0 0,0 0-1,-4-9 1,7 13-21,-1 0 0,0-1 1,1 1-1,0 0 0,-1 0 0,1-1 0,0 1 1,0 0-1,0-1 0,0 1 0,1 0 0,-1 0 0,1-3 1,-1 5-23,0 0 1,0-1 0,1 1 0,-1 0 0,0 0 0,0 0 0,0-1 0,0 1-1,0 0 1,0 0 0,0 0 0,0-1 0,1 1 0,-1 0 0,0 0 0,0 0-1,0 0 1,0-1 0,1 1 0,-1 0 0,0 0 0,0 0 0,0 0 0,1 0 0,-1 0-1,0 0 1,0 0 0,1-1 0,-1 1 0,0 0 0,0 0 0,0 0 0,1 0-1,7 5 12,8 14-37,-14-16 9,42 64-164,-37-53-394,25 77-340,-27-70-220,-2 87-286,-2-76-1156,1 33-6827,-5-151 7067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228 487 15600,'0'0'4319,"-2"7"-3392,-11 36-62,-5 18-298,-10 43-452,-30 167-107,49-228-4,-3 23 24,-34 271 20,39-276 0,3-26-23,-19 192 70,15-114-2,9-107 99,2-7-125,3-10-13,7-26-14,-5 8 2,20-83 3,5-33-24,-19 80 41,19-110 3,1-18-48,-22 118 5,41-270 35,-45 287 76,9-57 1,-4 18-65,-8 67 144,9-54 57,-13 81-242,2 10 12,8 30 8,12 58 0,-21-87-40,6 39 78,14 101 1,4 27-64,-17-103 3,30 293 16,-34-300 4,4 71 1,-3 0-38,3 66-193,-9-181 22,-2-42 68,-11-76 2,10 69 34,-17-169-28,16 154-14,-3-169-30,7 169 76,11-178-15,-6 179 44,27-150-18,-24 157-44,39-125-22,-39 130 84,43-198-9,-40 163 32,-9 43-10,-2-20-11,-6-44 0,6 85 16,0 0-1,0 0 0,0 0 1,0 0-1,0 0 0,0 0 1,0 0-1,0 0 0,1 0 1,-1 0-1,0 0 0,1 0 1,-1 0-1,1 0 0,0-2 1,0 1-15,6 0-78,69-7-25,-55 8 100,43 0 3,31-1 18,141 7 7,-200-4 2,18 1 35,196 16 43,-207-14 90,121 13 51,-161-17-212,0 0 0,-1 1-1,1-1 1,0 1-1,0 0 1,3 1 0,0 0 0,0 0 0,0 1 0,0 0 0,0 0 0,0 0 1,-1 1-1,1 0 0,8 8 0,-11-7 2,-7 4 5,-3 7-2,-15 23 0,-28 28-7,47-63-6,0 0-1,-1 0 1,0 0-1,0 0 1,-8 5 0,12-9-4,-99 75 25,-47 18-20,61-48-5,-116 42-1,152-71-4,49-16 5,-103 27-2,68-21 2,-37 4 0,60-9 4,0-1-1,-1 0 1,1 0-1,0-1 1,0-1 0,0 0-1,1 0 1,-17-6-1,28 8 2,-1 0 0,1 0 0,0 0-1,-1-1 1,1 1 0,-1 0-1,1 0 1,-1 0 0,1-1 0,0 1-1,-1 0 1,1 0 0,0-1 0,-1 1-1,1 0 1,0 0 0,-1-1 0,1 1-1,0-1 1,0 1 0,-1 0 0,1-1-1,0 1 1,0-1 0,0 1 0,-1 0-1,1-1 1,0 1 0,0-1 0,0 1-1,0-1 1,0 1 0,0-1 0,-1-4 22,0-1 1,0 1-1,1-1 1,0 1-1,1-10 1,2 1-16,0 0 1,5-14-1,-6 24-8,-1 1 0,1-1 0,-1 0 0,5-6 0,34-56 16,12-7-17,-31 46-10,83-94-106,-103 120 80,0 0 0,0 0 0,0 0 0,0 0 0,0 0 0,0 0 1,0 0-1,0 0 0,1 0 0,-1 0 0,0 1 0,0-1 0,1 0 0,-1 1 0,2-1 0,5-2-72,-1 1 0,1 1-1,-1-1 1,9 0 0,-9 2 55,-1 1 0,1-1 0,0 1 0,10 3 0,-17-4 50,1 0-40,1 1 0,-1-1 1,0 1-1,0-1 0,0 1 0,0-1 0,1 1 0,-1-1 0,0 1 0,0 0 0,0 0 0,0 0 0,-1-1 0,1 1 0,0 0 1,0 0-1,0 2 0,-1-3 40,54 63-715,2 23 532,-56-86 183,34 48-2658,32 43-7377,-154-212 7537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14520,'79'-4'256,"93"0"2741,-131 3-2091,87-4 1,17-3-616,-84 4 255,262-30 170,-258 26-416,252-34 112,-255 35-150,234-23 118,-241 26-72,185 2 122,-197 2-150,-18 1-167,176 10 254,-65 9-229,-133-19-145,1-1 0,-1 1 1,0 0-1,5 2 0,6 4-45,0 1-1,-1 0 0,19 14 1,-23-11-802,-5-5 678,-1 1-1,0 0 1,0 0 0,0 0-1,2 13 1,0-4-2558,9 16-7679,-32-75 7819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8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1 612 13536,'12'147'230,"-9"-105"924,6 91-1,-2 24-777,-3-86 352,5 126 4,0 18-488,-5-124 244,16 393 150,-15-389-398,20 352 106,-18-365-60,15 105 1,2-13-168,-22-160-17,0 0 1,6 17 0,30 92 209,3-20-194,-39-97-61,1 0-1,0 0 0,0 0 0,6 6 1,49 67 228,6-13-190,-64-66-95,3 4 31,1-1 0,-1 0 0,1 0 0,0-1 0,7 5 0,66 34 156,6-11-104,-83-30-83,8 3 76,0-1 0,13 2 0,-21-4-76,105 15 232,9-9-168,-114-6-64,14 1 43,18-2 0,212-27 101,-191 20 56,232-33 47,-226 34-212,248-11 25,-245 18 6,244 15 34,-248-9 2,79 16 3,-9 7-73,-79-18 21,172 40 15,-182-41-46,126 36 26,-138-39 38,75 9 37,-100-15-113,-1-1 1,0 0-1,1 0 1,-1 0 0,1 0-1,-1 0 1,0 0-1,3-1 1,1 0 3,0-1 0,0 1 1,0-1-1,0 0 0,0-1 1,-1 1-1,1-1 1,4-3-1,-9 5-10,1 1 0,-1-1 0,1 1 0,-1-1-1,0 1 1,1-1 0,-1 1 0,1-1 0,-1 1 0,0-1 0,0 0 0,1 1 0,-1-2 0,3-8 12,-1-1 1,0 1-1,0-1 1,-1-11-1,2-89 135,-1 84-98,24-154 15,-18 138-46,47-202 16,-41 188 2,69-274 12,-65 255-32,32-135 0,0-14-9,-28 124 22,35-177 1,1-20-24,-38 183 10,20-154 0,0-34-16,-15 57-4,-15 56 0,-8 159 0,-1-161 0,-2 167 0,-8-37 0,8 54 0,-1 0-1,-1 0 0,1 0 0,-2 1 1,1-1-1,-1 1 0,0 0 0,-7-10 1,6 11-1,0 0 1,0 1-1,-7-6 1,10 10-3,0-1 1,-1 0-1,1 0 0,-1 1 0,1 0 0,-1-1 1,0 1-1,1 0 0,-1 0 0,-4 0 1,-12 3-110,-73 15 4,-28 7 54,61-11-104,-113 23 3,-25 5 114,108-26-13,-159 14 1,-23-4 40,154-19 1,-201 0 4,-22-8 4,211 0-8,-164-5 4,12-3-119,180 9-500,-118 9 1,23 7 392,196-15 234,-120 9-3105,-129 5-7696,581-33 8128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13176,'-6'71'246,"-10"82"2637,12-114-2037,-6 87 1,-3 21-604,7-86 123,-26 250-14,26-253-790,-18 181-260,17-169-1979,-8 73-5392,34-334 6096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94 11832,'0'0'1336,"0"-5"-223,0 5-1129,0-7 417,0 1 0,1-1 0,0 1 0,2-10 0,-1 12-234,0-1-1,0 1 1,0 0 0,1 0-1,0 0 1,-1 0 0,1 1-1,1-1 1,4-4 0,-7 8-149,-1-1 1,0 1-1,0 0 0,1 0 1,-1 0-1,0-1 1,1 1-1,-1 0 0,0 0 1,1 0-1,-1 0 1,0 0-1,1 0 0,-1 0 1,0 0-1,0-1 1,1 1-1,-1 0 0,1 1 1,46-1 478,-46 0-477,0 0-1,0 0 1,0 0-1,0 0 1,0 0-1,0 0 0,0 1 1,0-1-1,-1 0 1,1 1-1,0-1 1,1 2-1,30 16 154,-2 2 0,53 44-1,44 55 98,-111-102-168,73 86 87,-85-98-111,0 1 1,0-1-1,3 7 0,43 74 236,1 13-222,-47-91-55,0 0 0,0 1 0,2 10 0,-6-19-37,33 116 152,-6 8-74,-25-115-18,-1 0 0,0 0 0,0 15 0,-1-24-60,-2 129 240,-11 4-174,12-122-37,-1 0 0,-6 19 1,-30 95 62,-12-3-58,50-122-34,-4 9 27,-1 1 1,-8 14-1,13-24-27,-59 87 85,-5-12-69,64-75-16,-2 3-1,0-1 1,0 1-1,-1-1 0,1 0 1,0 0-1,-1 0 0,0 0 1,0 0-1,-3 1 0,-12 6-1,0 0 0,-22 7 0,21-10-17,-1-2 1,-22 3 0,42-7 18,-2 1-20,0-1-1,-1 0 1,1 1-1,0-1 1,0 0 0,0 0-1,0 0 1,0-1-1,0 1 1,0 0-1,0-1 1,-4-1 0,-9-2-67,1-2-1,-26-12 1,23 8 46,0-2 0,-15-13-1,32 25 42,-3-2-51,0-1-1,0 0 1,0 0 0,0 1-1,1-2 1,-5-5-1,7 9 52,-52-80-360,7-15 132,45 95 228,-15-37-778,-29-130-190,32 117-1380,-15-51-6464,63 236 6619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1 13536,'-5'171'245,"3"-125"982,-7 87-1,-2 18-809,6-89 443,-31 245 262,28-248-676,-35 222 100,35-232-500,0-1-15,-18 111 68,26-155-90,-6 67 64,6-71-72,0 1-1,0-1 1,0 0-1,0 0 1,0 0-1,0 0 1,0 0-1,-1 1 0,1-1 1,0 0-1,0 0 1,0 0-1,0 0 1,0 0-1,0 1 1,0-1-1,0 0 1,0 0-1,1 0 0,-1 0 1,0 0-1,0 1 1,0-1-1,0 0 1,0 0-1,0 0 1,0 0-1,0 0 1,0 0-1,0 1 0,0-1 1,0 0-1,1 0 1,-1 0-1,0 0 1,0 0-1,0 0 1,0 0-1,0 0 1,0 0-1,1 0 0,-1 0 1,0 0-1,0 1 1,0-1-1,1 0 1,0 0 0,1-1 0,-1 1 1,1 0-1,0 0 0,-1-1 1,1 1-1,-1-1 1,1 1-1,-1-1 0,1 1 1,-1-1-1,1 0 0,-1 0 1,0 0-1,0 0 0,1 0 1,-1 0-1,0 0 0,0 0 1,1-2-1,0 1-1,9-12-12,62-114-39,-69 121-18,0 0 0,7-9 0,95-132-216,-103 144 254,0 0 0,0 0 0,1 0 0,0 0 0,4-3-1,143-112-204,-147 116 228,0 0-1,-1 1 1,1 0-1,0 0 1,0 0-1,5-2 0,69-21-51,-67 22 59,0 1-1,0 0 0,1 1 1,-1 1-1,0-1 0,15 3 0,-16 0 1,1 0 0,-1 1-1,0 0 1,0 1-1,0 0 1,18 11-1,-8-3 27,24 20 0,-42-30-8,0 0 0,0-1-1,0 1 1,0 0 0,0 0-1,0 0 1,-1 0 0,1 0-1,-1 0 1,0 1 0,2 2-1,41 84 184,-9 17-110,-35-106-90,2 5 35,-1 0 0,1 0 0,-1 0 1,0 1-1,-1-1 0,1 6 0,0 89 212,-11 3-176,10-100-63,0-1 0,-1 1 1,1 0-1,-1-1 0,1 1 1,-1 0-1,0-1 0,0 1 1,0-1-1,0 0 0,-1 1 0,-1 2 1,-10 16 47,-28 33 0,22-33-30,-32 25 0,49-44-17,0-1 1,0 1 0,0-1 0,0 1 0,0-1-1,0 1 1,0-1 0,-1 0 0,1 0-1,0 0 1,-1-1 0,1 1 0,0-1 0,-5 1-1,-27 6 65,-47 4-1,-50-11-97,120 0-43,1-1 1,0 0-1,-18-5 0,28 6 67,-161-40-266,-16-18 134,74 26-2495,-99-27-6699,471 137 7014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641 384 13536,'0'15'184,"0"-8"182,-1 1 0,1-1 1,-3 10-1,-20 83 1459,16-73-972,-37 138 255,33-123-686,-24 83 3,-4 15-337,25-84-73,-46 213 14,57-256-17,1-1-1,-1 14 1,-6 209 77,9-227-35,1 0-1,-1 1 1,3 8 0,-3-17-54,19 98 218,8-6-128,-26-88-53,1 1 1,0-1 0,0 1 0,0-1 0,4 6-1,-6-10-37,47 69 227,-31-50-180,23 21 1,-36-37-13,0-1 1,0 1-1,0-1 0,1 1 1,-1-1-1,4 2 1,66 33 216,8-8-168,-78-28-63,0 1 0,1-2 0,-1 1 0,1 0 0,-1-1 0,1 1 0,6-1 0,77-3 151,5-10-84,-92 13-88,39-9 268,171-53 89,-167 48-202,173-60 82,-175 61-4,144-35 89,-150 43-116,131-2 72,-136 9-132,113 22 106,-140-24-246,63 14 95,-56-13-28,-5-2-53,1 0 0,0 0-1,-1-1 1,6-2 0,-10 4-17,-1 0-1,0 0 1,0 0-1,1-1 1,-1 1 0,0 0-1,0 0 1,1 0-1,-1-1 1,0 1 0,0 0-1,1 0 1,-1-1-1,0 1 1,0 0 0,0-1-1,0 1 1,0 0-1,1 0 1,-1-1 0,4-11 12,-1 0 0,0 0 0,0 0 0,-1 0 0,-1-1 0,0-16-1,1 12 6,2-168 58,-2 153-56,5-73 3,2-17-12,-3 68 27,14-91 0,10-43-30,3-7-5,4-2-4,3 26-1,-4 45-4,-23 83-16,10-23 5,26-75-90,-44 122 87,-5 17-5,-4 4-8,-13 8 7,1 1 0,-23 20 1,37-29 20,-1 0-3,1 0 0,-1 0 0,0 0 0,0 0 0,0-1 0,0 1 0,0-1 0,-3 1 0,-101 42-47,-58 17 42,-56-2 11,34-18 1,179-39 0,-80 15 7,-143 20 4,-57 2-10,22-1-2,56-8-116,188-27-173,-30 8 0,-104 30-286,20 2 330,136-43 245,-85 26-3226,-90 24-7715,409-117 8239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142 610 13624,'-2'81'284,"-11"54"2797,10-114-2857,-1 15 642,-23 197 268,21-185-666,-8 57 4,-2 9-376,10 21-70,5-131 5,1-1 0,1 1 0,-1-1 0,0 1 0,2 4 0,-2-8-30,0 0 0,0 0-1,0 0 1,0-1 0,0 1 0,0 0 0,0 0-1,0 0 1,0 0 0,0 0 0,0 0-1,0 0 1,0 0 0,0 0 0,1 0 0,-1-1-1,0 1 1,0 0 0,0 0 0,0 0-1,0 0 1,0 0 0,0 0 0,0 0 0,0 0-1,0 0 1,0 0 0,1 0 0,-1 0-1,0 0 1,0 0 0,0 0 0,0 0-1,0 0 1,0 0 0,0 0 0,0 0 0,0 0-1,1 0 1,-1 0 0,0 0 0,0 0-1,0 0 1,0 0 0,0 0 0,0 0 0,0 0-1,0 0 1,0 0 0,0 0 0,1 0-1,-1 0 1,0 0 0,0 0 0,0 0 0,0 1-1,0-1 1,0 0 0,0 0 0,0 0-1,0 0 1,0 0 0,0 0 0,0 0 0,0 0-1,0 0 1,0 0 0,0 1 0,0-1-1,3-8 102,17-86 36,-16 64-78,9-172 35,-12 154 18,-3-83 1,-6-12-73,4 85 54,-26-216 35,25 221-70,-5-196 18,10 243-73,0-1 0,0 1 1,0 0-1,3-11 0,15-66 22,-15 73-26,0 2 0,0-1 0,0 0-1,1 1 1,1-1 0,-1 1 0,7-8 0,-7 12-1,0 0 1,0-1-1,0 2 0,1-1 1,-1 1-1,1-1 1,0 1-1,0 0 1,0 1-1,1-1 1,5-1-1,-2 2 0,-1-1 0,1 2 1,-1-1-1,1 1 0,0 0 0,0 1 0,13 1 0,-9 1 0,-1 0 0,1 1 0,-1 0 0,0 1 0,17 8 0,-5-1 0,-1 2 0,26 17 0,-10 1 3,-1 1-1,43 48 0,-77-76 6,1 1 1,-1-1-1,6 11 0,31 52 26,-9 0-10,-32-67-24,2 3 14,-1 0 1,0 0 0,0 0-1,0 0 1,1 6 0,-2-9-15,3 14 46,0 26 0,-3-29-29,-1 0 0,-4 17 1,5-28-18,0 2 18,0 0 1,-1-1 0,1 1-1,-1-1 1,1 1 0,-1-1-1,1 1 1,-3 2 0,-4 7 27,-1 0 1,-1-1 0,0 0-1,-10 10 1,17-19-32,0 0 0,1 0-1,-1 0 1,0 0 0,0 0 0,0 0 0,0 0 0,-3 1-1,-158 48 169,125-42-70,-159 21-6,164-25-254,-12 1 329,-33 3-3864,21-2-6801,134-14 7899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14256,'1'4'682,"-2"4"1223,-22 59 549,19-51-1928,-16 100 125,16-89-556,-10 118 71,12-115 76,-11 125 78,11-125-192,-6 139 318,3-59-110,5-92-94,10 51 96,-10-69-327,0 1 0,0-1 0,0 1 0,0-1 0,1 1 0,-1-1 0,0 1 0,0-1 0,0 1 0,1-1 0,-1 1 0,0-1 0,0 1 0,1-1 0,-1 1 0,0-1 0,1 0 0,-1 1 0,1-1 0,2 3 16,0 0 0,0-1-1,1 0 1,-1 0 0,1 0-1,0 0 1,-1 0 0,1-1-1,0 0 1,6 2 0,3-4 121,70-21 89,62-26 415,-115 39-437,157-31 65,-153 35-192,88 1 26,-120 4-111,1 0-1,-1 0 1,0 0-1,0 1 1,0-1-1,0 1 1,2 0-1,6 2 5,0 1 0,10 5-1,-13-4-26,0-1 0,12 11 0,-18-14-3,-1 0 1,1-1-1,0 1 0,0 0 0,-1-1 1,1 1-1,0 0 0,-1 0 0,1 0 1,-1 0-1,1 0 0,-1 0 0,1 1 1,-1-2 22,4 8-105,-1 1 0,3 14 0,-3 3 100,0 11-997,-1 43 9,-2-56-1840,1 23-7760,-2-110 7957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13896,'5'11'18,"7"20"1700,11 38 193,16 31-16,-27-71-1803,-1-1 161,55 148-109,-50-135-942,76 201-321,-64-168-1530,27 71-5468,-128-338 6129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8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9416,'0'0'6248,"10"0"-5802,48 0 211,45 2 15,-77-1-152,124 4 179,-118-3-326,126 12 113,-128-10-300,103 25-3,-110-22-390,75 42-221,-97-48 339,1 0-1,0 0 0,-1 0 0,1 1 0,-1-1 0,0 0 0,1 1 0,-1-1 1,1 2-1,-2-3 90,10 12-448,13 21 1,-16-18 335,10 22 0,-15-31-431,1 0 0,0-1 0,4 8 0,27 44-7465,-79-134 6018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11832,'0'0'976,"3"7"-163,1 1-700,-1-3-68,-1 0 1,0 0-1,0 0 1,2 8-1,20 64 130,-18-56-209,7 32 1,-4-8-412,-1-10 167,5 67 0,-15-71 280,2-29 9,-1 0 0,1 0-1,0 0 1,-1 0 0,1 1 0,-1-1-1,0 0 1,1 0 0,-1 0-1,0 0 1,-2 2 0,-1 2 7,1 2 10,2-6 8,0 0 1,0 0 0,0 0 0,0 0-1,-1 0 1,1-1 0,0 1 0,-1 0-1,0-1 1,-3 4 0,-61 46 448,51-40-171,-61 53 26,74-62-366,0-1 0,0 1 0,0 0 1,0 0-1,0 0 0,-1 4 1,-67 104-265,49-76-1640,-21 31-4693,98-152 4986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9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11120,'72'25'2552,"-63"-22"-2276,0 0 0,1-1 1,0 0-1,11 1 0,-8-2-177,10 3 290,43 0 1,-48-3-323,4-1 207,113 0 117,-105 0-69,134 3 139,-123-2-106,215 14 127,-204-10-220,179 29 94,-192-27-170,129 27 70,-122-24-218,-62-12 17,-14-1 46,-113-20 19,103 17-32,-75-13 4,-18-4-62,80 15 30,-197-34 34,204 34 14,-157-26 45,169 29-58,14 3-47,-113-14 144,118 14-139,-2 0-11,-26-1-1,20 3-29,4 1-10,7 3-2,12-4 0,0 0 0,-1 0 0,1 0 0,0 0 0,0 0 0,0 0 0,0 0 0,0 0 0,0 0 0,0 0 0,0 0 0,0 0 0,-1 0 0,1 0 0,0 0 0,0 1 0,0-1 0,0 0 0,0 0 0,0 0 0,0 0 0,0 0 0,0 0 0,0 0 0,0 0 0,0 0 0,0 1 0,0-1 0,0 0 0,0 0 0,0 0 0,0 0 0,0 0 0,0 0 0,0 0 0,0 0 0,0 1 0,0-1 0,0 0 0,0 0 0,0 0 0,0 0 0,0 0 0,0 0 0,0 0 0,0 0 0,0 1 0,0-1 0,0 0 0,0 0 0,0 0 0,0 0 0,0 0 0,0 0 0,0 0 0,1 0 0,-1 0 0,0 0 0,0 0 0,0 0 0,0 0 0,0 0 0,0 1 0,0-1 0,1 0 0,20 5 0,17 0 2,76 6 8,-86-9 10,136 16 31,-123-12 82,220 40 46,-249-44-147,0 1-1,20 7 1,106 38 66,3 10-32,-88-33 162,180 109 57,-192-107-252,-17-11-18,29 19 6,56 51-1,-65-46-6,-36-32-13,0 1-1,7 11 1,-14-19-1,0-1 0,-1 1 0,1 0 0,0 0 0,-1-1 0,1 1 0,-1 0 0,1 0 0,-1 0 0,0 0 0,1 0 0,-1 0 0,0 0 0,0 0 0,0 0 0,1-1 0,-1 1 0,0 0 0,-1 2 0,1-2 0,-1-1 0,1 0 0,-1 1 0,0-1 0,0 0 0,1 1 0,-1-1 0,0 0 0,0 1 0,1-1 0,-1 0 0,0 0 0,0 0 0,1 0 0,-1 0 0,0 0 0,0 0 0,0 0 0,1 0 0,-1 0 0,0-1 0,0 1 0,-1-1 0,-7-1 0,0-1 0,-16-8 0,-46-24 0,-35-15 0,-28-12 2,-109-55-9,203 99-60,-122-40-201,161 58 210,-1-1-1,1 0 0,-1 1 1,1 0-1,-1-1 0,1 1 1,-1 0-1,1 0 0,-1-1 1,1 1-1,-1 0 0,0 1 1,1-1-1,-1 0 0,-2 1 1,4-1 58,-13 3-312,1 0 1,-25 9-1,24-5 237,0 0 0,-19 14 0,32-21 75,-5 3-408,1 0 1,-1 0-1,0-1 1,0 1-1,-6 1 0,-61 27-8793,168-72 6911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0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9504,'0'0'2045,"3"4"-1178,42 62 63,41 50 232,-65-90-934,83 99 150,-84-99-3,89 116 472,-98-126-665,2 2 51,30 33 1,-42-50-194,6 5 111,-7-6-149,0 0-1,0 0 1,0 0-1,0 0 1,0 0-1,0 0 1,0 0-1,1 0 0,-1 0 1,0 0-1,0 0 1,0 0-1,0 0 1,0 0-1,0 0 1,0 0-1,1 0 1,-1 0-1,0 0 1,0 0-1,0 0 1,0 0-1,0 0 1,0 0-1,0 0 0,0 0 1,1 0-1,-1 0 1,0 0-1,0 0 1,0 0-1,0 0 1,0 0-1,0 0 1,0 0-1,0 0 1,0-1-1,0 1 1,0 0-1,0 0 1,1 0-1,-1 0 0,0 0 1,0 0-1,0 0 1,0 0-1,0 0 1,0-1-1,0 1 1,0 0-1,0 0 1,0 0-1,0 0 1,0 0-1,0 0 1,0 0-1,0-1 1,0 1-1,0 0 0,0 0 1,0 0-1,-1 0 1,-2-7 106,-51-64 65,38 51 20,-84-98 54,76 90-174,-115-134 41,116 136 14,-44-46 49,64 71-59,4 5-77,5 9-7,18 26-2,-7-14 30,46 59 3,15 19-46,-45-58 7,139 203 24,-140-201 36,37 52 1,3 3-68,-51-72-23,24 49 1,-44-79-2,-1 1 1,0-1-1,1 1 1,-1-1-1,0 1 0,0-1 1,1 1-1,-1-1 1,0 1-1,0-1 0,0 1 1,0-1-1,0 1 0,0 0 1,0-1-1,0 1 1,0-1-1,0 1 0,0-1 1,0 1-1,0 0 1,0 0-1,-5-1-13,5 0 15,-8-4 8,-9-10-308,-42-33 5,0-1 123,43 35 133,13 10-3,1 1 0,-1 0 0,0 0 0,1 0 0,-1 0 0,0 1 0,-4-2 0,-1-1-8,-11-4-13,18 8-82,2 4 97,3 5 10,11 12-19,-4-11-120,75 58-46,-66-54 174,29 15 4,10 0 40,26 3 45,-83-32-7,-1 1-1,1-1 1,0 1 0,-1-1 0,1 0-1,-1 0 1,1 0 0,0 0-1,3 0 1,-5 0-26,0 0-1,0 0 1,1 0 0,-1 0-1,0-1 1,0 1 0,0 0 0,1 0-1,-1 0 1,0 0 0,0-1 0,0 1-1,0 0 1,1 0 0,-1 0-1,0-1 1,0 1 0,0 0 0,0 0-1,0 0 1,0-1 0,0 1-1,0 0 1,0 0 0,1-1 0,-1 1-1,0 0 1,0 0 0,0-1-1,-1 1 1,1-1 5,0 1-1,0 0 1,0 0-1,0 0 1,0 0-1,0 0 1,0 0 0,0-1-1,0 1 1,0 0-1,0 0 1,0 0-1,0 0 1,0 0-1,0 0 1,-1 0-1,1-1 1,0 1 0,0 0-1,0 0 1,0 0-1,0 0 1,0 0-1,0 0 1,-1 0-1,1 0 1,0 0-1,0 0 1,0 0 0,0 0-1,0 0 1,0 0-1,-1 0 1,1 0-1,0 0 1,0 0-1,0 0 1,-1 0-1,-16-4 223,-26-3 0,42 6-197,-1 1 0,0 0 0,0 0 1,1 0-1,-1 0 0,0 0 0,0 1 1,-2 0-1,-119 30 396,120-30-402,0 0 0,0 0 0,0 0 0,0 1 0,0-1 0,0 1 0,0 0 0,0 0 0,-2 3 0,5-5-28,-96 75 280,-12 21-225,96-84-58,-19 21 1,-71 91 0,-1 13-124,103-137 126,-12 17-317,-11 20 0,23-37 317,-73 127-633,12 0 489,61-127 144,-39 76-2185,-42 78-6296,189-359 6365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8:56.1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0,'3'10,"1"-4,130 221,20-9,-3-22,331 333,-69-178,28-33,-337-245,112 92,-134-99,-46-36,-24-18,1-1,25 16,-24-20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8:57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1917 0,'2'47,"3"-1,10 50,-11-71,66 346,-10-50,88 421,-117-595,-28-134,2 16,-5-27,0 0,1 0,-2 0,1 0,0-1,0 1,0 0,-1 0,1 0,-1-1,0 1,0 2,0-3,0 0,0 0,1 0,-1-1,0 1,0 0,0 0,0-1,0 1,0 0,0-1,0 1,0-1,0 0,0 1,0-1,-2 1,-23 0,21-1,-119-6,-95 1,97 13,1 5,-126 30,-232 79,326-80,-365 91,347-89,119-31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00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5942,'-1'-6,"-1"0,2 1,-2-8,0-8,-144-871,83 624,-49-254,104 471,-2-98,11 121,0 0,2 0,2 0,0 1,10-31,-3 27,0 0,3 1,0 0,2 2,0 0,42-49,-19 33,3 1,94-74,59-16,220-81,24 46,14 34,4 21,1331-255,-182 48,-1036 219,-465 90,1 4,0 5,153 16,218 49,26-7,362 46,-451-61,-332-39,1-3,162-24,-168 10,-1-3,0-4,100-42,-128 42,-1-2,-1-2,-2-2,-1-2,-1-2,40-38,-43 29,-2-1,-1-2,-3-1,-2-2,47-89,-41 57,-4-2,-4-1,22-90,49-320,-76 351,1 20,-18 91,22-54,-15 57,-2 9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01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1 764,'16'1,"30"4,-11 0,186 15,3-16,-167-7,108-20,-126 14,0-2,0-2,55-26,-47 14,-1-1,-2-3,-1-1,-1-3,61-60,-36 28,2 3,3 3,138-85,-143 106,102-44,-166 81,5-2,-1 0,1 1,9-3,-15 5,0 0,0 0,-1-1,1 1,0 0,0 1,0-1,-1 0,1 0,0 1,0-1,-1 1,1 0,0-1,-1 1,1 0,0 0,-1 0,2 1,-1 1,0-1,0 1,0-1,0 1,-1 0,1-1,-1 1,0 0,1 0,-2 0,1 0,1 4,0 7,0 21,-1-30,-5 227,-2-30,8-177,0 0,2-1,0 0,2 0,0 0,2-1,1 1,0-2,2 0,25 41,0-12,2-2,58 60,102 71,-182-168,82 64,-81-66,-8-5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39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11810 0,'-73'4,"41"-1,-78 6,-49 2,-535 14,-5-21,204-3,-360 36,668-22,-182 18,0 13,-138 43,264-34,-78 16,-5 13,-160 41,370-99,-313 56,-4-20,215-31,-77 19,51-7,-80-17,-2-27,277 0,-321-12,-3-28,-142-73,7-29,420 118,43 12,-27-9,-109-18,164 39,1 0,-1 1,-22 3,19-1,-26-1,-100-17,58 4,-136-1,1 13,121 1,-244 0,331-1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41.7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1158 1,'-2'0,"-2"6,-39 53,35-49,-215 254,-12-6,138-153,76-82,-82 93,78-85,-37 60,51-71,0 1,-9 31,-10 45,24-74,-18 63,-72 238,79-281,-39 74,4-13,51-102,-1 3,0 1,0-1,-2 10,4-14,-1 1,1 0,0-1,0 1,0-1,1 1,-1-1,0 1,0 0,1-1,-1 1,1-1,-1 1,1-1,0 0,0 1,1 2,3 0,-1 1,1 0,0-1,0 0,10 6,34 15,-44-22,177 81,0 0,57 37,243 165,-186-83,-6-5,-253-174,36 26,-62-42,-1 0,0 1,-1 1,13 15,-21-24,7 10,13 14,-13-18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47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166 112,'4'2,"1"-1,-1 1,1-1,0 0,8 1,6 0,323 30,6-24,-285-7,1670 3,-1068-6,-184-4,-4-35,-244 6,170-23,0 33,-222 29,-213-3,-1 1,-47 9,24-2,30-5,-477 71,107-14,-307 56,-265 82,774-165,-1-9,-1-9,-277-11,257-22,-47-1,195 21,-125 21,120-13,-202 28,203-26,66-11,10 0,21-1,206-1,-19 0,56-1,1815 0,-1903 1,208 7,13 0,-241-7,310 12,-243 21,2 0,-40-24,-134-10,76-10,-117 8,-16 2,-8 0,-31 2,-44 6,-123 21,-6 1,-774 40,-28-69,525-2,319 2,-255 1,183 16,1 17,-317 35,46-42,1-27,492 0,4 0,15 1,5 1,32 4,45 4,48 4,54 2,57-3,54-4,45-2,1937-2,-1433-7,-655 2,32-1,622 2,-833 0,-18 3,-20 4,0-2,-36 4,38-6,-73 9,-36 3,-47 5,-42 5,-40 4,-1293 147,1279-147,32-6,30-6,-635 14,-609-36,1579 4,29 0,71 0,57 0,1774 0,-1896-1,182 3,-34 22,-186-12,101 7,487 31,3-19,-637-30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8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 15416,'-15'65'1807,"-4"38"208,15-73-982,-20 177 321,19-147-788,-10 132 1,-3 32-431,11-121-23,-11 190 1,-2 30-68,12-184 74,-12 231 0,-2 19-50,14-248 156,-9 158 1,3-28-158,8-178 53,-8 99 3,2-34-61,7-107 129,3-26-131,-2 24-59,-2 1 0,-14 53 0,12-81-128,8-22 97,0 1 1,0-1-1,0 0 1,-1 1-1,1-1 1,0 0-1,0 1 1,-1-1-1,1 0 1,0 0-1,0 1 1,-1-1-1,1 0 1,0 0-1,-1 1 1,1-1-1,0 0 1,-1 0-1,1 0 1,0 0-1,-1 0 1,1 1-1,-1-1 1,1 0-1,0 0 1,-1 0-1,1 0 1,-1 0 0,1 0-1,0 0 1,-1 0-1,1 0 1,-1-1-1,1 1 1,0 0-1,-1 0 1,1 0-1,-1-1 1,1 1-8,-2 0-64,-3-4 138,-3-8-912,-22-56 17,21 46-1846,-9-19-7523,42 95 7679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17655,'-23'213'364,"18"-149"1456,-10 145 0,-1 38-1210,9-126 616,-9 236 1,-1 47-888,12-234 129,-4 268 4,1 20-379,6-293-98,0 182 3,5-38 1,-2-202-4,2 120 3,-1-36 1,-1-129-6,0 59 1,2-29-8,-3-65-44,2 51-89,-3-72-663,-2-7 766,2-1-104,0 0 1,0-1 0,0 0-1,0 1 1,0-1 0,0-4 0,-11-93-995,11 98 1060,1-1 0,0 1 0,0-1 0,0 1 0,0-1 0,1 1 0,-1-1 0,2-4 0,44-156-849,-31 113-1750,13-48-7304,-65 228 7501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15960,'7'61'1639,"3"64"176,-7-84-942,6 100 1,2 27-602,-6-89 214,8 152 1,10 172-307,8 129-28,-19-224-13,-7-59-47,-4-129 194,1 244 1,-2 39-155,-1-251 243,-5 185 3,-3-17-251,5-214 128,-6 96 3,-1-46-232,7-107-160,4-49 133,-5 50-169,-13 50 0,12-60-3387,-7 51-7952,30-212 8677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25 11208,'1'-23'3332,"-2"23"-3272,1 0 0,0 0 1,-1-1-1,1 1 0,-1 0 1,1 0-1,0 0 1,-1 0-1,1 0 0,-1 0 1,1 0-1,0 0 0,-1 0 1,1 0-1,-1 0 0,1 0 1,0 0-1,-1 0 1,1 0-1,-1 1 0,1-1 1,0 0-1,-1 0 0,1 0 1,0 1-1,-1-1 1,1 0-1,0 0 0,-1 1 1,1-1-1,0 0 0,-1 0 1,1 1-1,0-1 1,0 0-1,-1 1 0,1-1 1,0 1-1,0-1 0,0 0 1,0 1-1,-1 0 0,-21 67 691,17-48-516,-19 120 95,19-107-110,-17 163 74,18-149-148,-7 233 77,9-226 12,-9 205 67,4-87-338,7-156-1261,0-23-10,1-16 399,-1 16-1125,0-8-5560,0 34 5704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 13448,'-30'10'258,"28"-10"-70,0 1 0,0-1 0,1 1-1,-1 0 1,0 0 0,0-1 0,1 1-1,-1 0 1,0 1 0,1-1 0,-3 2 0,-2 3 145,-2 1-144,-16 11 832,-55 36 19,60-43-600,-87 43 91,85-44-518,-75 36 11,79-36 16,-51 35 28,68-45-62,-1 0 0,1 1-1,-1-1 1,0 1-1,1-1 1,-1 1-1,1-1 1,-1 1-1,1-1 1,0 1 0,-1-1-1,1 1 1,-1-1-1,1 1 1,0 0-1,0-1 1,-1 2-1,-1 6 19,-1-1-1,2 1 1,-1 0-1,1 0 1,0 0-1,1 9 0,0-16-1,0 1 0,0-1 0,0 0 0,1 1 0,-1-1 0,0 0 0,1 0 0,-1 1 0,2 1 0,10 20 128,27 38-1,-24-43 24,80 81 69,-72-75-74,111 128 90,-126-143-127,10 15 0,92 145 230,-91-137-146,66 127 105,-85-159-319,50 98-268,-50-98 241,0 0 0,0 0 0,0 0 0,0 0 0,0 1 0,0-1 0,1 0 0,-1 0 0,0 0-1,0 0 1,0 0 0,0 0 0,0 0 0,0 0 0,0 0 0,0 0 0,1-1 0,-1 1 0,0 0 0,0 0-1,0 0 1,0 0 0,0 0 0,0 0 0,0 0 0,0 0 0,1 0 0,-1 0 0,0 0 0,0 0 0,0 0-1,0 0 1,0 0 0,0-1 0,0 1 0,0 0 0,0 0 0,0 0 0,0 0 0,0 0 0,0 0 0,0 0-1,0 0 1,0-1 0,0 1 0,0 0 0,0 0 0,0 0 0,0 0 0,0 0 0,0 0 0,0 0 0,0 0-1,0-1 1,0 1 0,0 0 0,0 0 0,1-10-287,1 5-499,25-19-199,-17 19 804,74-21-2210,-5 2-8429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2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12464,'1'-4'2880,"1"8"-1545,3 14-271,8 48-492,-2 38-353,-9-77-182,1-1 143,2 118 86,-5-115-18,-3 109 97,3-114-132,0 68 101,1-80-26,-1-12-284,0 1 16,1 1 0,-1-1 0,0 1 0,1-1 0,-1 1 0,1-1 0,0 0 0,-1 0 0,1 1 0,0-1 0,0 0 0,0 0 0,0 0 0,0 0 0,0 0 0,0 0 0,0 0 0,1 0 0,0 1 0,-1-2-10,-1 0 1,0 0 0,1 0 0,-1 0-1,0 0 1,1 0 0,-1 0-1,0 0 1,0 0 0,1 0 0,-1 0-1,0 0 1,1 0 0,-1 0 0,0 0-1,1-1 1,-1 1 0,0 0-1,0 0 1,1 0 0,-1 0 0,0-1-1,0 1 1,1 0 0,11-9 82,0 0 0,0-1 0,14-16 0,-10 8 135,77-98 70,-71 82-196,45-71 3,9-16-42,-47 76 143,101-155 78,-107 167-104,79-90 47,-84 106-172,-5 7-39,1 0 1,0 1 0,24-11-1,-26 16-34,-7 4 3,0 0 0,0 0 0,0 0 0,0 1 1,0-1-1,0 1 0,0 0 0,5 3 0,-2 1-565,0 3 302,-1 1 0,11 17 0,-18-26 228,0 1 1,1 0-1,-1-1 1,1 1-1,-1-1 1,0 1-1,1 0 0,-1-1 1,1 1-1,0-1 1,-1 1-1,1-1 1,0 1-1,28 16-487,5 1-2359,-5-1-6597,-68-39 7132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99 10224,'0'0'4408,"3"6"-3568,0 2-713,9 23 522,-5-4-164,7 49 1,-4 35-262,-10 42 7,-3-137-58,-37 127 429,39-141-571,0 1 1,1-1 0,-1 1-1,-1-1 1,1 0 0,0 1 0,0-1-1,-1 0 1,1 0 0,-1 0-1,-3 3 1,3-3-8,2-2-21,0 0 0,0 0 0,0 0 0,0 0 0,0 0 0,0 0 0,0 0 0,0 0 1,0 0-1,0 0 0,0 0 0,0 1 0,0-1 0,0 0 0,-1 0 0,1 0 0,0 0 0,0 0 0,0 0 0,0 0 1,0 0-1,0 0 0,0 0 0,0 0 0,0 0 0,0 0 0,-1 0 0,1 0 0,0 0 0,0 0 0,0 0 0,0 0 1,0 0-1,0 0 0,0 0 0,0 0 0,0 0 0,0 0 0,-1 0 0,1-1 0,0 1 0,0 0 0,0 0 0,0 0 1,0 0-1,0 0 0,0 0 0,-2-2 17,-1 0 0,1 1 0,0-1 0,0-1 0,1 1 0,-1 0 0,0 0 0,1-1 1,-3-3-1,-11-28 9,14 30-17,-14-44 45,-18-100 0,23 74-61,-3-37-4,12 88-26,3-82-26,1 87-40,23-56-25,-26 73 124,1 0-1,-1 0 0,0 1 1,1-1-1,-1 0 1,1 0-1,-1 1 0,1-1 1,-1 1-1,1-1 1,-1 0-1,1 1 0,0-1 1,-1 1-1,2-1 1,3-3-5,1 0 1,0 1 0,6-4-1,-7 6 6,-1-1-1,0 1 1,1 0-1,0 0 1,-1 0-1,1 0 1,6 1-1,0 1 7,-1 1-1,1 0 0,-1 0 0,1 1 0,-1 1 0,0 0 1,14 8-1,-5-1 201,67 63 90,-71-57-56,0 4-134,-2 0 0,0 1 0,10 25 0,-16-32-21,-1 1 1,-1 0-1,0 0 1,-1 1-1,-1-1 0,1 22 1,-4-32-45,0 1 0,-1-1 0,1 1 0,-2-1 0,1 0 0,-1 0 0,0 0 1,0 0-1,0 0 0,-1 0 0,0 0 0,0-1 0,-1 1 0,0-1 0,1 0 0,-6 4 0,0 1 43,-1-1 0,0 0-1,0-1 1,-1 0-1,0-1 1,-18 9 0,20-11 5,6-3-67,0-1-1,0 1 0,-1-1 0,1 1 0,-1-1 1,1 0-1,-1 0 0,1-1 0,-1 1 0,0-1 0,-6 0 1,-21 0-68,0-2 0,1-1 1,-45-10-1,71 12 20,0 0 1,1-1-1,-1 1 0,1-1 1,0 0-1,-1 0 1,1 0-1,0 0 0,0-1 1,0 1-1,1-1 0,-6-6 1,4 1-909,1-2 613,0 1 0,1-1-1,0-11 1,-1 5-2528,-3-14-6068,14 70 6729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5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10040,'0'0'1321,"6"-2"-216,2 0-1055,2 0 722,0 0 0,10-4 0,-18 5-686,-1 0 0,1 0 1,-1 0-1,0 0 1,0 0-1,1 0 0,-1 0 1,0 0-1,0 0 1,0-1-1,0 1 1,0 0-1,0-1 0,0 1 1,-1-1-1,2-2 1,1-4 227,0-1 1,1-10-1,-2 9 37,5-16-1,-1 12-164,-1-1 53,1 0-1,10-16 0,-12 24-194,-2 4 21,0 0 0,0-1 0,1 1 0,4-4 0,-1 2 35,-1 0-1,1 0 0,1 1 0,-1 0 0,1 0 0,-1 0 0,1 1 0,9-3 0,-9 3-58,-5 3-23,-1-1-1,1 0 1,0 1 0,-1-1 0,1 1-1,0 0 1,0-1 0,0 1-1,-1 0 1,1 0 0,3 1 0,0-1 29,0 1-1,0 0 1,1 0 0,-1 0 0,6 3 0,-8-3-87,0 1 0,-1-1 0,1 0 0,-1 1 0,1 0 0,-1-1 0,1 1 0,-1 0 0,0 0 0,0 1 0,0-1 0,0 0 0,2 4 0,-2 0-531,1 0 1,-1 0-1,2 7 0,-3-9 431,1 1-1,-1-1 1,1 0-1,3 7 1,6 2-1948,4 8-8105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5 10040,'0'6'107,"0"-2"1715,-10-7-327,-1-1-842,0 2 1,-19-3 0,22 5-526,-32 18 67,33-12-15,-26 41 93,28-36 15,-7 53 114,12-51-142,0-6-164,1 1-44,0 0 0,1 0 1,-1 0-1,1 0 0,1 0 0,0 0 1,6 12-1,31 51 178,-39-70-219,-1 0 1,1 0-1,0 0 0,-1 0 0,1 0 0,0-1 0,0 1 0,0 0 0,0 0 0,1 0 0,7 6 30,2-1 0,-1-1 0,18 8 0,-27-13-36,0 0 1,0 0-1,0 1 1,0-1 0,0 0-1,0 0 1,0 0-1,-1 0 1,1 0-1,0 0 1,1 0-1,10-2 27,-1 0-1,20-8 0,-22 4 35,3-6-16,13-18 0,-21 20 50,-2 3-76,0-1 0,-1 1 0,0-1-1,0 0 1,-1 1 0,0-1 0,-1 0-1,1 1 1,-4-14 0,2 15-20,0 1-5,0 0 1,0 0 0,0 0 0,-4-6-1,5 8 23,-4-6-200,0 0-1,0 0 1,-1 0-1,0 1 0,0 0 1,-1 0-1,-12-10 1,18 17 76,0 0 1,0 0-1,0 0 1,-1 0-1,1 0 1,0 1-1,-1-1 1,1 1-1,-1-1 1,1 1-1,-1-1 1,1 1 0,-1 0-1,1-1 1,-1 1-1,1 0 1,-1 0-1,1 0 1,-1 0-1,1 1 1,-1-1-1,1 0 1,-1 1-1,1-1 1,-3 2-1,-11 6-126,14-8 218,1 1-1,0-1 1,0 0-1,0 0 1,-1 0-1,1 0 1,0 1-1,0-1 1,0 0-1,-1 0 1,1 0-1,0 1 1,0-1 0,0 0-1,0 0 1,-1 1-1,1-1 1,0 0-1,0 0 1,0 1-1,0-1 1,0 0-1,0 0 1,0 1-1,0-1 1,0 0-1,0 1 1,0-1-1,0 0 1,0 0-1,0 1 1,0-1-1,0 0 1,0 0 0,1 1-1,-1-1 1,0 0-1,0 0 1,0 1-1,0-1 1,0 0-1,1 0 1,-1 1-1,0-1-21,9 9-1680,0 6-6601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 10224,'-3'0'-194,"-6"0"906,9 0-662,0 0 0,-1 0 0,1 0 0,0 0 0,0-1-1,-1 1 1,1 0 0,0 0 0,0 0 0,0 0 0,-1 0-1,1 0 1,0-1 0,0 1 0,0 0 0,-1 0 0,1 0-1,0 0 1,0-1 0,0 1 0,0 0 0,0 0 0,0-1-1,-1 1 1,1 0 0,0 0 0,0 0 0,0-1-1,0 1 1,0 0 0,0-1 0,5 7 1062,-4-6-1076,0 1-1,0 0 0,0 0 1,0 0-1,0-1 0,0 1 1,0 0-1,1 2 1,8 19 193,-2 0 0,0 0 1,5 25-1,-10-30 39,8 88 120,-9-82-80,8 95 121,-8-94-155,12 159 207,-12-123-409,-2-28-20,-1-3-42,1-27-11,-1 1 0,1-1 0,0 0 0,-1 0-1,0 0 1,1 1 0,-1-1 0,0 0-1,0 0 1,0 0 0,-2 3 0,2-5-5,1 0 1,-1 1 0,1-1-1,-1 0 1,1 0-1,-1 0 1,0 0-1,1 1 1,-1-1 0,1 0-1,-1 0 1,0 0-1,1 0 1,-1 0 0,1 0-1,-1 0 1,0-1-1,1 1 1,-1 0-1,1 0 1,-1 0 0,1-1-1,-1 1 1,0 0-1,0-1-5,-21-11-92,-23-19 2,14 9 94,28 20 14,0 0-1,0 1 0,-1-1 0,1 1 0,-1 0 1,1 0-1,0 0 0,-7 0 0,5 0 10,-4 1 86,-5 6-28,-24 12 1,37-17-65,0-1-1,0 1 0,0-1 1,1 1-1,-1-1 1,0 1-1,1-1 1,-1 1-1,1 0 1,-1-1-1,0 2 0,-8 11 52,2 1-1,-7 16 1,10-18 165,2 56 100,4-55-58,6 6-79,10 20 0,-17-38-171,-1-1-1,0 1 1,1 0-1,-1-1 1,0 1-1,1-1 0,-1 1 1,1-1-1,-1 1 1,1-1-1,-1 1 0,1-1 1,-1 0-1,2 1 1,5 3 58,0-1 0,0 0 0,0-1 0,15 4 0,-21-6-51,0 0 1,0 0-1,0 0 1,-1 0 0,1 0-1,0 0 1,0 0-1,0 0 1,0 0-1,0 0 1,1-1-1,9-3 97,1 0 0,0-1 0,-1-1 0,0 0 0,0 0 0,0-1 0,16-15 0,-4-2-33,-10 9 158,-4 3-162,0 0-1,-1 0 0,0-1 0,8-17 1,-16 28-107,-2 3 19,2 0 1,-3 1-140,1 1-1,0 0 1,0-1-1,0 1 1,0 0 0,1 0-1,-1 1 1,-1 5-1,-7 26-177,7-23 202,0 3-627,-4 65-190,7-79 913,0 1-1,0-1 1,0 0-1,0 1 0,0-1 1,0 0-1,1 0 1,-1 1-1,1 1 1,6 14-752,1 0 0,13 20 1,13 29-9507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13088,'0'9'921,"1"-1"0,1 1 0,0 0 1,3 9-1,1 5-788,7 42 155,-3 1 0,3 122-1,-13-174-379,0 0-1,-6 26 0,4-23-478,-6 27-453,8-43 860,0 1 1,-1-1-1,1 1 1,-1-1 0,1 0-1,-1 1 1,0-1-1,1 1 1,-1-1-1,0 0 1,0 0-1,0 1 1,0-1-1,-2 2 1,1-2 23,1 0 7,0-4-46,-8-63-1789,-1 2-6025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13448,'0'0'0,"-5"8"0,-2 4 656,2 10 0,1 14-656,5 4-984,4 0 1048,2 38-9864,-14-156 9800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11832,'1'0'48,"-1"0"-1,1 0 1,0 1 0,-1-1 0,1 0 0,-1 0 0,1 1 0,-1-1 0,1 0-1,-1 1 1,1-1 0,-1 1 0,1-1 0,-1 1 0,1-1 0,-1 1-1,0-1 1,1 1 0,-1-1 0,0 1 0,1-1 0,-1 1 0,0 0 0,0-1-1,1 2 1,3 15 1776,-4-15-1604,4 18 695,2 25 0,-6-37-795,5 84 896,-5-65-975,1-2 39,-1 125 63,-1-117 90,-5 149 71,4-141-184,-5 196 63,6-190 10,9 166 55,-5-177-166,19 129 108,-22-160-171,1 3-4,0 0 0,1 0 0,0 0 0,0 0 1,6 15-1,-8-23-15,0 1 0,0-1 0,0 0 0,0 0 0,0 0 0,0 0 0,0 0 0,0 0 0,0 0 0,0 0 0,1 0 0,-1 0 0,0 0 0,0 0 0,0 0 0,0 1 0,0-1 0,0 0 1,0 0-1,0 0 0,0 0 0,0 0 0,0 0 0,0 0 0,0 0 0,0 0 0,0 0 0,0 0 0,1 0 0,-1 0 0,0 0 0,0 0 0,0 0 0,0 0 0,0 0 0,0 0 0,0 0 0,0 0 0,0 0 0,0 0 0,0 0 1,0 0-1,1 0 0,-1 0 0,0 0 0,0 0 0,0 0 0,0 0 0,0 0 0,0 0 0,0 0 0,0 0 0,0 0 0,0 0 0,0 0 0,0 0 0,0-1 0,0 1 0,0 0 0,0 0 0,1 0 0,-1 0 0,0-1-2,1-1 0,0 0-1,-1 1 1,1-1 0,-1 0-1,0 1 1,1-1 0,-1 0-1,0 0 1,0 1 0,0-1-1,0 0 1,0 1-1,-1-1 1,1 0 0,-1-3-1,0 3 1,-22-90-94,20 83 90,1 5-3,1 0-1,-1 1 1,0-1 0,0 0 0,-3-4-1,0-1-6,-1 1-1,-1 0 0,1-1 0,-1 2 0,-15-14 0,21 21 18,1 0-1,0 0 1,0 0-1,0 0 1,-1-1-1,1 1 1,0 0-1,0 0 1,0 0-1,-1 0 1,1 0-1,0 0 1,0 0-1,-1 0 1,1 0-1,0 0 1,0 0-1,0 0 1,-1 0 0,1 0-1,0 0 1,0 0-1,-1 0 1,1 0-1,0 0 1,0 0-1,-1 1 1,-46 15 51,37-10 94,-30 35 60,39-40-193,1-1 1,-1 1-1,1 0 1,-1 0-1,0 0 0,1-1 1,0 1-1,-1 0 1,1 0-1,-1 1 1,-4 17 104,-4 21 0,9-28 148,2-2-202,1 1 0,0-1 0,0 0 0,1 0 0,0-1-1,1 1 1,10 14 0,-9-15-43,-4-5 15,1-1 0,-1 1 0,1-1 0,0 0 0,0 0 0,5 3 0,-2 1 37,1-1-43,-1 0-1,1-1 0,0 1 0,1-1 0,-1 0 1,1-1-1,0 0 0,15 5 0,-22-8-73,0-1 0,-1 0 0,1 1-1,0-1 1,0 0 0,-1 0 0,1 0-1,0 0 1,0 1 0,0-1 0,-1 0 0,1-1-1,0 1 1,0 0 0,0 0 0,-1 0-1,1 0 1,0-1 0,0 1 0,-1 0-1,1 0 1,1-1 0,-2 0-36,1 1 0,-1 0 1,1 0-1,0 0 0,-1 0 0,1 0 0,0 0 1,-1 0-1,1 0 0,0 0 0,-1 0 0,1 1 0,-1-1 1,2 0-1,1 1-96,5 0 272,8 2-2771,-1-1-6457,-35-5 6858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74 9504,'-3'-1'292,"-1"0"0,0 0 0,1-1 0,0 1 0,-1-1 0,1 0 0,0 0 0,0-1 0,0 1 0,0 0 1,-4-6-1,-15-11 1235,-12-7 174,30 25-1435,-31 3 109,26 2-102,-42 33 89,41-26-194,-30 59 84,34-54-24,-10 61 78,15-62-166,3 7-52,6 25-1,-7-43-80,-1-1 1,1 1-1,0-1 0,1 0 0,-1 0 1,1 0-1,1 4 0,3 3 2,7 15 9,-7-17 44,28 17 35,-26-22-2,-3-2-78,1 0 0,0-1 0,0 0-1,0 0 1,0-1 0,0 1 0,-1-1 0,1 0 0,10-4 0,6-5-9,-14 4 7,1-4-6,-1 0 0,0 0 0,-1-1 0,0 0 0,0 0 0,8-22 0,-13 28 16,0 0 0,0 0 0,-1-1 0,0 1 0,0 0 0,0-1 0,-1 1 0,0-1 0,0 0 0,0 1 0,0-1 0,-1 1 0,0-1 0,0 1 0,-1 0 0,0-1 0,0 1 0,0 0-1,-4-7 1,3 7 23,-9-12 202,11 16-235,1 0-1,-1 0 1,0 1-1,0-1 0,1 0 1,-1 1-1,0-1 1,0 1-1,0-1 0,0 1 1,0 0-1,0-1 1,0 1-1,0 0 0,0 0 1,0-1-1,-1 1 1,-3 0 32,1 0 0,-1 1 0,1-1 0,-1 1 0,1 0 0,0 0 0,-1 0 0,1 1 0,0 0 1,0-1-1,0 1 0,0 1 0,-4 2 0,2 0 54,1 0 0,-1 0 0,1 1 0,0 0 0,1 0-1,-1 0 1,-5 11 0,4-7-57,3-4 36,-1 0 1,1 0-1,-3 10 1,-28 74 291,29-68-106,-14 101 108,17-94-108,-1 140 108,3-159-241,3 19 0,10 82 134,7 22-50,46 165 1,-33-187-117,-31-105-93,0 0 0,0 0 0,1 0 1,0-1-1,0 1 0,0-1 0,1 1 0,5 5 0,-6-8-5,0-1-1,0 1 1,0-1 0,0 0-1,0 1 1,0-2-1,1 1 1,-1 0-1,1-1 1,-1 1 0,1-1-1,-1 0 1,1-1-1,6 2 1,2-1 5,23 0 0,-30-1-7,-1-1 0,1 0 0,0 0 0,0 0 0,-1 0 0,1-1 0,7-3 0,-2-1-6,0 0 0,0-1-1,-1 0 1,0-1 0,0 1 0,8-11 0,-5 4-53,-1-1 1,18-28 0,-28 40-27,1 0 0,-1 0 1,1 1-1,0 0 0,0-1 0,0 1 0,3-3 1,4-3-20,11-16-104,-11 17-440,12-4 316,16-9-3552,-10 6-6376,-62 33 7741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10672,'1'2'101,"0"-1"1,-1 0-1,1 1 1,-1-1 0,1 0-1,-1 1 1,0-1-1,0 1 1,1-1 0,-1 1-1,0-1 1,0 0-1,0 1 1,-1-1 0,1 1-1,0-1 1,0 1-1,-1-1 1,1 0 0,-1 1-1,0 1 1,-5 19 1071,-4 37-299,9-55-801,0-1-1,1 0 1,-1 1-1,1-1 0,0 1 1,0-1-1,1 6 1,0 3 14,2 30-19,0-22-63,8 29-1,-6-38 10,-1-4 14,1 0 1,-1-1 0,1 1-1,1-1 1,-1 0 0,1-1-1,0 1 1,1-1 0,7 5-1,-9-7-3,-4-3-13,0 1 1,1 0 0,-1-1 0,1 1-1,-1-1 1,1 1 0,-1-1-1,1 1 1,-1-1 0,1 0 0,0 0-1,-1 0 1,3 0 0,3-1 38,0 0-1,0 0 1,12-4 0,-12 1 48,0-3-50,-1 0 0,0 0 0,-1 0 0,0 0 0,0-1-1,-1 0 1,7-16 0,-1-5-8,-2 0 1,9-52-1,-15 72 60,1-10 64,-3 19-149,0-1 0,0 0 0,0 0 0,0 1 0,0-1 0,0 0 0,0 0 0,0 1 0,0-1 0,0 0 0,0 0 0,-1 1 0,1-1 0,0 0 0,-1-1-1,-2 21 432,4-3-163,1 1-1,7 27 1,-5-25-103,-2-6-148,-1-8-9,0 0-1,0 0 1,0 0-1,3 6 1,6 15 49,26 49 0,-31-66-78,12 15-218,-2-8-670,-1-2 0,28 21 0,-37-33 653,1-2-197,-1-1 1,0 0 0,0 0-1,6-2 1,18-4-9030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45 11296,'-18'28'197,"18"-28"-178,0 0 0,0 0 0,0 1 0,0-1 0,0 0 0,0 0 0,0 0 0,0 0 0,0 0 0,0 0 0,0 0 0,0 1 0,0-1 0,0 0 0,0 0 0,0 0 0,-1 0 0,1 0 0,0 0 0,0 0 0,0 0 0,0 0 0,0 0 0,0 1 0,0-1 0,0 0 0,-1 0 0,1 0 0,0 0 0,0 0 0,0 0 0,0 0 0,0 0 0,0 0 0,-1 0 0,1 0 0,0 0 0,0 0 0,0 0 0,0 0 0,0 0 0,0 0 0,-1 0 0,1 0 0,0 0 0,0 0 0,0-1 0,0 1 0,0 0 0,0 0 0,0 0 0,-7-3 333,2-1 1,-1 0-1,0-1 1,1 1-1,-8-9 1,8 8-205,0 0 1,0 1-1,0-1 1,0 1-1,-1 0 1,0 1-1,-9-5 1,14 7-121,-1 1 1,1-1-1,0 1 1,-1-1 0,1 1-1,-1 0 1,1 0 0,-1 0-1,1 0 1,-1 0 0,1 0-1,-1 0 1,1 0 0,-1 1-1,1-1 1,-1 0-1,1 1 1,-1-1 0,1 1-1,-2 1 1,1-1-2,0 1 0,1-1 0,-1 1 0,0 0 0,1 0-1,-1-1 1,1 1 0,0 0 0,-1 1 0,1-1 0,-1 3 0,-1 4 48,0-1 1,1 1-1,0 0 1,1 0-1,-1 10 1,2-17-18,0 0 1,0 0 0,0 0-1,0 0 1,0 0-1,0-1 1,1 1-1,-1 0 1,1 0 0,1 4-1,1 2 38,-1 2-34,-1-6 3,0 0 0,0 0 0,0 0-1,1 0 1,0 0 0,2 3 0,27 56 433,-27-55-403,0-1-1,1 1 1,0-1-1,1 0 1,7 8-1,-6-7-55,-4-5-13,0 0 0,0 0 0,0 0 0,0 0 0,0-1 0,0 1 0,1-1 0,-1 0 0,1 0 0,6 2 0,-6-2-10,3-1 64,-5-1-74,0-1-1,0 1 1,0-1-1,0 0 1,0 1 0,0-1-1,0 0 1,0 0-1,0-1 1,-1 1-1,1 0 1,0-1-1,-1 1 1,1-1-1,-1 1 1,1-1-1,-1 0 1,0 1-1,0-1 1,0 0-1,0 0 1,0 0-1,0 0 1,0 0-1,0 0 1,-1 0 0,1-4-1,2-25 2,-4 18-7,-1 0-1,0 0 1,-1 0 0,-6-16 0,5 16-1,-12-34-116,15 44 136,-2-3-122,3 16-52,-1-4 135,1-4-14,0 0 0,0 0 0,0 1 0,0-1 0,1 0 0,-1 0 0,2 4 0,25 98-1243,-13-60 106,2 14 37,-16-57 1106,0 0 1,1 0-1,-1 0 1,0 1-1,0-1 1,1 0-1,-1 0 0,0 0 1,1 0-1,-1 0 1,1 0-1,0 0 1,-1 0-1,1-1 1,1 2-1,5 6-1943,4 7-7082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12192,'14'46'1464,"14"57"1847,-26-89-3187,7 18 570,-2-8-426,-2 0 0,5 29 0,-8-39 102,0-9-322,1-13 32,2-59 10,-3 56-44,4-6 7,1 1 0,1 0-1,14-22 1,-17 31-7,0-1-1,1 1 1,0 0-1,1 0 1,-1 1-1,1 0 0,0 0 1,13-8-1,-11 11 215,8 2-74,16 0-1,-32 1-169,-1 0 1,1 0-1,0 0 1,-1 0-1,1 0 0,-1 0 1,1 0-1,0 1 0,-1-1 1,1 0-1,-1 0 0,1 1 1,-1-1-1,1 0 1,-1 1-1,1-1 0,0 1 1,16 12 186,22 24 0,-28-23 37,11 23-122,28 61 0,-37-59-294,-4-16-2965,9 22-6844,-42-105 7532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45 11032,'2'-2'280,"0"-1"-1,0 1 1,0 0 0,-1-1 0,1 1 0,1-6 0,-2 7-173,-1 0 0,0 1 0,1-1 1,-1 0-1,0 0 0,0 0 0,1 0 0,-1 0 1,0 0-1,0 0 0,0 0 0,0 1 0,0-1 1,0 0-1,0 0 0,-1 0 0,1 0 0,0 0 1,0 0-1,-1 0 0,1 1 0,-1-1 0,0-1 1,1 2-65,-1 0 1,1 0 0,0 0 0,0 0 0,-1 0 0,1 0 0,0 1 0,-1-1 0,1 0 0,0 0 0,0 0 0,-1 1 0,1-1 0,0 0 0,0 0 0,0 1 0,-1-1 0,1 0 0,0 0 0,0 1-1,0-1 1,0 1-11,-3 4 72,2 0 0,-1 1 0,1 0-1,0-1 1,0 1 0,0 8-1,0-12-121,0 13 60,-3 32 164,1 92 7,3-106-134,3 147 12,-1-142-110,8 174-125,-8-173-482,16 114-275,-14-131 127,-3-19 645,0 0 71,0 0 0,0 0 0,0 0 0,0 0 0,0 0 1,1 0-1,-1-1 0,1 1 0,0 0 0,0-1 0,0 1 0,0-1 0,0 0 0,5 4 0,-7-6 45,1 1 0,-1-1 0,0 0 0,0 0 0,1 0 0,-1 0 0,0 0 0,1 0 0,-1 0 0,0 1 0,1-1 0,-1 0-1,0 0 1,1 0 0,-1 0 0,0 0 0,1 0 0,-1 0 0,0 0 0,0-1 0,1 1 0,4-1-75,-1-1-1,0 1 1,1-1 0,-1 0-1,0-1 1,0 1 0,-1-1-1,6-4 1,5-3-1084,37-22-7049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943 6 16759,'-150'-5'348,"112"4"1392,-184 3 471,214-2-2058,-1 0 1,1 0-1,-13 4 0,-195 43 394,211-46-682,0 0 0,1 1-1,-1-1 1,1 1 0,-1 0 0,-4 3-1,9-5 136,-22 12-473,-25 19 0,32-19 345,-25 26 0,40-38 128,-5 5-648,-1 1 0,0-1 1,-12 8-1,-57 42-8714,175-129 7038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0 687 16671,'0'0'864,"0"59"8,0 42-872,0-34-1392,3-12 1472,12-48 0,6-34-80,15 9-12423</inkml:trace>
  <inkml:trace contextRef="#ctx0" brushRef="#br0" timeOffset="1">131 0 10400,'0'0'0,"12"35"0,4 17 0,13 5-1848,8 13 2208,11-16 8,12-3-368,48 54-6576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13720,'-1'4'223,"0"-1"0,-1 1 0,1-1 0,-1 0 0,0 0 0,0 1 0,-3 3 0,4-6-144,0 1 0,0-1 0,0 1 0,0-1 0,-1 0 0,1 0 0,0 1 0,-1-1 0,1 0 0,-1 0 0,0-1 0,1 1 0,-1 0 0,1 0 0,-1-1 0,0 1 0,-2 0 0,4-1-126,-1 0-1,1 0 1,0 0-1,0 0 0,0 0 1,0 0-1,0 0 1,-1 0-1,1 0 1,0 0-1,0 0 1,0 0-1,0 0 0,0 0 1,-1 0-1,1 0 1,0 0-1,0 0 1,0 0-1,0 0 1,0 0-1,0 0 1,0 0-1,-1 0 0,1 1 1,0-1-1,0 0 1,0 0-1,0 0 1,0 0-1,0 0 1,0 0-1,0 1 1,0-1-1,0 0 0,0 0 1,0 0-1,-1 0 1,1 0-1,0 0 1,0 1-1,0-1 1,0 0-1,0 0 0,0 0 1,0 0-1,0 0 1,1 1-1,-1-1 1,0 0-1,0 0 1,0 0-1,0 0 1,0 0-1,0 1 0,0-1 1,0 0-1,0 0 1,0 0-1,0 0 1,1 0-1,4 7-413,5 1-1192,4 3-6267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16048,'-3'8'223,"2"-7"-124,0 0-1,1 0 1,-1 0-1,1 0 0,0 0 1,-1 0-1,1 1 1,0-1-1,0 0 0,-1 0 1,1 0-1,0 0 0,0 3 1,5 75 1682,-3-56-908,8 125 249,-7-114-754,14 158 50,-13-150-558,19 193-118,-19-192-194,12 153-1470,-16-185 1457,1 1-23,4 18 0,-5-29 484,0-1-1,0 0 1,0 0-1,0 0 1,0 0 0,0 0-1,0 0 1,0 0-1,0 0 1,0 0 0,0 0-1,0 0 1,0 0-1,0 0 1,0 1 0,0-1-1,0 0 1,0 0-1,0 0 1,0 0 0,0 0-1,0 0 1,0 0-1,0 0 1,0 0-1,0 0 1,0 0 0,0 0-1,0 0 1,0 0-1,0 0 1,0 0 0,0 1-1,1-1 1,-1 0-1,0 0 1,0 0 0,0 0-1,0 0 1,0 0-1,0 0 1,0 0-1,0 0 1,0 0 0,0 0-1,0 0 1,0 0-1,0 0 1,0 0 0,1 0-1,-1 0 1,0 0-1,0 0 1,0 0 0,0 0-1,0 0 1,0 0-1,0 0 1,0 0 0,0-1-1,0 1 1,0 0-1,0 0 1,0 0-1,2-1-45,-1 1 0,1-1 0,-1 0-1,1 0 1,-1 0 0,0-1-1,0 1 1,0 0 0,0 0-1,0-1 1,0 1 0,0 0 0,0-1-1,0 1 1,1-3 0,4-8-1567,19-22-8769</inkml:trace>
  <inkml:trace contextRef="#ctx0" brushRef="#br0" timeOffset="1">482 651 13720,'-24'15'300,"24"-14"-161,-1-1 0,0 1 1,0-1-1,0 0 1,1 1-1,-1-1 1,0 0-1,0 0 1,0 1-1,0-1 0,0 0 1,0 0-1,0 0 1,0 0-1,0 0 1,1 0-1,-1 0 1,-1-1-1,-2 0 218,-26-3 1232,-64-13-197,73 15-870,-81 1 2,100 1-591,-1 0 0,1 0 1,0 0-1,0 0 0,0 1 1,-1-1-1,-2 2 0,-23 7-335,-41 22 0,53-21-416,5 0 480,1 0 0,-17 21 0,22-21 158,4-6-109,0 1 0,1-1 0,-1 1 0,1-1 0,0 1 0,1 0-1,1 8 1,-1 28-10197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0 15328,'-29'78'284,"21"-55"1137,-38 132 401,34-115-1260,-65 199-84,60-188-1478,-58 192-424,66-208 305,2 10-1,7-44 1098,0 0 1,0 1 0,0-1 0,0 0 0,0 0 0,0 0 0,0 1 0,0-1 0,1 0 0,-1 0 0,0 1 0,1-1 0,0 2 0,-1-3 16,0 0 0,0-1-1,0 1 1,0 0 0,0 0 0,0 0 0,0 0-1,0 0 1,0 0 0,0 0 0,0 0 0,0 0 0,0 0-1,0 0 1,0 0 0,1 0 0,-1-1 0,0 1 0,0 0-1,0 0 1,0 0 0,0 0 0,0 0 0,0 0-1,0 0 1,0 0 0,0 0 0,0 0 0,0 0 0,0 0-1,0 0 1,0 0 0,1 0 0,-1 0 0,0 0 0,0 0-1,0 0 1,0 0 0,0 0 0,0 0 0,0 0-1,0 0 1,0 0 0,0 0 0,0 0 0,0 0 0,1 0-1,-1 0 1,0 0 0,0 0 0,0 0 0,0 0 0,0 0-1,0 0 1,0 0 0,0 0 0,0 0 0,0 0-1,0 1 1,0-1 0,0 0 0,0 0 0,0 0 0,0 0-1,0 0 1,0 0 0,0 0 0,4-5-100,-1 1 0,0-1 0,0-1 0,0 1 0,-1 0 0,3-7 0,4-11-1252,20-39-7016</inkml:trace>
  <inkml:trace contextRef="#ctx0" brushRef="#br0" timeOffset="1">109 0 13360,'0'0'0,"15"38"0,9 26 736,1 55 0,10 50-736,25 118-10832,-120-574 10832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9 10760,'-53'21'180,"53"-21"-127,-1 1-1,1-1 1,-1 0 0,1 0 0,0 0 0,-1 1 0,1-1 0,0 0 0,-1 0 0,1 0-1,-1 0 1,1 0 0,0 0 0,-1 0 0,1 0 0,-1 0 0,1 0 0,0 0 0,-1 0-1,1 0 1,-1 0 0,1 0 0,-1 0 0,1 0 0,0 0 0,-1-1 0,1 1-1,0 0 1,-1 0 0,1 0 0,0-1 0,-1 1 0,1 0 0,0 0 0,-1-1 0,1 1-1,-1-1 1,1 0 40,0 0-1,0 0 1,0 0 0,0 0-1,0-1 1,0 1-1,0 0 1,0 0-1,0-1 1,1-1 368,-1 2-433,0 1 1,-1-1-1,1 1 1,0-1 0,0 1-1,-1-1 1,1 1 0,0-1-1,-1 1 1,1-1 0,0 1-1,-1-1 1,1 1-1,-1 0 1,1-1 0,0 1-1,-1 0 1,1-1 0,-1 1-1,1 0 1,-1-1-1,0 1 1,1 0 0,-1 0-1,1 0 1,-1 0 0,1-1-1,-1 1 1,0 0-1,0 0 1,-19-1 30,18 1-39,-1 0-12,0 0 0,0 0 0,0 0 0,1 0 0,-1 0-1,0 1 1,-4 0 0,-4 2 3,-1-2-3,6 0 22,0 0 0,0 0 1,-9 4-1,-58 16 142,58-15 55,-3 4-81,0-1-57,0 1 1,1 0 0,-29 23 0,46-33-90,-18 17 126,0 1 0,1 0 0,-16 22 0,-37 70 218,52-76-327,13-21-4,2 2-8,0 0 0,0 19 0,5-23-10,14 38-10,-11-40-50,3 0 28,1 0 0,1 0 1,-1-1-1,1 0 0,16 9 1,12 3-10,56 25 6,-83-42 42,-8-2 1,0 1-1,1-1 0,-1 0 1,0 1-1,6 3 0,31 19 44,-39-24-23,1 1 0,-1 0 0,1 0 0,-1 0 1,0 0-1,1 1 0,-1-1 0,0 0 0,0 0 0,2 4 1,2 1 14,1 0-16,-4-5-11,-1 0 0,1 1 0,-1-1 0,0 0 0,1 1 0,-1-1 0,0 1 0,0 0 0,0-1 0,1 3 0,8 18 112,0 0 1,9 35-1,-17-47-73,-1 0 0,0-1 0,-1 1-1,0 0 1,-1 0 0,0-1-1,0 1 1,-1 0 0,0-1-1,-4 11 1,2-15 183,-6 5-37,-1-1-1,0-1 0,0 0 0,-19 10 0,22-13-140,5-4-1,0 1 0,-1-1 0,1 1 0,0-1 1,-1 0-1,-4 0 0,-90 13 936,66-12-598,-12 2 384,52 2-536,25 8-62,41 12-1,-57-21-133,0-1 0,0 0 0,20 2 0,-31-6-37,-1 1 0,0 0 0,11 4 0,-6-2-4,-4-2 0,0 1 1,0 0 0,0 1 0,-1-1 0,10 7-1,-6-4 1,13 8 36,-14-7-33,18 13 0,-16-11 0,0-1 0,-1 2 1,0-1-1,-1 2 0,14 18 1,-21-27 0,-1-1 1,1 1-1,-1 0 1,0 0-1,1 0 1,-1-1-1,0 1 1,1 0-1,-1 0 0,0 0 1,0 0-1,0 0 1,0 0-1,0 0 1,0-1-1,0 1 1,0 0-1,0 0 1,-1 0-1,1 0 1,0 0-1,-1 0 1,1-1-1,0 1 1,-1 0-1,0 1 1,-2 1 52,1 0 0,-1-1 1,0 1-1,1-1 0,-5 3 1,3-2-22,-22 14 74,0-1-1,-38 16 1,-20 11 233,50-23-255,0 2 1,1 2 0,1 0-1,-51 53 1,80-70 35,1 3-84,1 0 0,0 0 1,1 14-1,0-23-37,0 0-1,0 0 1,0 0 0,0 0 0,0 0-1,1-1 1,-1 1 0,0 0 0,1 0 0,-1 0-1,1-1 1,-1 1 0,1 1 0,16 23 55,20 21 0,-21-31-36,82 50 10,-76-53-16,89 38 3,-87-42-28,162 41-730,-142-40 519,-17-4-3219,28 7-8063,-129-27 8661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3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694 17 9864,'-10'5'102,"6"-3"265,-1 1 0,0-1-1,-9 3 1,13-5-182,0 0 0,0 0 0,0 0 0,0 0 0,1 0 0,-1 0 0,0 0 0,0 0 0,0 0 0,0 0 0,0-1 0,0 1 0,0 0 0,0-1 0,1 1 0,-1 0 0,0-1 0,0 1 0,0-1 1,1 0-1,-1 1 0,0-1 0,1 1 0,-1-1 0,0 0 0,1 0 0,-1 1 0,1-1 0,-1 0 0,0-2 0,0 2-73,0 0 0,-1 1-1,1-1 1,-1 0 0,1 0 0,-1 0 0,0 1 0,1-1 0,-1 1 0,0-1 0,1 1 0,-3 0-1,-26-5 307,1 1-1,-1 2 0,0 1 1,0 1-1,-33 5 0,-53 9 407,77-8-590,-47 11 252,47-4 137,16-8-358,22-4-249,0-1 1,0 0-1,0 0 0,1 0 0,-1 1 0,0-1 1,0 1-1,1-1 0,-1 0 0,0 1 0,1-1 0,-1 1 1,0-1-1,1 1 0,-1 0 0,1-1 0,-1 1 1,1 0-1,-1-1 0,1 1 0,-1 0 0,1 0 0,0-1 1,-1 1-1,1 1 0,-5 20 92,4-20-113,-1 9 40,0 0-1,1-1 1,1 22 0,0-6-22,-11 211 247,4-151-147,-5 116 101,-2 84 151,11-256-201,-2-1 253,-9 32 0,14-60-407,0 0 0,0 0 1,0 0-1,0 0 0,0 0 1,0-1-1,0 1 1,1 0-1,-1 0 0,0 0 1,0 0-1,1-1 0,-1 1 1,1 0-1,-1 0 1,1-1-1,-1 1 0,1 0 1,-1-1-1,1 1 0,-1-1 1,1 1-1,0 0 1,-1-1-1,1 1 0,0-1 1,0 0-1,-1 1 0,1-1 1,1 1-1,5 2 37,-1-1-1,13 4 1,-11-4-24,20 6 51,-3-1 17,27 4 0,-42-10-81,-7 0 5,0 0 0,0-1 0,0 0 0,0 0 0,0 0 0,0 0 0,4-1 0,107-13 317,-65 4-191,-34 6-100,0 2 0,0 0-1,0 1 1,28 1-1,-42 0-46,0 0 0,1 0 1,-1 1-1,0-1 0,0 0 0,0 0 0,0 1 0,0-1 1,0 1-1,0-1 0,0 1 0,0-1 0,0 1 0,0 0 1,0-1-1,0 1 0,0 0 0,0 0 0,0 0 0,-1 0 1,1-1-1,0 1 0,-1 0 0,1 0 0,-1 0 0,1 1 1,-1-1-1,1 0 0,-1 0 0,0 0 0,1 0 0,-1 0 1,0 0-1,0 1 0,0-1 0,0 0 0,0 0 0,0 0 0,0 0 1,-1 0-1,1 2 0,-1 0-121,0 1 0,-1 0 1,1-1-1,0 1 0,-1-1 0,0 0 0,0 1 0,0-1 1,-5 5-1,2-2-3586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708 1 14256,'20'3'1769,"-80"9"201,-8 3 69,1 0-1410,-50 7-171,92-19-730,-101 14-286,100-14-622,6-1 572,-111 12-1351,49-6 741,76-6 587,10-2 401,9 0-1351,7-1-7079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12464,'6'15'2082,"7"28"-1,-9-16-1413,21 63 24,-11-42-668,12 46-796,-22-82 592,-1 1-878,0-1 0,11 23 0,-14-35 1053,0 0-1,0 0 1,0-1 0,0 1 0,0 0 0,0 0-1,0 0 1,0 0 0,0 0 0,0 0 0,0 0-1,0 0 1,0 0 0,0 0 0,0 0-1,0 0 1,0 0 0,0 0 0,0 0 0,0 0-1,0 0 1,0 0 0,0 0 0,0 0 0,0 0-1,0 0 1,0 0 0,0 0 0,0-1-1,0 1 1,0 0 0,0 0 0,0 0 0,0 0-1,0 0 1,0 0 0,1 0 0,-1 0 0,0 0-1,0 0 1,0 0 0,0 0 0,0 0 0,0 0-1,0 0 1,0 0 0,0 0 0,0 0-1,0 0 1,0 0 0,0 1 0,0-1 0,0 0-1,0 0 1,0 0 0,2-4-93,-1 0 0,0 0 0,0 0 1,0 0-1,-1 0 0,1-5 0,0-6-1125,5-30-6590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10584,'-1'1'4,"0"0"62,0 1 0,0-1 0,0 0 0,1 1 0,-1-1 0,0 1 1,1-1-1,-1 2 0,1-2-39,0 0 0,0 0 1,0 0-1,0 0 0,0 0 1,1 0-1,-1-1 0,0 1 1,1 0-1,-1 0 0,0 0 1,1 0-1,-1 0 1,1-1-1,-1 1 0,2 1 1,60 79-3156,-39-46 2102,12 18-3780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14072,'-18'60'1529,"-9"42"1223,22-91-2656,-3 12-776,2 14-274,6-36 812,0 0 0,0 0 0,0 0 0,1 0 0,-1 0 0,0 0-1,0 0 1,1 0 0,-1 0 0,0 0 0,1 0 0,-1 0 0,1 0-1,0 0 1,-1 0 0,1 0 0,0 0 0,-1-1 0,3 2 0,-2-1 19,3 0-223,39-13-1609,-4 1-5738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11656,'-4'13'1154,"-1"-1"1,-9 18 0,1 0-366,8-20-728,4-6-215,-1 0 1,0 0-1,1 0 0,-2 7 0,-10 57-687,12-54 682,13 56-1692,-1-4-6475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15328,'0'0'0,"-3"3"0,2 2 1167,-2 0 9,1-4-1176,4 10-1743,1 1 1759,4-3 8,2 0-24,8 10-11504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14256,'0'0'0,"6"3"0,3 1 0,-2 1 1320,-2 2-1320,-2 2 1327,-2 3-1327,-5 15-1607,-4 7 1607,-4 26-10792,24-120 10792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11832,'0'0'0,"8"36"0,-1-15-72,5 3 72,-4-8-2216,-4-1 2216,4-10-48,-4-5 48,8 4-6640</inkml:trace>
  <inkml:trace contextRef="#ctx0" brushRef="#br0" timeOffset="1">246 1 8792,'0'0'0,"9"16"0,9 13 0,-1-2-2648,-1 5 2888,17 25-4280,-66-114 4040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64 173 14432,'-6'22'114,"3"-9"345,-7 20 0,-11 18 340,-2-4-4340,36-70 2876,26-46-1164,-4 5-4911</inkml:trace>
  <inkml:trace contextRef="#ctx0" brushRef="#br0" timeOffset="1">203 1 10400,'-7'47'1584,"-9"33"5,-18 46-1565,29-113-76,-2 14-420,-18 121-132,18-103-985,-7 43-4128,33-205 4298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1 12464,'0'70'210,"-2"-53"845,-25 81 102,26-96-1220,0 0 0,1 0 0,-1 0 0,0 0 0,0 0 0,0 0 0,-1-1 1,-2 4-1,-86 103-728,88-105 699,0 0-1,-1-1 1,0 1 0,0-1 0,-4 4 0,-99 55-636,73-44-896,-30 20-3912,148-86 4168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13000,'5'9'122,"-4"-7"-17,1 0 1,-1 0 0,0 0 0,0 0-1,0 0 1,-1 1 0,2 2 0,8 56 866,9 45-947,-13-80-173,-1 0-725,26 116-245,-24-114 772,29 125-1481,-3-13-5226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 13896,'2'24'229,"-2"-23"-156,0-1 1,1 0-1,-1 1 0,-1-1 0,1 0 1,0 1-1,0-1 0,0 1 1,0-1-1,0 0 0,0 1 1,0-1-1,0 0 0,-1 1 1,1-1-1,0 0 0,0 1 1,0-1-1,-1 0 0,1 0 1,0 1-1,0-1 0,-1 0 0,1 0 1,0 1-1,-1-1 0,1 0 1,0 0-1,-1 0 0,1 1 1,0-1-1,-1 0 0,-8 2 178,0-2 17,1 0 0,-1 0-1,0-1 1,1 0-1,-10-2 1,8 1-154,-103-9 777,94 9-1056,-74 1-169,76 2-364,-61 19-309,65-13 141,-2 4 324,-23 23 0,24-20-1380,-17 14-5103,72-65 5280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1 14256,'-5'1'1545,"-64"9"133,-54 13-377,108-19-1314,10-3 213,-140 38-3511,141-38 3221,0 1 0,0-1 0,0 0 0,-1-1 0,-6 2 0,-8 0-1766,-18 4-7084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12464,'2'58'1312,"2"20"134,-4 57-103,0-119-1373,-4 104-376,3-96-787,-9 85-293,5-51 1032,4-16-1186,-4 31-5940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9952,'41'32'735,"42"36"1631,-74-60-2318,-5-5 16,-1 1-1,1-1 0,-1 1 0,1 0 1,2 4-1,40 63 400,-38-54-23,18 84 189,-23-80-122,-3 83 191,-4-84-243,-5 7-143,-15 31 0,14-43 54,0-5-239,0 1 0,-1-1-1,0-1 1,-1 0 0,-13 8-1,5-5-27,0-2-1,-1-1 0,-24 8 1,4-7-611,-12 4-104,53-14 539,-1 0 0,1 0-1,0 0 1,-1 0 0,1 0 0,-1 0 0,1 0 0,0 0 0,-1 1 0,1-1-1,-1 0 1,1 0 0,0 0 0,-1 1 0,1-1 0,0 0 0,0 1 0,-1-1-1,1 0 1,0 1 0,-1-1 0,1 0 0,0 1 0,0-1 0,0 0 0,0 1-1,-1-1 1,1 0 0,0 1 0,0-1 0,0 1 0,0-1 0,0 1 0,0-1-1,0 0 1,0 1 0,0-1 0,0 1 0,0-1 0,0 0 0,0 1 0,0-1-1,0 1 1,1-1 0,-1 0 0,0 1 0,0-1 0,0 0 0,1 1 0,-1-1 0,0 0-1,0 1 1,1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300 381 9776,'0'0'929,"-2"-7"-150,-8-32 18,9 33-641,-1-7 192,-1 1 0,0-1 0,0 1 0,-9-17 0,1 11 68,11 18-405,0 0 0,0 0 0,-1 0 0,1 0 1,0-1-1,0 1 0,0 0 0,0 0 0,0 0 0,-1 0 1,1 0-1,0 0 0,0 0 0,0 0 0,0 0 0,0 0 0,-1 0 1,1 0-1,0 0 0,0 0 0,0 0 0,0 0 0,-1 0 1,1 0-1,0 0 0,0 0 0,0 0 0,0 0 0,-1 0 0,1 0 1,0 0-1,0 0 0,-6 1 68,0 0 1,0 1 0,0 0-1,1 0 1,-1 0-1,0 0 1,-9 7-1,6-3-9,0 1-1,0 0 0,-12 13 0,-2 7 361,1 0-1,-28 45 0,41-57-188,1 1 0,-12 29 0,15-32-181,5-11-29,-1-1 0,0 1 0,1 0 0,-1 0 0,1 0 0,-1-1 0,1 3 0,-2 83 318,4-68-116,6 13-171,2 0-1,1 0 1,1 0-1,2-2 1,1 0-1,1 0 1,23 29-1,-31-49-56,-1 0 0,2 0 0,-1-1 0,1 0 0,1-1 0,0 0-1,17 11 1,-21-15-3,0-1-1,0-1 1,0 1-1,1-1 1,-1 0 0,1 0-1,-1-1 1,1 0-1,-1 0 1,1 0-1,0-1 1,-1 0 0,1 0-1,0-1 1,-1 0-1,8-1 1,-1-3 5,0 0 0,0 0-1,0-2 1,-1 1 0,22-16 0,-33 21 3,0 0 1,0 0-1,0 0 0,0 1 1,0-1-1,-1 0 0,1 0 0,0 0 1,0-1-1,0 0 0,45-89 144,-38 66-66,22-128 24,-28 143-108,-1-19 0,2-214 9,-3 230-16,-3-22 1,-29-167-34,24 171-138,-2 4-11,-23-48 0,33 75 156,0-1 0,0 1 0,-1-1 0,1 1 0,0-1 0,0 1 0,-1-1 0,1 1 0,0 0 0,-1-1 0,1 1 0,0-1 0,-1 1 0,1 0 0,0 0 0,-1-1 0,1 1 0,-1 0 0,1-1 0,-1 1 0,1 0 0,-1 0 0,1 0 0,-1 0 0,1 0 0,-1-1 0,0 1 0,1 0 29,-3 0-90,0-1 0,0 1 0,0-1 1,0 1-1,-1 0 0,1 1 0,0-1 1,-4 1-1,0 1 32,1 1 0,1-1 0,-1 1 0,-8 5 0,14-8 58,-2 1-306,0 0 0,0 1-1,0-1 1,0-1 0,-1 1 0,1 0-1,-4 0 1,-36 11-7577,98-27 5945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14520,'0'0'1624,"8"1"-271,24 2-891,-31-3-365,0 0-1,1 0 0,-1 1 0,1-1 0,-1 0 0,0 1 0,1-1 0,-1 1 1,2 0-1,77 42 1182,-61-30-676,87 72 127,-83-63-716,105 117-65,-98-103-288,54 70 0,8 13 130,-58-71-502,107 186-174,-100-163-1487,43 71-6580,-196-331 6724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1166 97 13360,'-73'26'218,"72"-26"-153,1 0-1,-1 1 0,0-1 1,0 0-1,0 0 1,0 1-1,1-1 0,-1 0 1,0 0-1,0 0 1,0 0-1,0 0 0,0 0 1,1 0-1,-1-1 0,-2 1 1,-18-7 669,-38-16 0,39 15 14,-117-29 160,101 30-882,-75-10 1,-15 0-235,76 13-857,-186 0-374,196 5 613,-123 2-1945,86-2-3229,180-2 4515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15416,'19'-9'192,"-8"3"548,25-9 1,50-16 1071,-65 24-1144,100-25 116,-94 27-898,119-6-216,-116 11-644,113 20-247,-101-13-1032,44 5-5960,-200-28 6173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13624,'0'1'119,"0"1"1,0-1 0,1 0-1,-1 0 1,0 0 0,1 0-1,-1 1 1,1-1 0,-1 0 0,1 0-1,0 0 1,-1 0 0,1 0-1,0 0 1,1 1 0,0 0 233,0 1 0,0 0 0,0-1 0,2 7-1,8 23-207,-1 0 0,8 48 0,-18-70-761,1-1 0,4 12 0,-2-6 331,10 41-1906,-3-13-4831,-25-101 5278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6192,'0'0'0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13624,'-3'4'217,"0"1"1,-1-1 0,1 1-1,1 0 1,-1 0 0,1 0-1,0 0 1,0 1 0,0-1-1,0 6 1,-11 44-2138,-5 28 1051,12-35-743,-5 26-6141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20 101 11928,'0'0'0,"-3"-11"0,-3-2 896,3 4 0,0 1-896,1 1-944,-1 2 1024,6-5 0,5-4-80,1-10-9248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845 146 13000,'-17'23'236,"17"-23"-203,0 0 1,0 0-1,0 0 1,0 0 0,0 1-1,0-1 1,0 0-1,0 0 1,-1 0 0,1 0-1,0 0 1,0 0-1,0 0 1,0 0-1,0 0 1,0 1 0,0-1-1,0 0 1,0 0-1,-1 0 1,1 0 0,0 0-1,0 0 1,0 0-1,0 0 1,0 0 0,0 0-1,-1 0 1,1 0-1,0 0 1,0 0 0,0 0-1,0 0 1,0 0-1,0 0 1,-1 0-1,1 0 1,0 0 0,0 0-1,0 0 1,0 0-1,0 0 1,0 0 0,0 0-1,-1 0 1,1 0-1,0-1 1,0 1 0,0 0-1,0 0 1,0 0-1,0 0 1,0 0-1,0 0 1,0 0 0,-1-1-1,-1-6 248,2 6-116,-14-66 2058,14 66-2191,0 0-1,0 1 0,-1-1 0,1 1 1,0-1-1,0 0 0,-1 1 0,1-1 1,0 1-1,-1-1 0,1 1 0,-1-1 1,1 1-1,-1-1 0,0 0 0,-59-48 580,58 48-603,1 0 0,-1 0 0,0 0-1,0 0 1,0 0 0,-3-1 0,-88-23 76,71 23-16,-105 9 17,100-4-90,-119 25-147,116-21-600,-116 29-276,102-25-1424,-44 11-5396,205-51 5919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39 124 14432,'-13'9'249,"-12"6"882,44-31 531,9-3-1222,-14 12 373,82-28 226,-73 28-726,109-26-23,-102 28-722,139-19-304,-164 23 550,0 1 1,0-1-1,0 1 1,1 0-1,8 2 0,107 10-927,11 9 737,-54-9-2042,73 8-4957,-353-47 5570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13448,'28'21'169,"-27"-20"-127,-1-1 1,1 0-1,-1 0 0,1 1 1,-1-1-1,1 1 0,-1-1 1,0 0-1,1 1 0,-1-1 1,1 1-1,-1-1 0,0 0 1,0 1-1,1-1 0,-1 1 1,0 0-1,0-1 0,1 1 1,3 18 430,3 20 0,-6-27-605,-1-1 0,0 1 0,0-1 0,-2 1 0,-2 13 0,2-12-33,-2 4-807,-13 28-150,-2-1 0,-28 48-1,10-20-5543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3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14520,'46'-16'923,"79"-17"0,-52 15-150,21-2-865,-79 17-21,7 1-693,109-2-238,-90 3-959,38-1-4868,-185 5 5173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4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0 15152,'0'0'0,"-8"20"0,-4 9 1639,-10 16 9,-10 18-1648,-10 8 8,-12 10-8,-42 72-13359,192-306 13359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5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564 114 13360,'0'0'3633,"4"-2"-2875,36-17 230,-14 9-912,0 4-58,0 1-1,0 1 0,27 0 1,-42 4-2,19-2 206,-9 0-160,33-5 0,84-26 13,-89 19-40,-46 13-26,0 0 1,0 0-1,0 0 0,0 0 1,1 1-1,3 0 1,-1-1-2,-5 1-2,1 0 0,-1 1 0,1-1 0,-1 0 0,0 1-1,1-1 1,-1 1 0,0-1 0,1 1 0,-1-1-1,0 1 1,0 0 0,1 0 0,-1 0 0,2 2 0,-2-2 7,2 1 8,-1 1 0,1-1-1,-1 1 1,0 0 0,0-1 0,0 1 0,-1 0-1,1 0 1,1 5 0,-1-3-12,2 3 1,0 0 0,-1 0 0,0 1 0,-1-1 0,2 12 0,-2-10 9,3 13 128,3 38-1,-3-18 200,6 75 47,-8-93-180,25 261 353,-25-245-447,1 43 102,-4-74-173,1 6 9,-2-1 1,0 1 0,-5 24-1,-8 8 107,10-41-142,2-4-7,1-2-9,0 1 0,0-1-1,-1 1 1,1-1 0,-1 0 0,1 0-1,-1 1 1,0-1 0,1 0 0,-1 0-1,0-1 1,0 1 0,1 0 0,-1 0-1,0-1 1,0 1 0,0-1-1,0 0 1,0 0 0,-3 1 0,-17-2 52,-1-1 0,-24-6 0,-48-13 94,77 17-107,0 1 1,-1 1-1,1 0 0,-20 1 0,-74 10 84,96-7-102,-92 17 89,37-3 2,-45 6-34,90-18-62,-104 11 7,105-13-34,-99-2-85,58-3-790,30-2 660,35 5 173,1 0 0,-1 0 0,0 0 0,1-1 0,-1 1 0,0 0 0,1 0 0,-1 0 0,0-1 0,1 1 0,-1 0 0,1-1 0,-2 0 0,0 0-8,1-1 1,-1 1-1,0-1 0,1 0 1,0 1-1,-1-1 1,1 0-1,0 0 0,0 0 1,0 0-1,0 0 1,0 0-1,0 0 1,0-3-1,-3-4-2561,-6-10-7348,24 44 7482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01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11928,'0'0'2512,"6"-1"-2132,32-6-119,86-12 112,-108 15-223,0 2 0,19-2 0,-16 3-14,96-6 463,-68 7-511,61 5 114,-98-5-192,19 5 20,52 11 502,-73-16-350,-8 0-177,0 0 0,0 0 0,0 0 0,0 0 0,0 0 0,0 0 0,0 0 0,1 0 0,-1-1 0,0 1 0,0 0 0,0 0 0,0 0 0,0 0 0,0 0 0,0 0 0,0 0 0,0 0 0,0 0-1,0 0 1,0 0 0,0 0 0,0 0 0,0 0 0,0-1 0,0 1 0,0 0 0,0 0 0,0 0 0,0 0 0,0 0 0,0 0 0,0 0 0,0 0 0,0 0 0,0 0 0,-1 0 0,1 0 0,0 0 0,0 0 0,0 0 0,0-1 0,0 1 0,0 0 0,0 0 0,0 0 0,0 0 0,0 0 0,0 0 0,0 0 0,0 0 0,0 0 0,0 0 0,0 0 0,-1 0 0,1 0 0,0 0 0,0 0 0,0 0 0,0 0 0,0 0 0,0 0 0,0 0 0,0 0 0,0 0 0,0 0 0,0 0 0,0 0 0,-1 0-1,-22-5 252,-2 1 0,1 1-1,-29 0 1,17 6-168,22 0 105,-55 23 90,56-19-28,0 3-146,0 0 0,0 1 0,1 0 0,1 1 0,-11 14 0,16-18-83,4-4 0,-1 0-1,1 0 0,-1 1 0,1-1 0,-2 7 1,0 3 83,-6 21 0,9-28-76,0-1 0,0 1 0,0-1 0,1 1 0,0-1 0,2 10 0,-2-13-22,1 0 0,0-1 0,0 1 0,0 0 0,1-1 0,-1 1 0,1-1 0,-1 1 0,1-1 0,0 0 0,3 4 0,-2-3 16,-1-1-3,0 0 1,0 0-1,0-1 1,0 1-1,0-1 1,0 0-1,1 0 1,-1 1-1,0-1 0,1-1 1,-1 1-1,1 0 1,-1-1-1,6 1 1,-5 0-10,21 3 67,0-2 0,36 0 0,-58-2-84,5 0 12,-1 1 1,1-1-1,-1 1 0,10 3 0,-6-2-6,-7-1 0,0 0-1,1 0 1,-1 0 0,0 0-1,0 1 1,0-1 0,0 1-1,-1 0 1,6 3 0,-4-2-2,0 1 6,1 0 1,-1 0-1,0 0 0,7 10 1,2 1 30,-12-14-26,1 0 14,-10-4 40,1 1 1,-1 0-1,0 0 0,1 0 1,-1 1-1,0 0 0,-11 1 1,17 0-65,1 0 0,-1 0 1,1 0-1,-1 0 0,1 0 1,-1 0-1,1 1 0,-1-1 1,1 1-1,-1-1 0,1 1 1,-1-1-1,-1 2 0,-3 1 4,-1 0-3,5-3-1,0 1-1,0 0 0,0 0 0,0 0 1,1 0-1,-1 0 0,0 0 0,0 0 1,1 1-1,-3 1 0,-4 5 9,0 1-1,1 0 1,0 0-1,0 0 1,1 1-1,-8 17 1,5-7 27,9-20-34,0 1 0,0-1 0,0 0 0,1 1 0,-1-1 1,0 1-1,0-1 0,1 1 0,-1-1 0,0 0 0,0 1 0,1-1 0,-1 0 0,0 1 0,1-1 0,-1 0 0,0 1 0,1-1 0,-1 0 0,1 0 0,-1 1 0,1-1 0,-1 0 0,0 0 0,1 0 0,-1 0 0,1 0 0,-1 0 0,1 1 0,-1-1 0,1 0 0,-1 0 1,1-1-1,-1 1 0,1 0 0,23-10 69,-23 10-67,0-1 0,1 0 1,-1 1-1,0-1 0,0 1 0,0 0 1,1-1-1,-1 1 0,0 0 0,0 0 1,1 0-1,-1 0 0,0 0 0,3 0 1,1 1 6,1-1-11,-1 0 1,1 1 0,6 1-1,5 3-7,-1 1 1,20 10-1,-20-8-47,0 1 0,28 22 0,-34-24 30,5 5-98,55 57-29,-58-53 122,31 71-3,-42-85 30,0 0 1,-1-1 0,1 1 0,-1 0 0,1-1-1,-1 1 1,0 0 0,0 0 0,0 1 0,0-3-1,1 14 6,-2 22 0,-2-21 2,-5 20 1,8-35-9,0 3 10,-1-1 1,0 1-1,0-1 1,0 1-1,0-1 1,-2 4-1,-67 98 92,67-101-89,1 0 0,-1 0 1,0 0-1,-5 5 0,-108 81-51,85-71-554,-168 82-208,138-70-2082,-59 30-7223,279-139 7603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14168,'1'3'320,"1"0"0,-1 0 0,0 0 0,0 1 0,0-1 0,0 0 0,-1 1 0,1-1 0,-1 0 0,0 1 0,0-1 0,0 1 0,-1 6 0,0 0 141,0 1-330,-1 22 510,5 74 0,-2-78-426,0 56 3,3 853 725,-9-489-598,3-399-243,-8 220 34,9 99-46,2-346-177,0-20 69,-1 0-1,0-1 0,0 1 0,0 0 0,0 0 1,-1 0-1,1 0 0,-3 5 0,3-6-1,-1-1-303,-1-5-114,-25-66-628,18 47-1855,-9-19-6460,41 98 7074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61 220 13896,'0'0'1736,"-3"-5"-290,-33-60 1141,20 30-1639,12 26-910,3 2-18,5-28 7,-1 29-12,31-27 14,-33 32-26,-1 1 0,1-1-1,0 1 1,0-1 0,-1 1 0,1-1-1,0 1 1,0 0 0,0-1 0,0 1 0,0 0-1,74-18 48,-56 16-4,95 3 20,-88 3-18,116 28 34,-136-30-57,-1-1 0,1 1 0,6 3 0,124 63 114,-132-66-125,-1 0-1,1 0 1,-1 0-1,1 1 1,-1-1-1,3 4 1,-6-6-14,66 64 98,0 10-66,-64-71-25,0 0 0,1 0-1,-1 0 1,0 0 0,0 0-1,0 0 1,-1 1 0,3 4-1,29 83 54,-11 8-36,-21-96-16,-1 1 0,1 0-1,0 0 1,-1 0 0,0 0-1,0 0 1,-1 7 0,1-11-8,-3 26 32,-8 34 1,4-34-11,-15 31 0,22-57-22,-1 3 19,0 0 1,-1 1-1,1-1 0,-1 0 1,0 0-1,0 0 0,-3 4 1,-9 10 59,-27 27 0,22-28-43,-30 20 0,19-19 164,-48 19 0,-8-9-152,86-27-48,-30 8 42,12-4-12,-9 3 26,0-1 1,-31 3 0,40-8 19,-32-2 0,0-2-62,42 3 5,6 1-51,6 2-171,60 21-42,-61-23 221,0 0-1,-1 0 1,1 1-1,0-1 1,2 2-1,121 81-157,-117-77 165,14 13 0,71 66-16,11 15 30,-98-95 8,-1 0-1,1 1 0,-1 0 0,7 13 1,-13-20-5,86 130 25,-4 13 46,-82-143-71,5 9 65,0 1 1,0-1-1,-1 1 1,3 11 0,37 127 266,-13 5-220,-31-153-112,2 9 56,-1 1 1,0 0 0,0 18-1,-1-28-56,-5 131 227,-16-8-159,20-119-55,0 1-1,1-1 1,-2 0-1,1-1 1,0 1-1,-1 0 1,0 0 0,-3 6-1,5-10-12,-11 18 38,0 0 0,-21 23 0,19-27-28,-1-1 0,-28 20 0,42-33-10,-2 2 3,1-1 1,-1 1-1,0-1 0,0 1 0,0-1 0,-1 0 1,1 0-1,0 0 0,0-1 0,-1 1 0,1 0 0,-4 0 1,-14 3 11,-1-1 0,-25 1 0,19-5-26,-42-6-1,66 7-4,-1 0 1,1-1-1,-1 0 0,1 1 0,0-1 0,-1-1 0,1 1 0,0 0 0,-3-3 1,6 4 15,-27-13-78,-29-21 1,-25-30-82,81 64 159,-7-6-213,1 0 0,-9-10-1,-42-56-426,8-8 376,46 76 128,0-1 0,1 1 0,0-1 0,-2-7 0,-16-60-544,11 2 503,9 70 177,0-4-34,-1 0-1,1 0 1,0 0-1,1 0 1,0-7-1,-1 11 35,16-85-206,17-42-2240,13-70-9573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233 857 15864,'1'58'301,"-1"-50"240,0 0 1,0 0-1,-1-1 1,0 1-1,-4 13 1,2-11-297,2-6-75,0-1-1,0 1 1,0-1-1,0 0 1,0 1-1,-1-1 1,1 0-1,-1 0 1,0 0-1,-4 5 1,5-6-121,0-2-48,1 0 0,0 0 1,0 0-1,0 0 0,0 1 1,0-1-1,0 0 0,0 0 1,0 0-1,-1 0 0,1 0 1,0 0-1,0 0 0,0 0 1,0 0-1,0 0 0,-1 1 1,1-1-1,0 0 0,0 0 1,0 0-1,0 0 0,0 0 1,-1 0-1,1 0 0,0 0 1,0 0-1,0 0 0,0 0 1,-1 0-1,1 0 0,0 0 1,0-1-1,0 1 0,0 0 1,0 0-1,-1 0 0,1 0 1,0 0-1,0 0 0,0 0 1,0 0-1,0 0 0,0-1 1,0 1-1,-1 0 0,1 0 1,0 0-1,0 0 0,0 0 1,-11-8 2,1-1 0,0 0 0,-11-13 0,19 20-44,1 1 1,-1-1 0,1 0 0,0 0-1,0 0 1,0 0 0,0 0 0,-1-2-1,-55-138-432,45 105 234,-14-73 3,0-16 203,23 116 56,2-1 1,-2-16-1,-2-213 122,7 199-32,1-1 1,11-47 0,-13 83-87,1-1-1,0 1 1,0 0 0,0 0 0,1 0 0,0 0-1,0 1 1,0-1 0,7-7 0,-9 11-26,1 1 0,0-1 0,-1 1 0,1-1 0,0 1 1,0 0-1,0-1 0,0 1 0,1 0 0,-1 1 0,0-1 0,0 0 0,0 0 0,1 1 1,-1 0-1,0-1 0,1 1 0,-1 0 0,1 0 0,-1 0 0,0 0 0,1 1 0,-1-1 1,0 1-1,0-1 0,1 1 0,2 1 0,15 8-75,-10-2-319,62 65-256,-54-56-264,98 82-227,-112-95 1090,1-1 0,-1 1 0,1-1 0,5 3 0,69 37-193,42 15-1905,63 34-8353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0 14168,'-54'30'1760,"-48"23"171,78-39-1069,-104 78 180,125-90-1039,0 0 0,0 0 0,0 1 0,0 0 0,1-1 0,-4 6-1,-86 125 20,91-131-23,0-1 0,0 1 0,0 0 0,0 0 0,0 0 0,1 0 1,-1 0-1,0 0 0,1 0 0,0 0 0,-1 0 0,1 0 0,0 0 0,0 3 0,-1 22-5,2 36-1,1-44 7,1-1-1,1 1 0,0-1 1,9 24-1,-5-26-1,-1 0-1,2 0 1,0-1-1,1 0 1,13 14-1,46 44 78,-66-69-32,1-1 0,-1 1 1,1-1-1,0 0 0,0-1 0,7 5 0,78 37 262,11-11-184,-100-33-121,5 2 50,0-1 0,0 0 0,0 0 0,0 0 0,8 0 0,74 0 250,-4-12-190,-81 11-88,1-1 1,-1 1-1,0-1 0,0 1 1,1-1-1,-1 0 1,0 0-1,0 0 0,0 0 1,4-3-1,-6 4-22,14-8 83,-1-1-1,17-15 0,-19 12-61,1-1 0,11-17 0,-23 30-21,1-1 4,0-1 1,0 1-1,0 0 1,0-1-1,0 1 1,-1-1-1,1 1 1,0-1-1,-1 0 1,1 1 0,-1-1-1,1 0 1,-1 1-1,0-4 1,3-14 19,-2 0 0,0-20 0,-3 11-18,-7-30 0,8 54-8,1 1 1,-1-1-1,0 0 1,0 1-1,0 0 1,0-1-1,-4-4 1,-35-65-7,-11 3-95,51 70 103,-18-22-505,13 17 351,-2-4-13,-1 1 0,-1 0 0,0 0 1,0 1-1,0 0 0,-13-6 0,-37-14-2931,31 14-6062,65 30 6875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4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61 124 14704,'-17'-34'221,"13"29"1095,1 6-820,0 6-205,2-6-181,-9 35 826,9-36-960,1 0 0,0 0-1,-1 0 1,1 0 0,0-1 0,0 1-1,-1 0 1,1 0 0,0 0 0,-1-1-1,1 1 1,0 0 0,0 0 0,0-1-1,-1 1 1,1 0 0,0 0 0,0-1 0,0 1-1,0 0 1,-1-1 0,-1-4-237,0 0 1,0-1 0,0 1-1,0-1 1,1 1 0,0-1-1,-1-10 1,1 5 150,1 9 8,-1 1 1,1-1-1,0 0 0,0 0 1,0 1-1,0-1 1,0 0-1,0 1 1,0-1-1,1 0 1,0-1-1,0-4-79,3-13 61,-4 19 123,0 1 0,0 0 1,0 0-1,0-1 1,0 1-1,0 0 1,0 0-1,0 0 1,0-1-1,0 1 1,0 0-1,0 0 0,0 0 1,1-1-1,-1 1 1,0 0-1,0 0 1,0 0-1,0 0 1,0-1-1,0 1 0,1 0 1,-1 0-1,0 0 1,0 0-1,0 0 1,0-1-1,1 1 1,-1 0 8,1-1 14,0 1 1,1-1-1,-1 1 0,0-1 0,0 1 0,0 0 0,1-1 0,-1 1 0,0 0 0,0 0 0,1 0 0,-1 0 0,0 0 0,0 0 0,1 0 0,-1 0 0,0 0 0,0 1 0,1-1 0,-1 0 0,0 1 0,0-1 0,0 1 0,0-1 0,0 1 0,1 0 0,-1-1 1,1 3-1,60 44 760,9 15 650,-20-15-593,37 31 17,-86-76-776,1-1 1,-1 1-1,0 0 1,0-1-1,5 3 0,9 3 145,2 0-1,30 9 1,-47-16-205,0 0 0,0 0 0,0 1 0,-1-1 1,1 0-1,0 0 0,0 0 0,0 0 0,0 0 0,-1 0 1,1 0-1,0-1 0,0 1 0,0 0 0,0-1 0,9-3 78,-1 0 0,0-1 0,0 0 0,14-12 0,-13 6 126,-4 2-150,-1 0 1,0-1 0,0 0-1,-1 0 1,0 0 0,2-14-1,-2 9 47,-2-1-1,0 0 1,-1 0-1,-1-23 1,-2 41-132,-1 4 7,1-1-39,2-4-33,-1 1 1,0-1-1,1 1 1,-1 0 0,1-1-1,0 1 1,-1 0-1,1 0 1,0-1 0,0 1-1,0 0 1,1 2-1,1 86-1058,1-73 318,1-6 558,0 0 1,1-1 0,9 16-1,-14-26 248,0 1-1,1-1 0,-1 0 0,0 0 0,0 1 0,0-1 0,1 0 0,-1 0 1,0 1-1,0-1 0,0 0 0,1 0 0,-1 1 0,0-1 0,1 0 0,-1 0 1,0 0-1,0 0 0,1 0 0,-1 1 0,0-1 0,1 0 0,-1 0 0,0 0 1,1 0-1,-1 0 0,0 0 0,1 0 0,-1 0 0,0 0 0,1 0 0,6-1-128,0 0-1,0 0 1,-1-1-1,1 0 1,-1 0-1,10-5 1,1 0-1302,50-14-9169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693 0 13624,'-27'5'1525,"-28"2"0,45-5-1319,-19-1 891,-87 6 25,90-6-660,-95 7 100,97-7-542,-97 9 22,68-3 114,37-5-132,-27 6 14,42-8-30,0 0 0,0 0-1,0 0 1,0 0 0,0 1 0,0-1-1,0 0 1,0 1 0,0-1-1,0 1 1,1-1 0,-2 1-1,-3 3 12,0 1 0,0-1 0,1 0 0,0 1 0,0 0 0,-6 9-1,10-14-15,0 0-1,0 1 1,-1-1-1,1 0 1,0 1-1,0-1 1,0 0-1,0 1 1,-1-1-1,1 1 1,0-1-1,0 0 1,0 1-1,0-1 1,0 1-1,0-1 1,0 0-1,0 1 1,0-1-1,0 1 1,1-1-1,-1 0 1,0 1-1,3 8 12,1-1 0,-1 0 0,1 0 0,1-1 0,7 11 0,2-1 34,0-1 0,30 27-1,-33-34-30,5 8 83,64 87 39,-65-81-44,51 100 43,-63-118-112,-1 0-1,0 1 0,3 8 1,43 171 112,-46-179-127,-1-1-1,0 1 0,0-1 0,-1 1 0,0 7 1,-10 200 23,5-176-254,-25 87-212,30-124 404,0 1 0,0-1 0,0 1 1,0-1-1,0 1 0,0-1 0,0 1 0,-1-1 0,1 1 0,0-1 0,0 1 0,-1-1 0,1 1 0,0-1 0,-1 1 0,1-1 0,0 1 0,-1-1 0,1 0 0,-1 1 0,1-1 0,-1 0 0,1 1 0,0-1 0,-1 0 1,1 0-1,-1 0 0,0 1 0,0-1 0,-2 1-56,0 0 1,0 0-1,0-1 1,0 1-1,0-1 1,0 1-1,0-1 1,0 0 0,-5-1-1,1-1 42,0 0 1,1 0-1,-1-1 1,-9-5-1,16 8 42,-2 0-12,1-1 0,0 1 0,0-1-1,0 1 1,0-1 0,0 0 0,0 0 0,0 1 0,0-1 0,1 0-1,-1 0 1,0 0 0,0 0 0,1 0 0,-1 0 0,0-2-1,1 3 13,-34-62-206,-12-48-2090,-27-52-8977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5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0 364 15240,'37'15'320,"-35"-14"-67,-1-1 1,1 1 0,0 0 0,0 0-1,0 0 1,0 0 0,-1 0 0,1 0-1,0 0 1,2 3 0,2 2 161,26 19 980,-31-24-1295,19 14 287,0-1 0,28 14 0,-14-15-392,-18-10-109,77 2-28,-72-6 108,32-5 1,-37 3 30,31-10-1,-33 8 4,-1-1 0,20-11 0,-21 10 0,-1 0 0,-1-1 0,13-11 0,-15 10 0,0 0 0,0 0 0,11-19 0,-10 13 0,-1-1 0,7-17 0,-8 10 6,0 1 0,-2-1 0,4-31 0,-9 34 114,0 19-108,0-11 64,-1 0 0,-1 0 0,0 0 0,-1 0 0,0 0 0,-5-11 0,1 9 150,-11-21 0,14 32-115,-4 3 40,-27 6 35,-39 13 1,72-18-160,0-1 1,-1 1-1,1 0 1,0 0-1,0 0 1,0 0-1,0 0 1,0 1-1,-2 1 1,4-3-28,-54 43 278,1 13-198,53-56-80,-4 4 30,0 1 0,1 0 0,-5 8 0,8-13-30,-45 77 120,3 9-56,40-83-35,1 1-1,-1 0 1,1 0 0,0 0-1,-1 0 1,1 6-1,-9 67 172,10-52-180,2 25-1,-2-50-19,0 2-1,0 0 1,0 1-1,1-1 1,-1 0-1,1 1 0,-1-1 1,1 0-1,2 4 1,1 4-1,1 0 1,10 17-1,-9-19-18,1-1 0,-1 1-1,11 6 1,-16-12-24,1-1 0,0 1 0,-1-1 1,1 0-1,0 0 0,0 0 0,0 0 0,4 1 1,-6-2 42,22 9-191,23 6 0,34 2-29,-46-14-498,129-5-358,-133-2-16,-18 2 756,5-1 112,0 0 0,-1-1 0,1-1 0,-1 0 0,21-12 0,72-44-2329,-10 4-8367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5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0 430 12824,'22'60'1345,"2"24"159,-1 28 198,-15-65-1036,16 83 428,-14-62-615,-11-66-89,-1-4-255,-3-7-27,-12-41 350,-29-72-10,44 117-386,0 0 0,1-1 0,-2-7 0,-26-152 286,28 161-323,1 0 0,-1 0 1,1 1-1,0-1 0,0 0 1,1 0-1,-1 0 0,2-4 1,17-99 206,12-8-156,-31 115-76,0-3 10,1 1 1,0-1-1,0 0 1,0 0 0,0 0-1,0 0 1,0 1-1,1-1 1,0 1-1,-1-1 1,1 1-1,0-1 1,4-2 0,17-21 65,37-31 0,45-17-44,-105 74-32,6-4 1,-1 1 0,1 0 0,0 0 0,0 0 0,0 1 0,10-3 1,133-37 10,19 13-72,-155 27-19,0 1 1,0 0 0,19 1-1,152 9-234,7 16 114,-191-25 199,114 13-3049,111 7-7108,-525-47 7652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6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4246 63 14256,'0'-14'1540,"-4"-23"1,3 36-1198,-5 0 122,-83-8 597,85 9-973,1 0-1,-1 0 0,0 0 0,-4 1 1,-135 25 444,103-16-538,-91 24 3,-57 14 2,-207 38 11,387-85-8,-74 14 65,-131 18 4,-13-3 18,132-20 290,-408 27 167,399-32-92,-409 3 173,416-8-240,-338 8 153,357-6-186,-96 4 3,17 1-254,102-5 58,-63 4 3,19 1-125,66-5-5,-32 3 3,8 1-30,34-3 28,11-2-361,-1 1 0,1-1-1,-1-1 1,-20-1 0,29 0-167,0 0 1,0 0 0,0 0-1,0 0 1,-5-3 0,2 9-2491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7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7 11120,'-15'1'1036,"13"-1"-755,0 1 0,0-1 1,0 0-1,-1 0 0,1 0 0,0 0 0,0 0 1,0 0-1,0-1 0,0 1 0,0-1 0,0 1 1,-4-3-1,6 3-240,-1 0 1,1 0-1,-1 0 0,1 0 1,-1-1-1,1 1 1,-1 0-1,1 0 0,-1 0 1,1 0-1,-1 0 1,1 0-1,-1 0 0,1 0 1,-1 0-1,0 1 0,1-1 1,-1 0-1,1 0 1,0 0-1,-1 1 0,0-1 41,0 0 0,1 1 0,-1-1 0,0 0 0,1 0-1,-1 0 1,0 1 0,0-1 0,1 0 0,-1 0 0,0 0 0,-1-1-1,-3 0-59,-1 0 0,1 0 0,-1 0 0,-6 0 0,9 3-894,-4 14 96,-2 6-1539,2-5-5223,17-39 5662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6214 51 15328,'-46'44'284,"46"-44"-206,-1 1 1,1-1 0,-1 1 0,1-1 0,-1 1 0,1-1 0,-1 0 0,0 1 0,1-1 0,-1 0 0,0 1 0,1-1 0,-1 0 0,0 0 0,0 0 0,1 0 0,-2 1 0,-17 0 551,0 0 0,-27-2 0,22 0 270,-142 0 294,118 2-628,-107 7 1,-28 4-443,103-7-71,-135 10 1,-16 2-8,127-9 134,-187 15 0,-26 4-117,182-17 70,-221 14 1,-20 0-54,224-17 188,-602 9 108,609-15-128,-536-7 98,558 2-124,-153-12 3,23-5-160,163 13 35,-106-9 0,23-1-105,114 11-120,-63-14 3,22-2-59,94 21 24,0 1 0,1-1 0,-1 0 0,-5-3 0,11 5 157,-69-35-782,53 24 648,-22-19 0,31 25-639,1 0 0,-1 0 0,-8-4 0,-59-36-9914,173 105 8043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2253 1 15960,'-212'50'296,"192"-46"443,-20 9 1,-149 49 740,-35 14-1012,196-67-38,-38 19 0,66-28-430,-240 114 860,-10 16-589,250-130-271,-93 51 493,-332 216 99,260-146-592,61-30 0,92-81 0,-72 65 0,72-64 0,0 1 0,-18 22 0,24-24 0,-1 0 0,1 1 0,1 0 0,-6 13 0,9-17 0,-1-1 0,2 1 0,-1-1 0,1 1 0,0 0 0,0 0 0,0-1 0,2 13 0,0-11 0,1-1 0,0 1 0,0-1 0,1 0 0,-1 0 0,2 0 0,-1 0 0,1-1 0,0 1 0,6 6 0,5 5 1,34 31 0,-21-24 1,1-2 0,47 29 1,70 29 10,132 41 62,-11-34 16,-222-74-31,87 30 0,16 6-44,-89-29 6,231 95-46,-235-92-250,194 100-224,-207-101-356,116 80-326,-144-94 849,-4-9-116,-10 0 447,5 0-86,-1 0 0,1-1-1,0 0 1,-1 0 0,1 0 0,-1-1 0,0 1 0,6-4 0,-6 2 61,0 0 0,0 0 1,0-1-1,0 0 0,-1 0 0,1 0 0,3-6 0,-6 8-154,0 0-1,1 1 1,-1-1-1,0 1 1,1-1-1,-1 1 0,1 0 1,-1 0-1,1-1 1,0 1-1,0 0 0,2-1 1,44-26-8500,-112 66 6521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14072,'44'164'300,"-32"-117"1200,19 103-1,6 25-996,-21-95 510,25 145 1,4 20-688,-27-139 296,23 174 3,2 14-505,-27-184-145,21 139 3,-2-15-67,-23-157-336,12 69 3,-2-35 133,-13-79-736,-4-18 514,11 22 0,-15-34 490,0 0 0,0 0-1,1 0 1,-1-1-1,0 1 1,1 0-1,-1-1 1,1 1-1,0-1 1,0 0 0,2 2-1,-4-3 19,0 1 0,0-1-1,1 0 1,-1 0 0,0 0 0,0 0-1,0 0 1,0 0 0,0 0 0,0 0 0,0 0-1,0 0 1,1 0 0,-1 0 0,0 0-1,0 0 1,0 0 0,0 0 0,0 0-1,0 0 1,1 0 0,-1 0 0,0 0 0,0 0-1,0 0 1,0 0 0,0 0 0,0 0-1,1 0 1,-1 0 0,0 0 0,0 0-1,0 0 1,0 0 0,5-10-149,10-34-310,15-74 0,-17 60-1015,40-150-8963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0 14792,'6'24'347,"-5"-15"116,1 0 1,5 13-1,39 121 1493,-32-96-888,31 112 4,9 30-752,-30-104 206,39 147 1,4 19-495,-40-140-397,42 196 3,1 24 134,-44-210-552,33 141 0,-4-22 584,-22-93-2225,35 155-6664,-159-705 6824</inkml:trace>
  <inkml:trace contextRef="#ctx0" brushRef="#br0" timeOffset="0.99">1212 1306 14168,'-93'18'293,"62"-10"1174,-74 20-1,-22 8-1001,74-19 397,-224 95 154,223-86-1130,-192 115-187,236-135-112,-18 14-1,28-20 414,-61 52-826,50-41 720,-18 24 1,25-29-446,-1-1 1,0 1-1,-7 5 1,-48 47-7581,140-136 6110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7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16855,'13'23'267,"-12"-22"-119,-1 1 0,1 0 1,0 0-1,-1 0 0,1-1 0,-1 1 0,0 0 0,1 2 0,25 170 1640,-18-122-846,19 113 3,4 25-740,-17-111-125,71 322-177,-68-323-868,60 285-373,-53-255-1611,23 110-6088,-110-509 6824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1709 1 14792,'-192'47'289,"138"-35"1159,-113 20 4,-29 5-1023,116-20 266,-329 84 9,397-98-839,0 0 0,1 1 1,-1 0-1,-15 8 0,27-12 135,-151 75-673,18 7 489,51-33-2141,-89 46-6236,399-221 6433</inkml:trace>
  <inkml:trace contextRef="#ctx0" brushRef="#br0" timeOffset="1">2111 524 15960,'40'163'280,"-29"-113"1121,20 116 4,4 33-948,-20-112 425,26 143 3,1 20-706,-27-150-171,41 398-230,-49-411-956,2 87 3,-7-25 752,0-108-515,4 11 3,-1-40 764,-1-11 90,-4-1 81,2 2-363,0 9-1394,6 29-5743,-19-93 5642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1921 1 15512,'-60'43'317,"31"-27"1269,-94 42 1,-34 12-1074,139-63-23,-37 12 0,-149 41 490,-21-2-762,137-36-110,-321 73-154,392-91-254,-1 0 0,-16 7 0,-105 41-600,21 2 672,45-22-2264,-81 32-6755,359-150 6947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1404 15416,'16'131'249,"-9"-68"997,9 130 1,0 30-832,-10-138 411,10 284 221,-15-311-774,0 46 1,-1-85-256,0 0 1,-4 20 0,4-37-19,0-1 0,-1 1 0,1-1 1,0 0-1,-1 1 0,1-1 0,-1 0 1,0 0-1,1 0 0,-1 1 1,0-1-1,0 0 0,-1 2 0,1-3 0,1 0 0,-1 0 1,1 1-1,0-1 0,-1 0 0,1 0 0,-1 0 0,1 1 0,-1-1 0,1 0 0,-1 0 0,1 0 0,-1 0 0,0 0 1,1 0-1,-1 0 0,1 0 0,-1 0 0,1-1 0,-1 1 0,1 0 0,-1 0 0,0 0 0,-1-2 1,0 1-1,-1-1 0,1 0 1,0 0-1,0 0 1,0 0-1,-3-3 0,3 3 1,0 0 0,1 0 1,0 0-1,-1 0 0,1 0 1,0 0-1,0 0 0,0-1 1,0 1-1,-1-5 0,-36-102 13,-6-39-10,27 78 4,-22-132 4,2-26-7,31 195 2,0-37-1,6 70-6,-16-288 14,9-25-10,7 313-4,-1-33 4,6-56 0,26-198 8,15 3 1,-44 271-4,0-1 0,1 1 0,1 0 0,0 0-1,8-18 1,78-156 45,-61 142-34,51-63 0,-80 108-20,4-6 21,1 0-1,10-9 1,-11 13-4,0-1 0,1 1 0,0-1 1,5-1-1,16-6 21,1 0 0,1 1 0,40-6 0,-33 11-18,1 2 0,60 5 0,-96-3-20,7 0 18,0 0 0,0 1 1,0 0-1,0 0 0,0 1 1,-1 0-1,13 5 0,-19-7-18,54 20 74,57 31-1,54 54-42,-159-102-31,0 1 1,0 0 0,-1 0-1,0 1 1,0 0 0,0 0-1,0 0 1,-1 0 0,5 8-1,26 36 4,35 62-1,13 74-52,-80-177 13,0 0 0,3 14 0,-5-15 0,-1 1 0,0-1 0,-1 9 0,1-16 36,-4 48-83,-3-1 0,-12 50 1,0-37-16,-35 79 0,54-139 98,-18 45-599,-2 28-1829,-41 161-7478,143-546 7466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0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1451 13448,'-28'84'236,"12"-42"1965,10-26-1428,-5 21 0,9-32-502,-2 9 498,1 0 0,-2 19 0,5-32-754,0-1 1,0 0 0,0 1-1,1-1 1,-1 0 0,0 1 0,0-1-1,0 0 1,1 1 0,-1-1-1,0 0 1,0 0 0,1 1-1,-1-1 1,0 0 0,1 0-1,-1 1 1,0-1 0,1 0 0,-1 0-1,0 0 1,1 0 0,-1 0-1,0 0 1,1 1 0,-1-1-1,0 0 1,1 0 0,-1 0-1,0 0 1,1 0 0,-1 0 0,1 0-1,-1-1 1,0 1 0,1 0-1,-1 0 1,0 0 0,1 0-1,-1 0 1,0 0 0,1-1-1,-1 1 1,0 0 0,1 0 0,-1-1-1,0 1 1,0 0 0,1 0-1,-1-1 1,0 1 0,47-51 284,-45 49-276,-1 0 1,1 0 0,0 0-1,-1-1 1,2-3 0,64-127 164,-63 123-177,0 0-1,4-13 1,37-121 26,113-441 56,-117 419-41,-12 38 4,-18 82 163,46-145 103,-46 160-28,43-81 98,-54 111-379,1 0 1,0-1-1,-1 1 1,1 0-1,0 0 1,0 0-1,0 0 1,0 0-1,0 0 0,0 0 1,2-1-1,5-4 44,0 0 0,13-6 0,-13 9-40,-1 0 0,1 1 1,8-3-1,-16 5-18,2 0 10,-1 0-1,0 0 1,0 0 0,0-1-1,0 1 1,0 0 0,0 1-1,0-1 1,0 0 0,0 0-1,0 0 1,0 1 0,1-1-1,-1 0 1,0 1 0,0-1-1,-1 1 1,1-1 0,1 2-1,-2-2-9,25 11 97,23 14 0,36 33-40,-84-58-57,6 4 19,-1 0 0,1 1 0,-1 0 0,9 10 0,82 94 79,8 22-40,-61-71 128,66 106 1,3 15-142,-67-105-5,181 320 4,-183-321-64,144 249-114,-154-266-418,39 81 4,-11-7 301,-41-91-438,52 75-181,-51-86-1862,22 40-7463,-101-163 7655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311 840 15240,'28'149'276,"-20"-109"1103,12 84 1,2 19-897,-14-84 550,17 239 295,-22-243-888,0 63 0,-6-10-354,1-73-100,-12 79-16,12-107-1,-1-6-12,1-2 37,0 0 0,1 1 0,-1-1 0,1 0 0,-1 0 0,0 0 0,1 0-1,0 0 1,-1 0 0,1 0 0,-2-2 0,-5-7-8,-11-16 0,19 26 14,-1-3-10,-1 0 1,0 0-1,1 0 1,-1-1-1,1 1 1,-2-7-1,-30-99-56,-5-30 39,24 75-38,-18-114 3,1-19 49,27 173 10,0-33-1,-3-148-2,12-43 4,17 28 2,6 53 48,-28 167-48,2-12 81,1 0-1,7-22 1,-10 34-81,47-120 245,9 21-188,-54 96-53,0-1 0,0 1 0,0 0 0,0 0 0,1 1 0,-1-1 0,1 0 0,0 1 0,3-3 0,-6 5-4,18-15 14,0 2-1,27-15 0,-24 18-5,0 1 0,29-8 0,-50 17-8,2-1 7,1 0 0,0 0 0,-1 1-1,1-1 1,0 1 0,0-1 0,-1 1 0,1 0-1,0 0 1,0 0 0,3 1 0,-6-1-7,19 2 28,0 0 1,29 9-1,-25-3-8,42 20 0,-62-26-6,1 0 0,0 0 0,-1 0 1,1 0-1,-1 1 0,0 0 0,4 2 0,13 13 43,26 31 0,-27-23-37,18 31 0,-33-53-6,-2 1 1,1 0 0,0 0-1,-1 0 1,2 6 0,24 81 77,-14 4-68,-13-92-21,-1-1 0,0 1 0,1-1 0,-1 1 0,-1-1 0,1 1 0,-1-1 1,-1 7-1,2-10-3,-7 31 16,-11 31 0,12-47-15,0 0 0,-1 0 0,-1 0 0,0-1 0,-14 17 0,11-18 0,-1 0 0,-1-1-1,0-1 1,-1 0 0,-23 15-1,-57 24-20,82-44-20,-19 6 0,-77 22-40,-7-8-42,115-26 122,-44 8-534,-151 22-302,165-25-142,-82 28-2669,59-17-5274,124-37 6704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14520,'5'69'314,"-3"-47"1261,13 151 551,-11-122-966,9 114 0,-1 29-794,-7-115 300,10 316 132,-14-321-812,-4 92 1,-6-11-94,6-105-413,-16 105-306,17-145 395,0-9-150,2-1 581,-1-1-48,0 1 0,0 0 0,1-1 0,-1 1 0,0-1 0,1 1 0,-1-1 0,0 1 0,1-1 0,-1 0 0,1 1 0,-1-1 0,1 0 0,-1 0 0,1 1 0,0-1 0,-1 0 0,1 0 0,0 1 0,-1-3 0,-11-44-208,11 44 210,0 0 1,1 0 0,-1-1-1,1 1 1,0-5 0,2-60-223,7-41-1984,0-56-8741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1427 17 14072,'-40'-10'1936,"-26"4"221,-56 10 243,101-2-2227,-9 1 482,-146 22 161,132-16-688,-227 57 4,216-50-266,-196 65-130,207-64-256,-47 24 0,13 2 234,53-27-626,-23 23 4,38-29 721,-15 19 0,16-15-773,6-10 677,1 0 205,-1-1-1,2 0 0,-1 1 0,0 0 1,1-1-1,-1 1 0,1 0 1,0 0-1,0 0 0,0 0 0,1 0 1,0-1-1,-1 1 0,2 5 1,2 9-1020,6 21 0,2 13-8322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1218 0 16759,'-167'37'326,"123"-28"1300,-79 16 1,-16 4-1139,83-18 325,-211 34 147,219-38-1040,-147 22-204,192-28 180,0-1 0,0 1-1,0-1 1,1 0 0,-1 0 0,0 0-1,0 0 1,-3-1 0,-4-1-208,-1 0 1,-16-6-1,23 6 278,-1 0 0,1 0 0,1-1 0,-1 1 0,0-1-1,-4-4 1,8 7 34,-2-1-255,1-1 0,-1 1 0,0 0 0,0 0-1,1 0 1,-1 0 0,0 0 0,0 1 0,-3-2-1,-43-17-9171,112 44 7083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04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24575,'8'0'0,"3"0"-8191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05.1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24575,'6'0'0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32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32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 24575,'0'-6'0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4:07.6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44.08398"/>
      <inkml:brushProperty name="anchorY" value="-2996.70483"/>
      <inkml:brushProperty name="scaleFactor" value="0.5"/>
    </inkml:brush>
  </inkml:definitions>
  <inkml:trace contextRef="#ctx0" brushRef="#br0">1 0 24575,'0'0'0,"2"0"0,2 6 0,8 3 0,6 1 0,8 4 0,7 4 0,0-2 0,0 1 0,-4-4 0,-6-3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5:47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24575,'6'15'0,"0"8"0,1 4 0,0 1 0,1 1 0,-3-5-8191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44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24575,'13'0'0,"0"0"0,22 4 0,-28-2 0,-1 0 0,0 0 0,1 0 0,-1 1 0,0 0 0,0 0 0,6 4 0,1 3 0,0 1 0,0 0 0,-1 1 0,0 0 0,15 21 0,-7-4 0,26 49 0,-45-78 0,-1 1 0,0 0 0,1-1 0,-1 1 0,0 0 0,1-1 0,-1 1 0,0 0 0,0 0 0,1-1 0,-1 1 0,0 0 0,0 0 0,0-1 0,0 1 0,0 0 0,0 0 0,-1 0 0,1-1 0,0 1 0,0 0 0,0 0 0,-1-1 0,1 1 0,-1 1 0,0-1 0,0 0 0,0-1 0,0 1 0,0 0 0,0 0 0,0-1 0,0 1 0,0-1 0,-1 1 0,1-1 0,0 1 0,0-1 0,-3 1 0,-2 0 0,-1-1 0,0 1 0,1-1 0,-13-2 0,16 2 0,0-1 0,1 1 0,-1-1 0,0 0 0,1 0 0,-1 0 0,1 0 0,-1-1 0,1 1 0,0 0 0,-1-1 0,1 0 0,0 0 0,0 0 0,0 0 0,0 0 0,0 0 0,1 0 0,-1 0 0,1-1 0,-1 1 0,1-1 0,0 1 0,0-1 0,0 1 0,0-1 0,0 0 0,0-2 0,-1-9 0,1 0 0,0 1 0,1-1 0,2-20 0,-1 13 0,0 7 0,0 8 0,-1 0 0,0 0 0,0 0 0,0 0 0,-1 0 0,-1-9 0,1 14 0,0 0 0,1 0 0,-1 0 0,0 0 0,0 0 0,0 0 0,1 0 0,-1 0 0,0 0 0,0 0 0,0 0 0,-1 0 0,1 1 0,0-1 0,0 0 0,0 1 0,0-1 0,-1 1 0,1 0 0,0-1 0,0 1 0,-1 0 0,1 0 0,0-1 0,-1 1 0,1 0 0,0 0 0,-3 1 0,-5 0 0,0 0 0,0 1 0,-10 2 0,12-2 0,-4 1-116,-1-1-134,1 1 0,-1 1 0,1 0 1,-17 8-1,11 0-6576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48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81 24575,'0'-1'0,"0"0"0,-1 0 0,1-1 0,0 1 0,-1 0 0,1 0 0,-1 0 0,1 0 0,-1 0 0,0 0 0,1-1 0,-1 1 0,0 1 0,0-1 0,0 0 0,0 0 0,0 0 0,0 0 0,0 1 0,0-1 0,0 0 0,0 1 0,0-1 0,0 1 0,0-1 0,-1 1 0,1-1 0,-2 1 0,-3-2 0,0 1 0,0 0 0,0 1 0,-9-1 0,13 1 0,0 0 0,0 0 0,0 0 0,0 1 0,1-1 0,-1 1 0,0-1 0,0 1 0,0 0 0,1-1 0,-1 1 0,0 0 0,1 0 0,-1 0 0,1 0 0,-1 1 0,1-1 0,0 0 0,-1 1 0,1-1 0,0 1 0,0-1 0,0 1 0,0-1 0,0 1 0,0 0 0,0 0 0,1-1 0,-1 1 0,0 4 0,-1 4 0,1 0 0,0 0 0,0 0 0,1 15 0,1-18 0,-1-2 0,0 0 0,1 0 0,0 0 0,0 0 0,0 0 0,1-1 0,-1 1 0,1-1 0,0 1 0,3 4 0,-3-7 0,-1 0 0,0-1 0,0 1 0,0 0 0,1-1 0,-1 1 0,1-1 0,0 0 0,-1 1 0,1-1 0,0 0 0,-1 0 0,1 0 0,0 0 0,0 0 0,0-1 0,0 1 0,0 0 0,0-1 0,0 0 0,0 1 0,0-1 0,1 0 0,-1 0 0,4 0 0,-5-1 0,1 1 0,-1-1 0,1 0 0,0 1 0,-1-1 0,1 0 0,-1 0 0,1 0 0,-1 0 0,0 0 0,1 0 0,-1 0 0,0-1 0,0 1 0,0 0 0,0-1 0,0 1 0,0-1 0,0 1 0,-1-1 0,1 1 0,0-1 0,-1 0 0,1 1 0,-1-3 0,2-3 0,-1 0 0,0 0 0,0-1 0,-1-11 0,0 13 2,-1 0-1,0 0 1,0 0-1,0 0 1,-1 0-1,0 0 1,-3-7-1,-3-2-11,-11-17 0,-4-6-1347,13 18-5469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6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346 106 24575,'-6'-5'0,"-1"0"0,1 0 0,-1 1 0,-14-7 0,4 1 0,-2 0 0,-1 0 0,0 1 0,0 1 0,-1 1 0,0 0 0,0 2 0,-28-4 0,46 9 0,0 0 0,0 0 0,0 0 0,0 0 0,-1 0 0,1 1 0,0 0 0,0-1 0,0 1 0,0 0 0,0 1 0,1-1 0,-1 0 0,0 1 0,0 0 0,-2 1 0,2 0 0,0 0 0,1 0 0,-1 0 0,1 0 0,0 0 0,-1 0 0,1 0 0,1 1 0,-1-1 0,0 1 0,1 0 0,-2 5 0,0 10 0,0 0 0,1 0 0,1 1 0,2 21 0,-1-36 0,0 1 0,1 1 0,0-1 0,1 1 0,-1-1 0,1 1 0,0-1 0,1 0 0,-1 0 0,1 0 0,1 0 0,-1 0 0,1-1 0,6 9 0,-3-7 0,0 0 0,0 0 0,1 0 0,0-1 0,0 0 0,0-1 0,0 0 0,14 6 0,-19-10 0,0 1 0,-1-1 0,1-1 0,0 1 0,0 0 0,0-1 0,0 1 0,0-1 0,0 0 0,0 0 0,0 0 0,-1 0 0,1-1 0,0 1 0,5-3 0,-6 2 0,0 0 0,0 0 0,0 0 0,0 0 0,0-1 0,0 1 0,0-1 0,-1 1 0,1-1 0,-1 0 0,1 0 0,-1 1 0,0-1 0,1 0 0,-1 0 0,0 0 0,0-1 0,-1 1 0,1 0 0,0 0 0,0-3 0,0-2-97,0 0-1,0 0 1,0 1-1,-1-1 1,0 0-1,-1 0 1,1 0-1,-1 0 1,-1 0-1,1 0 1,-1 0-1,0 1 0,-5-10 1,-3-1-6729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0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24575,'0'-1'0,"0"1"0,0-1 0,0 1 0,0 0 0,0-1 0,0 1 0,1-1 0,-1 1 0,0 0 0,0-1 0,1 1 0,-1 0 0,0-1 0,1 1 0,-1 0 0,0-1 0,1 1 0,-1 0 0,0 0 0,1-1 0,-1 1 0,0 0 0,1 0 0,-1 0 0,1 0 0,-1-1 0,0 1 0,1 0 0,-1 0 0,1 0 0,-1 0 0,1 0 0,-1 0 0,0 0 0,1 0 0,-1 0 0,1 1 0,17 1 0,2 5 0,0 1 0,0 1 0,-1 1 0,29 19 0,-9-5 0,11 2 0,1-1 0,56 18 0,112 24 0,-93-39 0,-75-18 0,19 3 30,119 4 0,72-15-409,-150-2-667,-90 0-5780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24575,'0'15'0,"4"20"0,1 6 0,-9 695-1061,-71 66 736,33-298-240,43-215 1438,0-132-518,7 8 7,-4-133-272,2 0 0,0-1 1,13 35-1,29 61-90,-33-91 0,31 50 0,-38-74 0,1-1 0,0 0 0,1 0 0,20 16 0,13 15 0,-27-25 0,0-1 0,1-1 0,0 0 0,2-1 0,-1-1 0,23 12 0,-14-10 0,-1 2 0,39 32 0,-29-20 0,-25-21 0,24 18 0,-2 1 0,57 59 0,-36-29-1365,-39-44-5461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1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76 110 24575,'0'-5'0,"-1"1"0,0 0 0,0 0 0,0 0 0,0-1 0,-1 1 0,1 1 0,-1-1 0,0 0 0,-5-6 0,-2-3 0,-16-17 0,23 28 0,1 0 0,-1 0 0,0 0 0,0 1 0,0-1 0,-5-2 0,7 4 0,0 0 0,0 0 0,0 0 0,0 0 0,0 0 0,-1 0 0,1 0 0,0 0 0,0 0 0,0 0 0,0 0 0,0 0 0,0 0 0,-1 0 0,1 0 0,0 0 0,0 0 0,0 0 0,0 0 0,0 0 0,-1 0 0,1 0 0,0 0 0,0 0 0,0 0 0,0 0 0,0 0 0,0 0 0,0 0 0,-1 0 0,1 0 0,0 1 0,0-1 0,0 0 0,0 0 0,0 0 0,0 0 0,0 0 0,0 0 0,0 1 0,0-1 0,0 0 0,-1 0 0,1 0 0,0 0 0,0 2 0,0 0 0,1-1 0,-1 1 0,0-1 0,0 1 0,1 0 0,-1-1 0,2 2 0,4 15 0,2-1 0,0 0 0,11 16 0,37 48 0,-41-59 0,52 70 0,94 97 0,-143-170 0,1-1 0,39 30 0,-55-47 0,-4-5 0,-7-10 0,-22-19 0,-44-41 0,46 48 0,-35-34-1365,4 6-5461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2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24575,'-42'-1'0,"-49"2"0,88-1 0,1 0 0,0 0 0,-1 1 0,1-1 0,-1 1 0,1-1 0,0 1 0,0 0 0,-1 0 0,1 0 0,0 0 0,0 0 0,0 0 0,0 1 0,0-1 0,0 1 0,0-1 0,1 1 0,-1 0 0,0 0 0,1 0 0,0 0 0,-1 0 0,1 0 0,0 0 0,0 0 0,0 0 0,0 1 0,0-1 0,1 0 0,-1 1 0,1-1 0,-1 4 0,-1 8 0,1 0 0,0-1 0,0 1 0,2 0 0,0 0 0,0-1 0,1 1 0,1-1 0,0 1 0,1-1 0,1 0 0,0 0 0,12 22 0,-15-31 0,0-1 0,1 0 0,-1 0 0,0 0 0,1 0 0,4 3 0,-6-5 0,-1-1 0,1 1 0,0-1 0,-1 0 0,1 1 0,0-1 0,0 1 0,-1-1 0,1 0 0,0 0 0,0 0 0,-1 1 0,1-1 0,0 0 0,0 0 0,-1 0 0,1 0 0,0 0 0,0 0 0,0 0 0,-1-1 0,1 1 0,0 0 0,0 0 0,-1-1 0,1 1 0,0 0 0,0-1 0,-1 1 0,1 0 0,0-1 0,-1 1 0,1-1 0,-1 1 0,1-1 0,-1 0 0,1 1 0,-1-1 0,1 0 0,4-7 0,-1 0 0,-1 1 0,0-1 0,0 0 0,3-15 0,-3 15 0,7-34-455,-1-1 0,4-47 0,-12 82-6371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24575,'2'0'0,"0"0"0,-1 1 0,1-1 0,0 1 0,-1 0 0,1-1 0,-1 1 0,1 0 0,-1 0 0,1 0 0,-1 0 0,0 0 0,1 0 0,-1 0 0,2 3 0,3 2 0,28 27 0,37 46 0,-13-12 0,190 183 0,-154-176 0,-9-6 0,-13-3 0,131 110 0,-133-123-1365,-54-41-5461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24575,'0'0'0,"0"0"0,-1 0 0,1 0 0,0 0 0,0 0 0,-1 1 0,1-1 0,0 0 0,-1 0 0,1 0 0,0 0 0,0 1 0,-1-1 0,1 0 0,0 0 0,0 1 0,-1-1 0,1 0 0,0 0 0,0 1 0,0-1 0,0 0 0,-1 1 0,1-1 0,0 1 0,-3 10 0,2-5 0,-8 35 0,-8 74 0,9 43 0,8-138 0,-4 350 0,7-299 0,4-1 0,2 0 0,3 0 0,4-1 0,26 74 0,-11-60 0,3-1 0,4-3 0,81 128 0,-93-169 0,1-1 0,2 0 0,2-3 0,1 0 0,57 45 0,65 56 0,-49-41 0,251 177 0,-173-138 0,129 81 0,9-15 0,-218-141 134,-20-12-1633,-75-42-5327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 1 24575,'-1'0'0,"0"0"0,0 0 0,1 1 0,-1-1 0,0 0 0,0 0 0,0 1 0,0-1 0,0 1 0,1-1 0,-1 1 0,0-1 0,0 1 0,1-1 0,-1 1 0,0 0 0,1-1 0,-1 1 0,0 1 0,-11 19 0,8-14 0,-75 163-51,9 9-1121,55-141 677,-186 557-1800,29 10 2352,73-176-726,77-291 334,-7 162 1,27 292 334,4-396 0,-2-196 0,10 320-251,-4-248 168,3 0 0,26 99 0,95 198 83,-49-154 0,137 400 0,-182-514 0,122 318 0,36-2 0,-75-200 0,17-14 0,-134-201 0,44 58 1392,56 54 0,-84-97-1030,0 0 0,1-2 1,0 0-1,2-1 0,0-1 0,0-1 1,30 12-1,116 30-224,5-14-310,-151-35 114,359 68-966,-161-38 2048,-162-23-800,-32-6-234,30 4 0,86-7-164,-102-3-1017,-20 0-5635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49:22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9039 105 24575,'-10'0'0,"-1"-2"0,1 1 0,0-2 0,-1 1 0,1-1 0,-11-5 0,-5-2 0,-18-3 0,-61-9 0,-48 1 0,132 18 0,-226-13 6,-1 15-42,145 2-62,-368-1-598,-303 2 750,404 4-488,-88 1-619,-646-6-133,564-2 791,-98 29 1038,178 25-643,4 25 0,127 7 0,212-51 0,-33 7 0,-164 49 0,5 18 0,-179 127 70,305-141 236,-119 67-254,214-110-56,-108 86-1,159-108-89,2 2 0,-46 50 0,69-67 96,1 0 0,0 1-1,1 0 1,0 1 0,2 0 0,0 0 0,0 1 0,2 0 0,-7 24-1,9-16 292,0 1 0,2-1 0,0 27 0,9 76 699,-3-91-883,2 1 1,1-1-1,1 0 1,3-1 0,1 0-1,1 0 1,33 59-1,-12-36-208,2-2-1,3-1 0,3-3 0,1-1 1,3-2-1,2-2 0,62 48 0,3-14-985,179 99 0,-109-82-898,270 103 0,219 17-73,-55-92 1320,13-63-1048,-238-46 601,515-5 211,2-17 153,-578 2 734,49 0-48,-29 0-402,-32 1 401,-29 0 134,703 1 2013,-909 0-168,126 18 0,99 40-1215,-166-28 316,89 13-636,40 2-310,40-2-384,1502 87-4400,-1323-132 4251,572-74 0,-680 22 178,-3-16-1,374-122 1,-434 84 355,-42-3 0,-48 3 35,-47 9 102,-47 14-103,-95 58 706,-1-2 1,36-36-1,-67 57-323,-1-1 0,0 1 0,-1-2 0,0 1 0,8-16 0,-11 19 326,-1-1-1,0 0 1,-1 0-1,0 0 1,0-1-1,-1 1 1,1 0-1,-1-1 1,-1-9-1,0 9-401,1 1 0,-1-1 0,1 1 0,1-1 0,-1 1 0,1 0 0,5-10 0,-6 13-341,0 1 0,-1-1 0,1 0 0,0 1 0,-1-1 0,0 1 0,0-1 0,0 0 0,0 1 0,-1-1 0,1 1 0,-1-1 0,-2-4 0,-1-5 0,-1 1 0,-9-16 0,12 26 0,-23-46-86,-4 1 0,-1 1-1,-2 1 1,-2 3 0,-1 0 0,-3 2-1,-83-67 1,-1 22-424,-40-8-979,-50-8 571,-43-9-1365,-39-10 797,-734-275-653,-19 60 966,767 266 1173,49 23-171,45 20-514,-181 13 870,2 31-66,140-1 9,-43 2-95,-473 24 55,-3-26 6,271-38-575,9-46-583,291 28 1251,-97-35 1656,204 56-1590,9 2 1715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49:49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5767 609 24575,'0'0'0,"0"0"0,0-1 0,0 1 0,0 0 0,0-1 0,-1 1 0,1-1 0,0 1 0,0 0 0,0-1 0,0 1 0,-1 0 0,1 0 0,0-1 0,0 1 0,-1 0 0,1-1 0,0 1 0,-1 0 0,1 0 0,0 0 0,-1-1 0,1 1 0,0 0 0,-1 0 0,-11-4 0,6 3 0,-26-10 0,-49-13 0,-42-11 0,46 12 0,-154-25 0,-3 20 0,164 20 0,-315-21-469,82 8-172,240 15 638,-294-17 95,-104 25-62,-428-3-1636,451-13 1161,-80-2-126,464 16 571,-329 2 0,331-1 0,-81 14 0,105-10 0,0 2 0,0 0 0,1 2 0,-40 19 0,21-4 204,1 3 1,1 2-1,1 1 0,2 3 0,-41 40 0,36-26 102,3 2 1,1 1-1,-58 95 0,78-107-306,1 1 0,3 1 0,1 0 0,1 2 0,3 0 0,1 0 0,3 1 0,-8 69 0,13-61 296,5 83 0,1-108-182,1 1 0,2 0 1,0-1-1,18 47 0,-9-39-114,2-1 0,1 0 0,23 31 0,-6-15 0,46 49 0,96 74-606,15-14-164,-152-126 736,340 260 34,-271-215-552,3-5 0,3-5-1,3-4 1,139 51 0,-97-56-574,2-6-1,299 54 1,-95-54 22,658 8 0,16-118 1104,-831 32 0,-37 2 557,251-69 1,-285 52-476,75-21 1000,3 13 572,94 15-127,4 21-1647,-183 9-1176,99-4 922,204-8 367,-1-17-412,-264 8 828,-142 19-280,-1-2-1,0 0 1,0-1 0,30-17 0,-10-1 449,-1-1 0,-1-3 0,61-56 0,100-123 1305,-135 130-1250,106-160 0,-148 199-633,122-209 0,-112 175 0,74-140 0,-66 137 0,60-105 0,-101 175 0,0-1 0,-1 1 0,0-1 0,0 1 0,-1-1 0,0 0 0,-1 0 0,1-16 0,-2 12 0,-1 0 0,0 1 0,-1-1 0,0 1 0,-7-20 0,-2 1 0,-3 1 0,0 0 0,-34-51 0,34 59 0,-1 0 0,-35-38 0,42 51 0,-1 1 0,-1 0 0,0 1 0,0 0 0,0 0 0,-1 1 0,0 1 0,-21-9 0,1 5 2,0 1 0,-1 1-1,-37-2 1,-98-1-45,94 8-86,-1105-88-1014,1104 81 1122,0-3 0,-76-22 0,-80-48-15,5-12 89,108 45 92,-502-184 668,385 148-417,221 80-396,0 0 0,0 1 0,-1 1 0,0 1 0,0 0 0,0 0 0,-26 1 0,13 4 0,1 0 0,0 2 0,0 1 0,0 1 0,0 1 0,-24 12 0,18-7 0,-112 48 0,78-24 0,16-12 0,35-16 0,-1-1 0,0-1 0,0-1 0,0 0 0,-21 4 0,-76 7 0,-122 0 0,-113-15 0,288-2 0,-72-1 0,126 2 0,-1-1 0,1 1 0,-1 1 0,1 0 0,0 0 0,-8 3 0,-20 6 0,9-7-455,-1-2 0,-38 0 0,43-2-6371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49:51.1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49:51.8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24575,'0'5'0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50:43.8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3281 196 24575,'0'0'0,"-2"0"0,-7 0 0,-3 0 0,-14 0 0,-23 5 0,-18 1 0,-19 6 0,-24 5 0,-7 5-942,0 3 1211,7-4-404,6 3 135,15-6 0,15-4 0,2 1 0,9-4 0,1 0 0,-4 4 0,-9 3 0,-5 4 0,-11 3 0,-5 2 0,-9 2 0,-5 1-874,4-3 1124,4 0-375,8 0 125,12-5 0,9 0 836,4 1-1075,-1 1 359,0-4-120,-4-2 0,-8 1 0,-3 2 0,0 3 0,4 1 0,8 0 0,12-5 0,17 0 0,11-5 0,14 0 0,5 1 907,0 6-1166,-1 6 462,-1 9-224,-3 4 31,2 5-10,-2 3 0,4 7 0,-3-1 0,4 3 0,4-3 0,2-8 0,4-3 0,2-5 0,2-7 0,0 0 0,0-4 0,1 2 0,0 5 0,-1 10 0,1 3 0,-1 11 0,0 0 0,3 5 0,-1 6 0,7 3 0,0-4 0,5-8 0,-2-12 0,1-9 0,1-9 0,3-1 0,0-2 0,9 3 0,1-3 0,4 3 0,7 5 0,4 2 0,0-4 0,1-7 0,-6-5 0,0-1 0,-2-6 0,-4-1 0,-6 2 0,3-3 0,5 5 0,13 10 0,4 9 0,11 6 0,0 0 0,2-2 0,-10-5 0,-9-9 0,-8-3 0,-7-7 0,-3-3 0,-5-4 0,1 2 0,-2 0 0,9 13 0,15 10 0,14 22 0,18 15 0,19 12 0,0 7-1840,2-7 2365,-10-5-787,-8-9 262,-10 0 0,-2-4 0,-2-5 0,-6-2 0,-1-2 0,-4-9 0,5 0 0,13 0 0,4 3 0,12 2 0,10 2 0,11 2 0,4-4-1174,3-6 1509,-3-12-502,-15-5 167,-9-9 0,-10-4 0,-12-7 1742,-9-3-2240,-1-4 747,4-5-249,10-2 0,21-5 0,30-7 0,20-4 0,31-8 0,18-3-1161,5-1 1493,-15-1-3346,-15 1 3828,-31 6-1221,-26 1-577,-31 6 1265,-22 6-422,-19 2 141,-12 4 1998,-5 2-2568,1-3 3859,4 1-4148,9-2 2552,5 2-2054,-2-5 541,2-2-180,0 2 0,11-3 0,2-4 0,3-3 0,0 3 0,-8 1 0,-6 4 0,-8 1 0,0-2 0,3-3 0,2-6 0,12-10 0,2-2 0,4-5 0,-1 2 0,1-5 0,-2 5 0,-5 3 0,-9 5 0,-5 2 0,-7 5 0,-2-3 0,-4 0 0,0-4 0,-2-4 0,2-6 0,1-4 0,-3-1 0,-3-4 0,-4-5 0,2-1 0,-4-7 0,-2-3 0,-3-5 0,-3-5 0,-4-7 0,-1-3 0,-1-7 0,-6-1 0,-5-3 0,0 1 0,-1-2 0,-3 2 0,3-2 0,-3 3 0,-3 4 0,4 10 0,-3 2 0,1 10 0,-1-1 0,-3 6 0,3-4 0,-1-1 0,-1-4 0,4 4 0,0 4 0,0 4 0,3 5 0,1 10 0,3 4 0,-2-7 0,-4-6 0,-3-9 0,-4-5 0,-3-8 0,2 4 0,-2 3 0,0 6 0,2 7 0,6 1 0,-1 11 0,5 8 0,1 6 0,-1 6 0,-1 1 0,3 4 0,-3-2 0,0 6 0,0 0 0,-2 5 0,-1 0 0,-5 3 0,-15-3 0,-10-5 0,-20 3 0,-14-5 0,-13 4 0,-2-4 0,0 4 0,10-2 0,11 2 0,3 1 0,8 2 0,8 4 0,5 2 0,7 3 0,4 1 0,7 0 0,3 2 0,0-1 0,4 1 0,-2-1 0,-7 1 0,-2 5 0,-10 6 0,-10 0 0,-7 5 0,0-2 0,-5 0 0,4-4 0,7-2 0,7-4 0,9-2 0,11-2 0,4-1 0,6 0 0,1-1 0,2 0 0,-4 1 0,-13 0 0,-11-1 0,-5-5 0,-5 0 0,7 0 0,8 1 0,6 2 0,2 1 0,0 0 0,3 5 0,-1 0 0,-5 3 0,-2 6 0,-12-1 0,-7 4 0,-4 5 0,1 0 0,9-3 0,13 2 0,13-4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3T20:51:07.9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1566,'3'-11,"0"1,1-1,0 1,1 0,0 0,9-12,45-51,-58 72,57-62,105-88,79-40,-241 190,347-239,-251 175,31-17,3 4,4 7,253-95,235-19,-518 166,119-6,-175 20,353-20,5 13,-299 10,182-11,39 0,403 19,-3 52,-199 22,-104-14,0-17,-78-40,-328-9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3T20:51:10.2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373 0,'-1'0,"0"1,0-1,0 0,0 1,0-1,0 1,0-1,0 1,0 0,0-1,1 1,-1 0,0 0,0-1,0 1,1 0,-1 0,1 0,-1 0,1 0,-1 0,0 1,-1 2,-21 38,2 1,-18 51,-22 96,43-131,-44 166,38-131,-4-5,-6 23,31-101,-1 0,-6 15,6-17,0 1,0-1,1 1,-1 10,0 15,3 1,2 38,0-22,0 313,0-339,1 0,7 26,-9-50,1 0,-1 0,1 0,-1 0,1 0,0 0,0 0,0 0,0-1,0 1,0 0,1-1,-1 1,1 0,-1-1,1 0,-1 1,1-1,3 2,13 8,1-1,34 14,-19-10,88 39,321 145,-11 24,-405-207,-1 1,35 28,-56-40,0 1,0-1,-1 1,1 0,-1 1,0-1,-1 1,0 0,0 0,0 0,0 0,-1 0,2 12,2 0,0 1,1-1,1 0,10 17,45 65,-38-62,6 9,19 30,-38-57,2 0,0 0,26 27,-21-26,22 32,-32-40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3T20:51:13.9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151 697,'-2'1,"1"0,0 0,0 0,0 0,0 0,0 0,0 0,0 0,0 0,0 1,0-1,0 3,-8 20,9-21,-23 109,18-83,-40 267,-8 369,51 88,5-408,9 87,4-288,-7-79,0 79,-11 78,2-219,0-1,0 0,0 0,-1-1,1 1,1 0,-1 0,0 0,0-1,1 1,-1 0,1 0,-1-1,1 1,0 0,0-1,0 1,0-1,0 1,0-1,0 1,0-1,1 0,-1 0,0 1,1-1,-1 0,1 0,1 0,6 3,0 0,1-1,-1 0,18 3,105 10,77 2,70-2,55-2,44 2,-7-1,1351 42,-1526-55,-48-4,35-8,-132 4,78-21,336-66,8 37,-121 17,-10-8,-88 16,-9 15,-1 15,-239 1,0 0,-1 0,1 0,-1-1,1 0,-1 1,1-2,-1 1,0 0,1-1,-1 0,0 0,0 0,0 0,0-1,0 0,-1 0,1 0,-1 0,0 0,3-4,29-36,37-58,-69 96,79-123,83-157,155-371,-269 530,37-135,-64 170,-4 0,12-130,-22-48,-15 2,3 158,-7-211,-3-265,13 523,-2-72,1 132,0 0,-1 0,1 0,0 1,-1-1,1 0,-1 0,0 1,1-1,-1 0,0 1,0-1,0 1,0-1,0 1,0 0,-1-1,1 1,-2-2,-1 2,1-1,0 1,-1-1,1 1,-1 0,0 0,1 0,-1 1,-4-1,-40-1,-58 5,101-3,-125 8,-58 4,-241 17,1 18,-298 84,85-13,-81-42,342-64,0-14,119 0,-2083 2,2308-2,-66-12,63 7,-43-1,49 7,17 1,-1 0,1-2,0 0,-22-5,-11-9,27 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0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2973 24575,'-4'-83'-3276,"9"-204"-1,59-253 0,78-194 0,24 6 1262,-17 127 8946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1,'2'140,"7"1,45 238,-22-205,-7-35,-22-126,0 0,1-1,10 23,-11-29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4.0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0,'1'1,"1"-1,-1 0,1 1,0-1,-1 1,1-1,-1 1,1-1,-1 1,0 0,1 0,-1 0,2 1,14 16,-11-9,-1-1,0 0,-1 1,1 0,-2 0,4 12,12 60,-18-77,47 325,-31-198,-1 42,-7-69,-9-97,0-6,0 0,0 0,0 0,0 0,0 0,0 0,1 0,-1 0,0 0,1 1,0-2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5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25,'200'-9,"-162"3,-11 2,-1 1,47 1,-69 2,1 1,0 1,-1-1,1 0,-1 1,0 0,1 0,-1 0,0 1,0 0,4 3,6 6,18 20,-29-30,135 135,-119-122,-12-10,-1 1,7 6,-11-9,0-1,0 0,0 1,-1 0,1-1,-1 1,1 0,-1 0,1 5,0 2,-1 0,0 0,0 0,-1 0,-1 11,-9 50,6-51,0 1,-1 0,-1-1,-1 0,-1-1,-16 31,17-38,4-7,0 1,-1-2,1 1,-1 0,0 0,0-1,-6 6,5-7,1-1,0 1,-1 0,0-1,1 0,-1 0,0-1,0 1,-5 0,-4 0,1-1,-17 0,-219-3,235 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1,'1'5,"-1"0,1 0,0 1,0-1,1 0,2 7,1 0,42 124,56 180,-72-197,18 69,-45-175,-1-5,-1 0,0 1,0-1,-1 0,0 10,-2-13,-1-8,-3-8,5 10,-5-14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8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9,'1'0,"-1"-1,0 1,0 0,0-1,0 1,1-1,-1 1,0-1,1 1,-1-1,0 1,1 0,-1-1,0 1,1 0,-1-1,0 1,1 0,-1-1,1 1,-1 0,1 0,-1 0,1-1,-1 1,1 0,-1 0,1 0,-1 0,1 0,0 0,19 0,-18 0,96 8,-95-8,1 1,-1 0,0-1,0 1,1 0,-1 1,0-1,0 0,0 1,0 0,-1 0,1 0,0 0,-1 0,1 0,-1 1,0-1,1 1,2 4,-2-1,0 0,0 1,-1-1,0 1,0-1,0 1,-1 0,1 11,-1 122,-3-66,2-65,-1 0,0 0,-1 0,0 0,0 0,-1 0,0 0,-1-1,0 0,0 0,-7 10,9-16,0 1,0-1,0 0,-1 0,1 0,-1-1,0 1,1 0,-1-1,0 0,0 0,0 1,-4 0,-3 0,0-1,-18 1,18-1,10-1,0 0,0 0,0 0,0 0,0 0,0 0,0 0,0 0,0 0,0 1,-1-1,1 0,0 0,0 0,0 0,0 0,0 0,0 0,0 0,0 0,0 0,0 0,0 0,0 0,0 0,0 0,0 0,0 0,0 0,0 0,0 0,-1 1,1-1,0 0,0 0,0 0,0 0,0 0,0 0,0 0,0 0,0 0,0 0,0 0,0 0,0 0,0 1,1-1,-1 0,1 1,0-1,1 1,-1 0,1-1,0 1,-1-1,1 1,-1-1,3 0,167 16,-30-6,-60 1,97 25,-162-31,0 0,0 1,-1 0,0 1,0 1,-1 1,0 0,0 0,-1 1,12 13,-7-7,8 9,-26-25,1 1,-1-1,0 0,0 0,1 1,-1-1,0 0,0 1,0-1,0 0,0 0,1 1,-1-1,0 0,0 1,0-1,0 0,0 1,0-1,0 0,0 1,0-1,0 0,0 1,0-1,0 0,0 1,0-1,-1 1,-9 6,-40 18,-1-2,-59 19,18-9,-79 27,139-50,13-3,0-2,0 0,-40 4,52-8,-28 1,-60-3,91 0,-1 0,1 0,0 0,0 0,0-1,0 0,0 0,0 0,0 0,-5-4,-1-3,0 0,-9-10,13 12,-4-3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0,0 0,0 1,0-1,-1 0,1 1,2 2,4 2,552 400,-329-235,-23-16,-83-67,-112-78,-5-1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0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1,'0'6,"0"9,-2 14,-1 17,-3 24,-2 22,-3 11,0 4,2-6,2-12,3-15,2-17,1-15,0-12,2-16,-1-9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3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194 115,'0'-1,"0"0,0 0,0 0,1 0,-1 0,0 0,1 0,-1 1,1-1,-1 0,1 0,0 0,-1 1,2-2,13-11,-9 8,0 0,0 0,0 1,0 0,1 0,0 1,-1 0,15-5,1 2,30-4,-38 8,77-11,155-2,-238 15,0 0,0 1,-1-1,1 2,0-1,14 6,-19-6,0 1,1-1,-1 1,0 0,0 0,0 1,0-1,0 1,0-1,-1 1,1 0,-1 0,0 0,0 0,0 0,1 4,41 92,-34-77,6 14,-2 0,-1 0,9 40,-21-71,0 0,-1 0,0 0,1 0,-1 0,-1 7,0-10,0 1,1-1,-1 0,0 1,0-1,0 0,0 1,-1-1,1 0,0 0,-1 0,0 0,1 0,-3 1,-3 2,0 0,0 0,0-1,-1 0,-13 6,-42 10,39-13,-95 32,112-36,0 0,-11 7,13-7,-1 0,1 0,-9 3,11-5,1-1,0 1,-1-1,1 1,-1-1,1 0,-1 0,1 0,-1-1,1 1,-1-1,-2 0,-9-4,1-1,-23-13,14 7,2 0,14 8,0 1,0-1,0 1,-1 0,1 1,-1-1,0 2,0-1,-9-1,9 3,-1-1,1 2,-1-1,-7 2,14-2,-1 0,1 1,0-1,0 1,0-1,0 0,0 1,-1 0,1-1,0 1,0 0,1-1,-1 1,-1 1,1-1,1 0,0 0,-1-1,1 1,0 0,0 0,0 0,-1-1,1 1,0 0,0 0,0 0,0 0,1-1,-1 1,0 0,0 0,0 0,1-1,-1 1,0 0,1 0,-1-1,1 2,2 2,0 1,1-1,-1 1,1-1,0 0,0 0,0-1,5 4,41 24,-46-29,195 93,-47-25,-150-69,2 1,1 0,-1 1,1-1,-1 1,0 0,4 4,-7-6,0 0,0 0,-1 0,1 1,-1-1,1 0,0 0,-1 0,0 0,1 0,-1 1,0-1,1 0,-1 0,0 1,0-1,0 0,0 0,0 1,-1-1,1 0,0 0,0 0,-1 1,1-1,-1 0,1 0,-1 0,1 0,-3 2,-1 3,-1-1,1 0,-2 0,1 0,0 0,-1-1,-8 5,-1 1,-11 8,-52 25,-33 7,71-33,-33 14,-1-3,-1-4,-146 27,217-51,-1 1,1-1,-1 0,1 0,-5-1,8 1,0 0,1 0,-1 0,0 0,1 0,-1 0,1 0,-1 0,0-1,1 1,-1 0,1 0,-1-1,1 1,-1-1,1 1,-1 0,1-1,-1 1,1-1,-1 1,1-1,0 1,-1-1,1 1,0-1,-1 1,1-1,0 0,0 1,0-1,0 0,-1 1,1-1,0 1,0-1,0 0,0 1,0-1,0 0,1 1,-1-1,0 1,0-1,0 0,1 0,11-17,5-2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4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0,'0'202,"1"225,3-351,3 0,20 87,-27-162,2 7,0 1,0 0,5 11,1-6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6.3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0,'37'2,"0"2,55 12,2 1,-29-10,-21-3,49 12,-77-12,41 9,-2 2,61 26,-108-37,0 0,0 1,0-1,-1 1,0 1,0 0,0 0,-1 0,0 1,0-1,6 11,-6-8,-1 0,-1 1,1-1,-1 1,-1 0,0 0,-1 0,0 0,2 15,-3-1,-1 0,-1 0,-1 0,-9 41,-32 91,25-99,12-35,4-13,0-1,-6 14,7-19,0 0,-1-1,1 1,-1-1,0 0,0 1,0-1,0 0,0 0,0 0,0 0,-3 1,-83 41,7-4,63-31,0-1,-1 0,1-2,-25 5,-4 3,33-11,1 1,0-1,-1-1,-25 1,32-3,0-1,-1 1,1-1,0 0,0-1,0 0,1 0,-1 0,0-1,1 0,-8-5,-3-4,-25-13,37 22,0 1,0 0,-1 0,1 0,-1 1,-8-2,-1 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4:26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14251 1,'0'2,"0"1,0 0,1 0,-1 0,1 0,0-1,1 5,2 4,184 558,-177-532,261 914,73 469,-314-1289,44 200,52 136,-83-321,84 369,-80-257,-38-175,-1 98,2 59,-2-59,-5 505,-5-390,27 74,-13-254,0 134,-14 0,-1-89,2 836,11-751,13 0,-14-152,1 0,10 159,-51 177,22-374,-30 107,-37 48,39-117,-34 83,45-121,-37 59,-373 533,346-533,-173 173,-396 309,568-528,-2-3,-4-5,-2-5,-2-3,-146 53,75-43,-2-9,-3-7,-241 33,-110-34,-419-62,1-54,317 36,0 30,368 4,-301 4,252 15,0 13,-101 7,-467 6,0-65,540-20,5-17,169 28,157 28,-365-48,-183 43,377 8,-177 16,-57 40,334-44,0-3,-1-4,-88-2,116-8,0-3,-62-15,18 3,-17 4,0 4,-114 5,224 5,-6 0,1-1,-1 2,1-1,-1 1,1 0,-1 1,1-1,0 1,-10 5,-115 75,38-21,21-18,-113 48,81-55,70-26,19-6,1 0,-1-1,-30 1,-47-4,42-2,39 2,0-2,0 0,1 0,-1-1,-16-6,14 4,-1 1,-19-4,24 7,0-1,-9-2,3-2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16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3081 413,'-4'-4,"0"0,-1 0,0 1,1 0,-1 0,0 0,-10-3,-3 0,-23-4,-42-5,-46 4,-50 2,-538 16,536 7,-348 73,341-34,35 3,115-39,1 1,2 2,0 2,1 1,1 1,1 2,1 1,-43 50,32-26,3 2,-63 111,54-69,-39 108,52-104,5 1,5 1,4 1,4 1,5 1,4 0,8 155,3-219,13 73,-15-107,0 0,1 0,0-1,0 1,1 0,4 6,-4-8,0 0,0-1,0 1,0-1,1 0,0 0,-1 0,1 0,7 3,6 2,0-1,1-1,19 5,117 22,74 4,64 2,467 34,921-28,-1146-69,-9-39,-329 23,-38-4,-129 34,1-1,-1-2,29-17,-48 24,0-1,0-1,0 1,-1-2,0 1,0-1,-1-1,0 1,-1-1,10-17,-10 13,-1 0,-1-1,0 0,-1 0,3-15,5-85,-9-52,-8 43,-35-208,21 240,-3 2,-68-171,54 180,-3 2,-4 2,-4 2,-3 2,-2 2,-4 2,-119-112,115 128,-2 3,-2 3,-2 2,-2 4,-2 2,-2 3,0 4,-151-45,127 55,-181-20,-105 26,-439 59,10 63,664-82,44-7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32.4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23337 0,'2'2,"-1"-1,1 1,-1-1,1 1,-1-1,0 1,0 0,0 0,1-1,-2 1,1 0,0 0,0 0,-1 0,1 4,2 2,8 27,10 67,-3 39,11 297,-45 2,-60 132,32-271,-31 475,66-573,-12 185,-19-3,29-319,-2-1,-24 68,21-89,-2 0,-1-1,-45 69,40-74,-3-2,-1-1,-1-1,-2-1,-2-2,-46 35,30-31,-2-1,-94 44,107-61,-1-2,0-1,-1-3,-78 14,30-18,-142-6,11-2,-310 33,224-11,101-10,-383 33,539-38,-74 20,104-21,-1 2,1 0,1 0,-1 2,2 0,-32 23,-2 9,-47 34,-324 180,345-212,-377 200,386-208,-85 41,-286 98,110-77,-6-11,-57 15,6 19,336-101,-71 39,-37 35,84-48,-128 77,-270 158,212-156,192-98,-1-3,-73 13,42-17,-173 8,-102-34,2-34,5-18,-158-39,380 63,-220-83,117 9,-3 0,71 43,-82-35,235 89,2-1,0-2,0 0,2-2,0-1,-38-37,-105-120,-103-99,185 200,-77-75,147 133,-324-325,314 320,-184-157,-13 17,170 132,-1 2,-1 3,-2 2,0 2,-73-16,-293-38,373 68,-629-79,-8 41,669 43,-25 1,-45 4,73-3,0 1,0 1,0 0,0 1,1 0,0 1,-18 10,-56 35,-105 59,185-106,-149 90,134-78,1 0,1 2,0 0,1 1,-18 23,26-25,-1 1,2 1,0 0,2 0,-7 21,-19 43,15-47,-1-1,-29 40,-135 148,38-48,14 11,9 2,91-146,-1-1,-51 48,-170 132,-73 72,273-240,-1-3,-67 47,-121 58,-12-20,228-121,6-3,-23 14,40-22,0 0,0 1,0-1,1 1,-1 0,1-1,0 1,-3 6,-12 27,12-23,-130 360,59-85,-23 69,74-286,-4-2,-3-1,-50 80,72-133,-6 9,0 1,2 1,0 0,-11 34,-16 46,32-87,-1-1,0 0,-20 24,8-15,-2-2,0 0,-50 37,61-52,0 1,1 1,0 0,1 0,1 1,0 0,-13 23,16-20,1 0,1 0,-7 32,2-4,-41 119,21-70,-75 228,49-152,-21 118,71-259,-8 26,-2 1,-3-2,-2-1,-2 0,-2-2,-3 0,-38 51,31-55,-3-1,-1-2,-2-2,-70 55,45-48,-2-3,-120 60,172-96,-501 262,313-150,-10 19,130-76,64-48,1 1,1 1,-21 25,17-18,-30 27,-43 22,55-44,0 2,-44 47,29-17,-38 40,63-72,-44 33,-5 1,-45 32,-2 6,79-60,-66 42,101-76,-1 1,-1-1,-15 7,20-11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6.4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24575,'0'0'0,"2"0"0,1 4 0,2 4 0,3 2 0,-2 7 0,5 3 0,0 6 0,5 4 0,2 6 0,1-2 0,1 0 0,-1-1 0,-3-5 0,0 1 0,-1-3 0,-4-2 0,3-1 0,-4 3 0,1-3 0,-1-3 0,-1 1 0,-3-2 0,3 0 0,1-1 0,-2 1 0,4-4 0,-2-1 0,-9-15 0,-1 2 0,0-1 0,1 0 0,-1 1 0,0-1 0,1 0 0,-1 0 0,1 1 0,-1-1 0,0 0 0,1 0 0,-1 0 0,1 1 0,-1-1 0,1 0 0,-1 0 0,2 0 0,3-1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7.3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7.1911"/>
      <inkml:brushProperty name="anchorY" value="-1086.52869"/>
      <inkml:brushProperty name="scaleFactor" value="0.5"/>
    </inkml:brush>
  </inkml:definitions>
  <inkml:trace contextRef="#ctx0" brushRef="#br0">0 1 24575,'0'0'0,"0"4"0,5 4 0,3 7 0,4 10 0,2 0 0,4 5 0,-3 0 0,0-2 0,-4-2 0,2-6 0,-3-3 0,1-3 0,-4 0 0,-1 1 0,0 1 0,3 0 0,0 5 0,1 1 0,-2 0 0,3 3 0,-2 1 0,-2-2 0,1-3 0,-2 0 0,-1-3 0,-2 2 0,-2-3 0,0 0 0,-1-7 0,0-11 0,0 2 0,-1-1 0,1 0 0,0 0 0,0 0 0,0 0 0,0 0 0,0 0 0,0 1 0,0-1 0,0 0 0,0 0 0,0 0 0,0 0 0,-1 0 0,1 0 0,0 0 0,0 0 0,0 0 0,0 0 0,0 0 0,0 1 0,-1-1 0,1 0 0,0 0 0,0 0 0,0 0 0,0 0 0,0 0 0,0 0 0,-1 0 0,1 0 0,0 0 0,0 0 0,0 0 0,0 0 0,0 0 0,-1-1 0,1 1 0,0 0 0,0 0 0,-6-2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8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2.12756"/>
      <inkml:brushProperty name="anchorY" value="-2160.76099"/>
      <inkml:brushProperty name="scaleFactor" value="0.5"/>
    </inkml:brush>
  </inkml:definitions>
  <inkml:trace contextRef="#ctx0" brushRef="#br0">387 0 24575,'0'0'0,"-4"0"0,-4 0 0,0 5 0,-4 0 0,0 3 0,-4 1 0,2 5 0,0 0 0,1 3 0,-2-2 0,0-1 0,-2 0 0,0 1 0,1 0 0,-2-3 0,3 2 0,2-3 0,-3 0 0,2 3 0,-3-3 0,3 0 0,1-2 0,3 0 0,0-2 0,-2-2 0,2 3 0,-1-2 0,-2 3 0,2 2 0,2-1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2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7.46967"/>
      <inkml:brushProperty name="anchorY" value="-1955.98083"/>
      <inkml:brushProperty name="scaleFactor" value="0.5"/>
    </inkml:brush>
  </inkml:definitions>
  <inkml:trace contextRef="#ctx0" brushRef="#br0">1 1 24575,'0'0'0,"2"2"0,3 11 0,5 7 0,5 14 0,7 7 0,2 2 0,-2 4 0,0-6 0,-3-1 0,1-5 0,-4-6 0,-4-3 0,-2-7 0,-3-4 0,0-4 0,-2-3 0,-2 3 0,0-4 0,-2-3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9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0.83508"/>
      <inkml:brushProperty name="anchorY" value="-2910.49487"/>
      <inkml:brushProperty name="scaleFactor" value="0.5"/>
    </inkml:brush>
  </inkml:definitions>
  <inkml:trace contextRef="#ctx0" brushRef="#br0">1 0 24575,'0'0'0,"4"2"0,4 4 0,5 6 0,1 6 0,4 6 0,4 5 0,3 6 0,4 4 0,5 3 0,1 6 0,1-3 0,-2-1 0,-2 0 0,-4-1 0,-3 1 0,-1-7 0,-6-3 0,-2-7 0,-5-5 0,-2-6 0,-2-2 0,-3-6 0,-1-3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0.8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7.80762"/>
      <inkml:brushProperty name="anchorY" value="-4056.30933"/>
      <inkml:brushProperty name="scaleFactor" value="0.5"/>
    </inkml:brush>
  </inkml:definitions>
  <inkml:trace contextRef="#ctx0" brushRef="#br0">0 0 24575,'0'0'0,"0"2"0,0 6 0,3 2 0,4 7 0,9 4 0,4 8 0,3-1 0,0 3 0,6 5 0,-2 1 0,0 9 0,4 1 0,-3-1 0,5 7 0,-1 0 0,-2 2 0,-3-6 0,-1-7 0,-7-9 0,-3-9 0,-5-9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4.0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3.30933"/>
      <inkml:brushProperty name="anchorY" value="-5245.72852"/>
      <inkml:brushProperty name="scaleFactor" value="0.5"/>
    </inkml:brush>
  </inkml:definitions>
  <inkml:trace contextRef="#ctx0" brushRef="#br0">1 875 24575,'0'0'0,"0"-2"0,5-6 0,7-2 0,4-5 0,3-1 0,5 2 0,0 1 0,3-2 0,1 0 0,-3-2 0,-1 3 0,-2 1 0,-3 2 0,0 4 0,-2-3 0,1 3 0,-1-1 0,1 1 0,0-3 0,-1 2 0,-5-2 0,3 2 0,-2 0 0,3-4 0,-1 0 0,1-4 0,1 0 0,0-3 0,1 4 0,-3 0 0,-1 2 0,-3-2 0,1 0 0,-2-2 0,-3 0 0,0 1 0,-1-2 0,-2 1 0,1 4 0,-1-2 0,4 1 0,-1-2 0,2 2 0,-2 1 0,4 3 0,1 3 0,-2 1 0,3 1 0,0 1 0,-2-3 0,0 1 0,2 0 0,1 2 0,2-1 0,1 1 0,-1 0 0,2-3 0,-1-2 0,-4-4 0,2-7 0,-3 0 0,-3-3 0,-3 2 0,0 4 0,-2 2 0,4 4 0,-1-1 0,-1 1 0,1-3 0,4 1 0,-2 1 0,1 2 0,2 4 0,1 1 0,2 3 0,2 1 0,-2 6 0,-1 3 0,-4 5 0,2-1 0,-2 1 0,0 0 0,-2 3 0,-3-1 0,2-2 0,-3 1 0,0 0 0,-2 3 0,4-4 0,0 0 0,-1 0 0,-1 1 0,-1 1 0,-4 2 0,-1-1 0,0 3 0,-3-4 0,-1 0 0,-1-2 0,-3 2 0,-2 0 0,2 2 0,-3-1 0,-1-2 0,3-1 0,-3-4 0,3 3 0,0-3 0,3 0 0,2 3 0,2 1 0,0-1 0,0 1 0,1 1 0,2 0 0,-5-3 0,0 2 0,1-2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3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11038 194 18375,'-159'10'324,"67"-9"1296,-234-5 0,-72-4-1082,212 1 528,-344-19 1,-61-7-763,343 19 151,-391-24 3,568 34-435,-656-36 48,-61 16-66,136 18 36,405 9 159,-327 20 0,28 11-98,339-17 204,-284 28 1,22 5-191,292-30 157,-243 26 0,22 0-170,248-31 137,-202 10 0,19-6-172,212-15 33,-146-1 5,28-5-148,158-2-271,-83-16 0,31-7 110,49 11-3606,-94-13-9328,415 68 9888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848 41 14704,'-13'4'-249,"12"-4"403,0 1-1,0-1 0,0 0 0,0 1 1,-1-1-1,1 0 0,0 0 1,0 1-1,0-1 0,-1 0 0,1 0 1,0-1-1,0 1 0,-1 0 1,1 0-1,0 0 0,0-1 0,0 1 1,0-1-1,0 1 0,-1-1 1,1 1-1,0-1 0,-1-1 0,-14-7 470,-1 1 0,-23-9 0,27 13-644,3 1 63,-45 3 56,44 3 124,-7 6-75,-19 12 0,26-12-25,-38 53 76,40-46 44,-39 93 79,38-84-188,-45 112 51,43-109-62,-58 119 35,53-112-124,-89 178 11,85-172-22,-79 162 24,84-172-37,-29 58 70,42-84-23,1 0 6,-1-1-1,1 1 1,0 0-1,0 0 1,1 1-1,0-1 1,-1 8-1,1-12-21,2 0-48,4 1 294,55 4 50,-5-3 222,28 3-196,23 9-42,-85-11-152,20 7 34,0 2 1,75 34 0,-28 1-1386,-87-47 1103,-1-1 0,1 1 0,0-1 0,-1 0 0,1 0 0,0 1 1,-1-1-1,1 0 0,0 0 0,-1 0 0,1 0 0,0 0 0,0 0 0,-1 0 0,1 0 0,0 0 0,0 0 1,-1 0-1,1 0 0,0 0 0,1-1 0,0 0-129,1 0-3,-1 0 1,1 0-1,0-1 0,-1 1 0,1 0 0,-1-1 0,0 0 0,1 0 1,-1 0-1,0 0 0,0 0 0,2-3 0,6-5-1834,2-2-7523,-28 28 7191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51 15416,'0'0'0,"-28"2"0,-20 1 0,-3 0 1983,-9-2-1983,4-2 1992,1-5-1752,-2-3 0,-6-8-240,-57-10-14487,240 54 14487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14072,'8'77'157,"-5"-40"1006,2 73 44,-5 87 355,1-180-1537,0-10-17,0-9-6,0-7 0,-1 0-1,1-19-9,12-56-12,-6 43-78,17-67-72,-9 59 57,4-4 90,-11 35 57,17-30-1,-24 46 5,0 0-1,0 1 1,0-1-1,0 0 1,1 1-1,-1 0 1,1-1-1,-1 1 1,1 0-1,-1 0 1,1-1-1,0 1 1,0 1 0,0-1-1,-1 0 1,1 0-1,0 1 1,0-1-1,0 1 1,3-1-1,-4 1-17,-1 0-8,1 0 0,-1 0 0,0 0 0,0 0 1,1 0-1,-1 0 0,0 0 0,0 0 0,1 0 0,-1 0 0,0 0 0,0 0 0,1 0 0,-1 0 0,0 0 0,0 0 1,1 1-1,-1-1 0,0 0 0,0 0 0,1 0 0,-1 0 0,0 1 0,0-1 0,0 0 0,1 0 0,-1 0 0,0 1 1,0-1-1,0 0 0,13 16 242,17 24 0,-23-26 12,7 24 206,12 58-1,-20-51-270,0-5-31,-6-39-157,0 0 0,0 0 0,1-1 0,-1 1 0,0 0-1,0 0 1,0-1 0,1 1 0,-1 0 0,0-1 0,1 1 0,-1 0 0,1-1 0,-1 1 0,0-1 0,1 1 0,0 0 0,-1-1 0,1 1 0,-1-1 0,2 1 0,-2-1-6,3-3 19,1-4-15,0-1-1,5-11 1,2-8-25,29-65-12,-38 88 11,12-28-73,34-59 1,-40 77 79,1-2 26,0 1 0,1 0 0,1 0 0,12-14 0,-23 29-11,1 0-1,-1 0 0,0 0 0,0 0 1,0-1-1,0 1 0,1 0 1,-1 0-1,0 0 0,0 0 0,0 0 1,1 0-1,-1 0 0,0 0 1,0 0-1,0 0 0,1 0 0,-1-1 1,0 1-1,0 0 0,1 0 1,-1 1-1,0-1 0,0 0 0,0 0 1,1 0-1,-1 0 0,0 0 1,0 0-1,0 0 0,1 0 0,-1 0 1,0 0-1,1 1 0,4 1 24,0 0 0,0 0 0,0 1 0,0 0 0,0 0 0,-1 0 0,1 0 0,5 7 0,-2-2 3,0 1-1,-1 0 1,11 16-1,-7-4 18,0 0 0,-1 0 0,9 28 0,1 26 379,-17-62-402,-1-5 1,0 0 0,-1 0 0,0 0 1,0 0-1,-1 13 0,-1-1-27,-1 16-127,2-35 84,0-1 1,0 0-1,0 1 0,0-1 0,0 0 0,0 1 0,0-1 0,0 0 0,0 1 0,0-1 0,0 0 1,0 0-1,0 1 0,-1-1 0,1 0 0,0 1 0,0-1 0,0 0 0,0 0 0,0 1 0,-1-1 1,1 0-1,0 0 0,0 0 0,-1 1 0,1-1 0,0 0 0,0 0 0,-1 0 0,1 0 1,0 1-1,0-1 0,-1 0 0,1 0 0,0 0 0,-1 0 0,1 0 0,0 0 0,0 0 0,-1 0 1,1 0-1,0 0 0,-1 0 0,1 0 0,0 0 0,-1 0 0,1 0 0,0 0 0,0 0 0,-1 0 1,1 0-1,0-1 0,-1 1 0,1 0 0,0 0 0,0 0 0,-1 0 0,1-1 0,0 1 0,0 0 1,0 0-1,-1-1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167 489 15416,'-5'75'264,"-7"79"3607,5-31-2819,7-100-630,0 84 194,2-88-474,-9-103-115,5 59-54,-15-127-65,14 113-206,-3-79 3,2-15 184,4 121-18,1-26 0,29-175-190,-29 207 302,1 0 1,-1 0-1,5-10 0,21-50-49,-18 51 62,15-22 1,-24 37 3,0-1 2,0 1-1,1-1 1,0 0-1,-1 0 1,1 0-1,-1 1 1,1-1-1,0 0 1,0 1-1,-1-1 1,1 0-1,0 1 1,0-1-1,0 1 1,0-1-1,-1 1 1,1 0-1,0-1 1,0 1-1,0 0 1,2-1-1,7-1 8,1-1-1,-1 1 0,21-1 1,-13 3 23,38 7 1,-56-7-33,4 0 42,-1 1 0,1-1 0,0 1 0,-1 0 0,1 1-1,3 1 1,-7-3-42,19 8 147,27 16 0,-25-10-85,21 17 1,-42-31-63,2 2 37,0 0 0,0 0 0,1 0 0,-1 0 0,0 0 0,-1 1 0,1-1 0,2 4 0,33 56 297,-8 8-202,-29-70-132,1 3 32,0-1 1,0 0 0,0 1-1,-1-1 1,1 0 0,-1 1-1,0-1 1,0 1 0,0 4-1,0 16 132,-4 25-1,-12 25-32,16-73-131,0 2 21,0 0 1,-1-1 0,1 1 0,-1 0 0,1-1-1,-1 1 1,0-1 0,0 1 0,0-1-1,0 1 1,0-1 0,0 1 0,0-1 0,-2 2-1,3-3-21,-12 12 109,0 0 0,-17 13 0,11-13-75,-31 16 0,49-28-34,-3 2 2,0-1 0,0 1-1,0-1 1,0 0 0,0 0 0,0 0 0,-6 1 0,-14 2 7,-35 2 0,-31-10-23,89 4 14,-5 0-16,0-1 1,0 0 0,1 1-1,-1-2 1,-5-1 0,-64-24-73,4-10-96,68 36 91,0 0 0,0 0 1,-1-1-1,1 1 1,0-1-1,0 1 0,1-1 1,-4-3-1,-3-5-184,0 1-1,-10-17 0,14 17 227,0 1 1,1-1-1,-4-13 0,3 4-129,4 9 135,0 1 0,0-1 0,2-7 0,13-41-2503,2-33-10011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15512,'-7'80'288,"6"-58"1151,-3 127 479,5-108-972,3 87 1,2 17-627,-4-86 333,12 235 146,-12-241-726,4 193-135,-6-216-114,4 88-2170,-4-117 2306,-1-1-1,1 1 1,0 0-1,0 0 1,1-1-1,-1 1 1,0 0-1,0-1 1,0 1-1,0 0 1,1 0-1,-1-1 1,0 1-1,1-1 1,-1 1-1,0 0 1,1-1-1,-1 1 1,1-1-1,-1 1 1,1-1-1,-1 1 1,1-1-1,-1 1 1,1-1-1,-1 1 1,1-1-1,0 0 1,-1 1-1,1-1 1,0 0-1,-1 0 1,1 1-1,0-1 1,0 0-1,-1 0 1,1 0-1,0 0 1,-1 0-1,1 0 1,0 0-1,0 0 1,0-1-1,4 2-1249,15 2-10509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2 15328,'-50'-1'246,"38"2"989,-58 20 409,69-20-1573,0-1 1,0 1-1,-1-1 1,1 1-1,0-1 1,0 1-1,0 0 1,0 0-1,0-1 1,-2 3-1,-66 69 992,68-71-997,0 1 0,-1-1 0,1 1 0,0 0 0,0-1 0,0 1 1,0 0-1,-1 3 0,-32 105 716,34-107-736,-1-1 0,1 1 0,-1 0 0,1-1 0,0 1 0,0 4 0,14 105 420,-13-109-402,-1 0-1,1-1 1,0 1 0,0 0-1,1 3 1,9 17 194,23 33 0,-33-55-236,-1 0 0,1 0 1,0 0-1,0 0 0,0-1 1,0 1-1,-1 0 0,1 0 1,0 0-1,0-1 0,2 2 1,-3-2-23,6 3 68,1 1 0,-1-1 0,11 4 0,-8-5-41,0 0 0,15 1 0,-23-3-19,-1 0 0,1 0-1,0 0 1,0 0 0,0 0 0,0 0 0,0 0 0,0 0 0,0 0-1,-1 0 1,1-1 0,0 1 0,0 0 0,0-1 0,0 1-1,1-1 1,-2 1-8,7-4 34,0 0-1,0 0 0,7-6 1,-5 2-13,15-17 0,-24 25-21,2-1 7,-1-1 0,0 1 0,-1 0-1,1 0 1,0-1 0,0 1 0,0 0-1,-1-1 1,1 1 0,-1-1 0,1-1 0,5-14 35,4-21 1,-2-29-24,-8 67-19,1-4 1,-1 0 0,0 0 1,0 0-1,-1-7 0,-6-31-7,-12-43-1,18 82-11,0-1 1,0 1-1,0 0 1,-1 1-1,-2-6 1,-5-7-34,-11-15 0,9 17-27,-15-14-1,26 27 79,-1-1-62,0 0-1,0 0 1,0 0-1,0 0 1,-1 0-1,1 0 1,0 0 0,-1 0-1,1 1 1,-3-2-1,-5-2-166,0 1 1,-15-4-1,14 5 130,-1 1 0,-13 1 1,23-1 51,0 1 0,0 0 1,1 0-1,-1 0 1,0 0-1,0 0 1,0 0-1,1 0 0,-1 1 1,0-1-1,0 0 1,1 0-1,-1 1 0,0-1 1,1 0-1,-2 1 1,-1 1-20,1 0 1,0 0-1,-1 0 1,1 0-1,0 0 1,0 1-1,0-1 1,1 1-1,-1-1 1,1 1-1,-1 0 1,1-1-1,0 1 1,-2 6-1,3-8-169,0 0 1,-1 0-1,1 1 0,-1-1 1,1 0-1,-1 0 0,0 0 1,1 0-1,-1 0 0,-1 1 1,-14 23-9531,38-58 7333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578 49 15152,'-20'17'281,"20"-16"-173,-1-1 0,1 1 0,-1-1 1,1 1-1,-1-1 0,1 1 0,0-1 0,-1 1 1,1-1-1,0 1 0,-1 0 0,0 0 0,-19 53 1772,-9 48 207,21-72-1916,0-2 515,-33 138 197,32-123-590,-19 89 1,-3 18-182,19-92 156,-40 213 113,42-224-106,2 4-93,-22 104 4,25-133-199,-12 30 0,15-48-123,0-4-48,2 0 164,-1 0 0,0-1 0,0 1 0,1-1 0,-1 1 0,0-1 0,1 1 0,-1-1 0,0 1 0,1-1 0,-1 0 0,1 1 0,-1-1 0,1 0 0,-1 0 0,-11-27-238,11 25 119,0 1 0,1 0 0,-1-1 0,1 1 0,0-1 0,-1-3 1,-5-74-830,2-22 724,1 44-2466,-3-51-7367,14 254 7571</inkml:trace>
  <inkml:trace contextRef="#ctx0" brushRef="#br0" timeOffset="1">1 1 15864,'35'68'309,"-26"-47"1237,54 123 492,-47-108-1130,84 174 273,-82-171-746,63 123 19,-54-109-647,-44-95-2062,-6-25 1291,15 46-1470,-6-18-6645,33 91 6821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15240,'10'2'328,"0"0"0,-1 1 0,1 0 0,13 7 0,40 23 2532,-25-14-1779,-24-11-991,-7-4 19,1-1 1,15 6-1,52 17 222,-74-25-317,0-1 1,0 1-1,0-1 1,0 0-1,1 0 1,-1 1-1,0-1 1,0 0-1,0 0 0,0 0 1,2-1-1,35-3 160,-31 3-167,0 0 0,-1-1-1,1 0 1,11-5 0,-12 3-8,0 0 0,0-1 0,-1 1 0,1-1-1,-1 0 1,0-1 0,-1 0 0,1 1 0,5-11-1,-10 15 1,1 0-5,-1 0 0,1 0 0,0 0 0,-1 0 0,1 0 0,-1 0 0,1 0 0,-1-1 1,0 1-1,1-2 0,2-22-44,0-34 1,-5 42-76,-3 2 74,-1 0 0,-13-22 1,19 36 47,-1 0 1,1 0 0,-1 0 0,1 1-1,-1-1 1,1 0 0,-1 1-1,0-1 1,1 1 0,-1-1 0,0 0-1,0 1 1,-1-1 0,-11-6-9,0 1 0,-24-8 1,36 14 10,0 0 0,0 0 1,1 0-1,-1-1 0,0 1 1,0 0-1,0 0 0,1 0 1,-1 0-1,0 0 1,0 0-1,1 1 0,-1-1 1,0 0-1,0 0 0,1 0 1,-1 1-1,0-1 0,-17 8 14,1 1 0,0 0-1,-16 13 1,31-21 12,0 1 0,0-1 0,0 1 0,1-1 0,-1 1 0,1 0 1,-1-1-1,-1 4 0,-71 116 316,72-118-295,0 1 0,1 0-1,-1-1 1,1 1 0,-2 5-1,-15 62 234,8 5-162,10-73-75,0 1 1,0 0 0,0 0 0,0 0 0,0-1-1,2 7 1,-2-10-44,17 88 307,13 2-206,-30-90-101,1 4 25,1 0 0,-1 0 0,1-1 0,0 1 0,-1-1 0,2 0 0,1 4 0,-4-7-25,15 20 100,20 22 0,-17-24-80,23 17-1,-41-35-19,2 2-1,0 0 1,0-1-1,0 1 0,1-1 1,-1 1-1,0-1 0,1 0 1,-1 0-1,4 1 0,-6-2 1,17 6-3,33 7 0,-29-9-30,31-1 0,-52-3 33,5 0-79,1 1-1,0-2 0,7 0 1,-13 1 79,76-12-315,2-9 170,-78 21 145,25-7-412,-3-1-98,-1 0 0,32-17 0,10-16-2290,-57 37 1660,14-10-10599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60 152 13360,'-1'0'93,"1"0"0,-1 1 0,1-1 0,0 0 0,-1 0 0,1 0 0,0 1 0,-1-1 0,1 0 1,0 0-1,-1 1 0,1-1 0,0 0 0,0 1 0,-1-1 0,1 0 0,0 1 0,0-1 0,0 0 1,0 1-1,-1-1 0,1 1 0,0-1 0,0 0 0,0 1 0,0 0 0,0-1-10,0 0-1,0 0 0,0 1 1,0-1-1,1 0 1,-1 0-1,0 1 0,0-1 1,0 0-1,0 0 1,0 1-1,1-1 1,-1 0-1,0 0 0,0 0 1,0 0-1,1 1 1,-1-1-1,0 0 0,0 0 1,1 0-1,-1 0 1,0 0-1,0 0 0,1 0 1,-1 1-1,0-1 1,0 0-1,1 0 1,-1 0-1,0 0 0,1 0 1,0 0 35,1 0 1,-1 0 0,1 0-1,-1 0 1,1 1-1,-1-1 1,1 1 0,-1-1-1,3 2 1,4 1 68,3 0-86,14 5 393,-7-2-91,1-1 1,37 6-1,-22-8-333,-34-3-70,1 0 0,0 0 1,0 0-1,-1 0 1,1 0-1,0 0 1,0 0-1,-1 0 0,1 0 1,0 0-1,-1-1 1,1 1-1,0 0 0,0 0 1,0-1-1,10-6 2,1 1 0,16-15 0,-27 20-3,-1 1 0,1 0 0,0-1 1,-1 1-1,1-1 0,-1 0 0,0 1 1,1-1-1,-1 1 0,1-1 0,-1 0 1,0 1-1,0-1 0,1 0 0,-1 0 1,3-9-4,-1 1 1,-1-1-1,1 0 1,-1-14-1,-1 23 1,0 0 0,0 1-1,0-1 1,0 0 0,0 0-1,-1 0 1,1 0 0,0 0-1,-1 0 1,1 0 0,-1-1-1,-7-13-31,-19-25 0,27 39 26,-1 0 0,0 0 1,1 1-1,-1-1 0,0 0 0,0 1 1,1-1-1,-1 0 0,0 1 0,0-1 1,0 1-1,-1-1 0,-11-5-23,-1 1-1,1 1 0,-18-4 1,30 8 34,0 0 0,-1 0 0,1 0 1,0 0-1,0 0 0,-1 0 0,1 0 0,0 0 1,0 0-1,-1 0 0,0 1 0,-21 6 29,1 1-1,-22 12 0,42-19-3,1 0-1,-1 0 1,1-1 0,0 1-1,-1 0 1,1 0 0,0 1-1,-1-1 1,1 0 0,-1 2-1,-8 8 37,1 0 0,1 1-1,0 0 1,1 0 0,0 1-1,0-1 1,2 2 0,-1-1-1,2 1 1,0-1 0,-3 22-1,4-6 97,2-1 0,1 0-1,7 49 1,-7-76-128,1 1 0,-1-1 0,0 0 0,1 0 1,-1 1-1,1-1 0,-1 0 0,1 0 0,0 0 0,-1 1 0,2 0 0,20 27 224,30 33 0,-33-44 51,91 49 60,-107-65-368,0-1 1,0 0-1,0 1 1,0-1-1,0 0 1,0-1-1,5 1 1,-8-1 1,86 15-8,13-8-132,-42-2-3296,53 9-8228,-257-32 8783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0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17479,'5'14'200,"-3"-9"120,0 0 1,-1 0-1,0 1 0,2 8 1,9 74 1700,-10-52-946,-2 107 3,0 36-766,-1-92 168,-2 167 0,-3 34-372,4-146-46,-5 286 3,-3 56-18,7-271 121,-4 358 4,0 39-82,5-357 190,-4 390 0,0 20-193,2-402 68,-28 1001 74,24-1026-36,-15 309 1,0-28-138,13-324 32,-17 257 4,0-29-59,18-270 40,-8 184 1,5-34-37,9-197 76,1 112 0,3-36-86,1-122-6,7 61 5,7-15-21,-14-96-48,0 4-35,0 0-1,2 0 0,0 0 1,0 0-1,1-1 0,0 0 1,1 0-1,9 13 1,-12-19-58,0-1 1,0 0 0,1 0 0,0 0 0,0 0 0,6 4 0,2-5-863,103 5-250,-78-7-1754,31 4-8183,-159-11 8403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449 1 13536,'-30'25'1472,"-25"19"193,41-32-697,-68 68 330,79-76-1133,-1 0 0,1 0 0,-5 6 0,-90 133 703,94-138-792,0 1 0,1-1 0,0 1 0,-3 10 0,-42 103 304,2 15-216,43-125-75,0 0-1,1 0 0,0 0 0,-1 11 1,-14 124 356,10 6-256,7-150-189,-1 12 167,1 1 1,3 20-1,16 103 338,13-3-337,-17-85 167,22 53 3,2-12-224,-25-60 114,35 61 52,-42-80-274,-5-8-9,-1-1 0,1 1 0,0-1-1,0 1 1,0-1 0,0 0 0,0 0 0,0 0-1,0 0 1,0 0 0,0 0 0,1 0 0,-1-1-1,4 1 1,1-3-277,2-6-102,0 0-1,0-1 1,-1 0 0,0 0-1,9-15 1,18-29-2649,-28 38 57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7 208 12192,'0'16'944,"2"0"0,4 25 1,-4-30-464,0 1 1,-1-1-1,-1 20 1,0-11-326,-10 201 1818,6-174-1830,2-31-29,-1 40 250,3-54-313,0 17 127,0-18-173,0 0 0,0 0 0,0 0 0,0 0 0,0 0 0,0 0 0,0-1 0,0 1 0,1 0 0,-1 0 1,0 0-1,1-1 0,-1 1 0,1 0 0,-1 0 0,1-1 0,-1 1 0,1 0 0,-1-1 0,2 2 0,-2-2-5,0 0 0,1 0 0,-1 0 0,0 0-1,0 0 1,0 0 0,0 0 0,1 0 0,-1 0-1,0 0 1,0 0 0,0 0 0,0 0-1,0 0 1,1 0 0,-1-1 0,0 1 0,0 0-1,0 0 1,0 0 0,0 0 0,0 0 0,1 0-1,-1 0 1,0-1 0,0 1 0,0 0 0,0 0-1,0 0 1,0 0 0,0 0 0,0-1 0,0 1-1,0 0 1,0 0 0,0 0 0,0 0 0,0-1-1,0 1 1,0 0 0,0 0 0,2-11 31,0 0 0,0-13 1,-2 17-17,1-83 270,-1 67-275,-3-148 99,2 127-69,6-140 8,-3 167-41,3-19 20,-4 34-14,0-1 0,0 0 0,0 1 0,0-1 0,0 1 0,0-1 0,1 1 0,0-1 0,-1 1 0,4-3 0,2-3 131,-4 10-50,7 12-25,9 16 0,-12-16-10,0 0 0,-1 0-1,5 18 1,-6-16-37,13 40 184,-6-15-56,13 41 122,-23-95-320,-1-21 13,25-175 0,-18 173 34,-5 25 7,0 0 0,7-17-1,-8 23 16,1 1 0,-1-1 0,1 1 0,0-1 0,1 1 0,-1 0 0,7-6 0,3-6 162,-12 16-90,2 3 34,43 48 158,-35-37-206,41 73 34,-23-30 59,-25-46-162,1-1 1,-1 1 1,3 11 0,9 34-35,-16-54-21,1 0 1,-1 0-1,1-1 0,-1 1 1,0 0-1,0 0 1,0 0-1,0 0 1,0 0-1,0 0 1,-1-1-1,1 1 0,-1 0 1,1 0-1,-1 0 1,0-1-1,-1 3 1,2-3 5,0-1-169,-1 1 1,1-1-1,-1 1 0,1-1 1,-1 0-1,1 1 0,-1-1 0,0 0 1,1 1-1,-1-1 0,1 0 1,-1 0-1,0 0 0,1 0 1,-1 1-1,1-1 0,-1 0 1,0 0-1,1 0 0,-1 0 0,0 0 1,1-1-1,-1 1 0,0 0 1,1 0-1,-1 0 0,1-1 1,-1 1-1,-1-1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74 11120,'1'4'1032,"2"12"-16,4 33 0,-2 0-104,10 118 1007,-15-155-1614,0 1 0,-1-1-1,0 1 1,-4 13-1,5-22 32,-2-28 462,-2 0-599,-7-56-4,1-18 90,9 79-271,1 1 14,10-64 20,-6 68 0,22-40 57,-20 47 110,-3 4-170,1 1 0,0-1 0,-1 1 0,1 0-1,0 0 1,8-2 0,-12 4-31,0 0 0,1 0-1,-1 0 1,1 0 0,-1 0-1,1 0 1,-1 0 0,0 0 0,1 0-1,-1 0 1,1 0 0,-1 0-1,0 0 1,1 0 0,-1 1-1,1-1 1,-1 0 0,1 1-1,8 4 76,1 0 0,-1 1 0,13 11 0,-17-12-35,0 0 0,-1 0 0,0 0 0,0 1 0,0-1-1,0 1 1,-1 0 0,5 12 0,-5-11-27,-1-4-7,-1 0-1,1 0 0,-1 0 1,0 0-1,0 0 0,0 0 1,-1 0-1,1 4 1,0 4 5,4 22-5,-5-23-52,0 0 0,0 0-1,-3 10 1,3-19 5,0 0 0,0-1-1,0 1 1,0-1 0,0 1 0,0-1 0,0 1-1,-1-1 1,1 1 0,0-1 0,0 1 0,-1-1-1,1 1 1,0-1 0,0 1 0,-1-1 0,1 1-1,0-1 1,-1 0 0,1 1 0,-1-1 0,1 0-1,-1 1 1,1-1 0,0 0 0,-1 1 0,1-1-1,-1 0 1,1 0 0,-1 0 0,0 1 0,1-1-1,-1 0 1,1 0 0,-1 0 0,1 0 0,-1 0-1,1 0 1,-1 0 0,1 0 0,-1 0-1,0 0 1,1 0 0,-2-1 0,-12 1-3181,1 4-6422,30-9 7254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527 113 14616,'-4'-1'1496,"-54"-17"158,43 12-861,-78-47 226,75 44-684,-56-15 70,74 24-405,-1 0 0,1 0-1,-1-1 1,1 1 0,-1 0-1,1 0 1,-1 0 0,1 0 0,-1 0-1,1 0 1,-1 0 0,1 0 0,-1 0-1,1 0 1,-1 0 0,0 0 0,1 0-1,-1 1 1,0-1 0,-2 2 2,0-1 1,1 1-1,-1-1 1,0 1-1,1 0 0,-1 0 1,1 0-1,0 1 1,0-1-1,0 0 1,0 1-1,-3 3 1,5-5 7,0-1-1,0 1 1,-1-1 0,1 1 0,0-1 0,0 1 0,0-1 0,-1 1 0,1-1 0,0 1-1,0 0 1,0-1 0,0 1 0,0-1 0,0 1 0,0 0 0,3 14 143,0-1-1,0 0 1,1 0 0,1 0 0,6 14 0,-7-20-96,-2-3 20,0-1 0,0-1 0,1 1-1,3 5 1,16 21 309,-22-30-384,1 0 0,-1 1 0,0-1 0,0 0 1,1 0-1,-1 0 0,0 0 0,0 0 0,1 0 1,-1 1-1,0-1 0,1 0 0,-1 0 0,0 0 1,0 0-1,1 0 0,-1 0 0,0 0 0,1 0 1,-1 0-1,0 0 0,1-1 0,-1 1 0,0 0 1,0 0-1,1 0 0,-1 0 0,0 0 0,0 0 1,1-1-1,-1 1 0,0 0 0,0 0 0,1 0 0,-1-1 1,0 1-1,0 0 0,0 0 0,1-1 0,-1 1 4,1-1-3,0 0 0,0-1-1,0 1 1,0 0 0,-1 0 0,1 0-1,0-1 1,-1 1 0,1-1 0,-1 1 0,1 0-1,-1-1 1,0 1 0,1-1 0,-1-1 0,-3-24 10,0 5 34,0-3 3,-2-15 170,5 39-158,4 3 24,49 42 115,-51-42-188,0-1 1,0 1 0,-1 0-1,1 0 1,-1 0-1,3 4 1,70 116 140,-60-92 26,49 129 63,-60-151-199,-1 0 1,3 11-1,28 166 163,-32-182-181,0 0 0,-1 0 0,0 0 0,1 0 0,-1 0-1,0 0 1,-1 0 0,0 4 0,1-7-26,-2 14 78,-1-1 0,-5 16 0,4-20-63,0-1 1,0 0 0,-8 12-1,12-20-15,-1 1 6,1 0 0,-1 0-1,0 0 1,0 0 0,1 0 0,-1-1-1,0 1 1,0 0 0,0 0-1,0-1 1,0 1 0,0 0 0,-2 0-1,-7 5 22,1-2 0,-18 7-1,18-8-22,-1-1-1,0 0 1,0-1-1,-19 0 1,-8-3-36,0-2 1,-64-16 0,71 12-469,-1-2-60,0-2 0,-34-18 0,6-3-570,59 33 1123,0 0 1,0 0 0,-1 0-1,1 0 1,0 0 0,0 0 0,0 0-1,-1 0 1,1 0 0,0-1-1,0 1 1,0 0 0,0 0-1,0 0 1,-1 0 0,1 0 0,0 0-1,0-1 1,0 1 0,0 0-1,0 0 1,0 0 0,-1 0-1,1-1 1,0 1 0,0 0 0,0 0-1,0 0 1,0 0 0,0-1-1,0 1 1,0 0 0,0 0-1,0 0 1,0-1 0,0 1 0,0 0-1,0 0 1,0-1 0,1 0-46,-1-1 1,1 0 0,0 0 0,0 1-1,-1-1 1,1 1 0,0-1 0,1 1-1,-1-1 1,0 1 0,0 0-1,1-1 1,-1 1 0,0 0 0,1 0-1,1-1 1,9-8-1888,19-22-10627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411 978 16312,'-7'-3'592,"1"0"1,-1 0 0,1-1 0,-7-5-1,6 4-38,-3-3 232,-65-71 230,57 58-656,-28-39 0,-14-24-288,-34-99-64,91 176 3,0 0-1,0 0 0,-2-9 1,-40-182 65,45 195-69,-1 1 1,1 0 0,-1 0 0,1-1-1,0 1 1,0 0 0,0 0-1,0-1 1,0 1 0,0 0 0,1 0-1,-1-1 1,1-2 0,-1 5-8,5-15 37,0-1 0,9-18 1,-7 21-27,0 1 1,15-19-1,-21 29-6,1 1 0,-1-1-1,0 1 1,0 0-1,0-1 1,1 1 0,-1 0-1,1 0 1,-1 0-1,1 0 1,-1 0 0,3-1-1,12-6 26,31-12 0,28 2-18,-68 17-12,15-4-29,1 2-1,23-2 0,-46 5 17,1 0 0,-1 0 0,0 1-1,0-1 1,1 0 0,-1 0 0,0 0 0,0 0 0,0 0 0,1 0-1,-1 0 1,0 0 0,0 0 0,1 0 0,-1 0 0,0 0 0,0 0 0,0 0-1,1-1 1,-1 1 0,0 0 0,0 0 0,0 0 0,1 0 0,-1 0-1,0 0 1,0 0 0,0-1 0,0 1 0,1 0 0,-1 0 0,0 0-1,0-1 1,0 0-10,1 0 0,-1 0-1,0 1 1,0-1-1,0 0 1,0 0 0,0 0-1,0 0 1,0 0 0,0 0-1,0 0 1,-1 0-1,1 0 1,0 0 0,-1 1-1,1-1 1,-1 0-1,1 0 1,0 0 0,-1 1-1,0-1 1,1 0 0,-1 0-1,1 1 1,-1-1-1,0 1 1,-1-2 0,-2-5-2964,0-7-7179,10 33 7654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14704,'165'132'296,"-119"-93"1183,96 88 1,22 22-933,-151-138-233,0 1-1,-1 1 1,15 19 0,-27-32-314,148 188 1258,-1 18-832,-147-206-426,8 11 173,-1 0 0,1 1 1,-2 0-1,10 23 0,57 153 694,-26-4-635,-47-184-232,2 5 27,-1 0-1,0 1 1,0-1 0,0 0-1,-1 1 1,0-1 0,0 0-1,0 1 1,-1-1 0,-1 9-1,2-14-26,-5 34 98,-2-1 0,-16 46 0,11-49-86,-2-1 0,-27 44 0,38-69-23,1 1 1,-1-1 0,0 0-1,0 0 1,0-1 0,-1 1-1,1 0 1,-1-1 0,0 0 0,-8 5-1,12-8 11,-45 33-56,-62 33-1,-80 19-96,187-85 153,-30 13-1640,-47 27 0,-127 70-9520,475-257 8403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9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5871 394 16583,'-222'-21'307,"111"10"1228,-239-22 3,-61-5-1006,236 22 590,-276-25 3,-23-2-773,288 27 281,-690-58 175,710 61-568,-230-14 0,13 4-188,241 15-32,-183-6 0,22 1-89,197 11-298,-120 8 1,32 8 156,194-14 210,-121 7-3338,-132 5-7977,590-28 8521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297 439 11744,'68'-49'2217,"-43"31"-401,-7 3 882,26-15 0,-43 30-2406,-4 5-62,-45 68 276,36-51-178,-23 43 4,-171 393 262,167-360-500,25-61 132,-46 135 89,51-145-100,7-19-141,-5 14 54,1 0-1,1 0 1,-2 25 0,7-46-125,0-1 0,0 1-1,0 0 1,0 0 0,0 0 0,0 0 0,1 0-1,-1 0 1,0 0 0,0-1 0,1 2 0,-1-2-3,0 1 1,0-1 0,0 0 0,1 0 0,-1 0 0,0 0-1,0 1 1,0-1 0,0 0 0,1 0 0,-1 0-1,0 0 1,0 0 0,0 0 0,1 1 0,-1-1-1,0 0 1,0 0 0,0 0 0,1 0 0,-1 0-1,0 0 1,0 0 0,1 0 0,-1 0 0,0 0-1,0 0 1,1 0 0,0-1 0,0 1 0,0-1 0,0 0 0,0 1 1,0-1-1,0 0 0,0 0 0,0 0 0,0 0 0,0 0 0,0 0 0,-1 0 0,1 0 1,0 0-1,-1 0 0,2-3 0,11-29 16,10-42-1,-18 59-17,5-23-4,22-87 3,4-24-32,-19 86-140,84-277-38,-95 320 202,11-23 0,44-100-10,15-11 16,-57 122 4,36-46 0,3 13 20,-47 55 23,1 9 16,-6 1-44,1 1 0,0-1 0,-1 2 0,1-1 0,0 1 0,9 2 0,-7 0 0,0 1 0,-1 0 1,1 1-1,12 8 0,-21-13-15,2 2 25,0-1 0,0 0 0,0 1 0,0-1 0,0 1 0,0 0 0,-1 0 0,1 0 0,-1 0 0,2 3 0,-3-5-25,49 76 278,-4 21-192,-45-97-86,5 11 49,-1 0 0,3 12 1,-7-23-50,35 128 152,-6 14-96,-17-83 72,53 260 42,-51-258-108,63 210 6,-63-227-120,32 114-142,-42-141-486,-4-16 654,0-1 0,0 1 1,0-1-1,0 1 0,0-1 0,0 1 0,0-1 0,0 1 0,0 0 1,0-1-1,0 1 0,0-1 0,0 1 0,0-1 0,-1 1 0,1-1 0,0 1 1,0-1-1,-1 0 0,1 1 0,0-1 0,-1 1 0,1-1 0,0 0 1,-1 1-1,0-1 5,0 0 0,0 0 0,0 0 0,1 0 1,-1-1-1,0 1 0,0 0 0,1-1 0,-1 1 0,0 0 1,0-1-1,1 1 0,-1-1 0,0 1 0,1-1 0,-2 0 1,2 0-89,0 1 0,0 0 1,0 0-1,0 0 1,0-1-1,-1 1 1,1 0-1,0 0 1,0 0-1,0 0 0,-1 0 1,1-1-1,0 1 1,0 0-1,0 0 1,-1 0-1,1 0 0,0 0 1,0 0-1,-1 0 1,1 0-1,0 0 1,0 0-1,-1 0 1,1 0-1,0 0 0,0 0 1,-1 0-1,1 0 1,0 0-1,0 0 1,-1 1-1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599 77 21295,'-1'-4'-3,"1"-1"-37,-1 1 0,-1-1-1,1 0 1,-1 1-1,1-1 1,-1 1-1,-1 0 1,1 0-1,-1-1 1,-5-5-1,7 8 29,0 1 0,0 0 0,0 0 0,0-1 0,0 1 0,0 0 0,0 0 0,0 0 0,-1 1 0,1-1 0,0 0 0,-1 0 0,1 1 0,0-1 0,-1 1 0,1-1-1,-1 1 1,1-1 0,-1 1 0,1 0 0,-1 0 0,0 0 0,1 0 0,-3 0 0,-7 2 41,-1 1 0,1 0 0,-1 1 0,1 0 0,-19 10 0,-13 5 81,17-9-91,-25 10 60,0-3 1,-97 20-1,100-29-248,20-3-2895,-28 4-6652,130-22 7330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72 17031,'-13'48'1666,"-5"21"188,-3 35 139,18-89-1868,0 6 303,-1 9-109,-1 2-239,2-1 0,1 1-1,3 50 1,3-42 10,-4-40-90,0 0 0,0 0 0,0 0 0,0 0 0,0 0 0,0 0 0,0 0 0,0 0 1,0 0-1,0-1 0,0 1 0,1 0 0,-1 0 0,0 0 0,0 0 0,0 0 0,0 0 0,0 0 1,0 0-1,0 0 0,0 0 0,0 0 0,0 0 0,0 0 0,1 0 0,-1 0 0,0 1 0,0-1 1,0 0-1,0 0 0,0 0 0,0 0 0,0 0 0,0 0 0,0 0 0,0 0 0,0 0 0,0 0 1,0 0-1,0 0 0,0 0 0,0 0 0,1 0 0,-1 0 0,0 0 0,0 1 0,0-1 0,0 0 1,0 0-1,0 0 0,0 0 0,0 0 0,0 0 0,0 0 0,0 0 0,0 0 0,0 0 0,0 0 1,0 0-1,0 1 0,0-1 0,0 0 0,0 0 0,0 0 0,-1 0 0,5-2 1,-1-1 0,0 1 0,0-1-1,0 0 1,0 0 0,0 0 0,0 0-1,1-4 1,-3 6-1,7-12-7,34-82-14,-32 72-44,40-98-22,-39 95 20,53-98-18,-50 103 58,20-25 1,-25 36 24,-1 0 0,17-14 0,-19 20 3,0-1 0,1 1 0,0 1 0,0-1 0,0 1 0,0 0 0,0 1 0,1 0 0,8-2 0,-16 4 1,1 0 1,-1 0-1,1 0 0,0 0 1,-1 0-1,1 0 1,0 0-1,-1 0 1,1 0-1,0 0 1,-1 0-1,1 0 1,0 0-1,-1 0 0,1 1 1,0-1-1,-1 0 1,2 1-1,7 4 11,0 1 0,-1-1 0,1 2 0,-1-1 0,8 9 0,-7-2 95,2 10-24,11 36 0,-18-40 84,10 98 65,-9-49 34,-2-11-33,1-3-7,-4-53-224,0-1 1,0 0-1,0 0 0,0 1 1,0-1-1,0 0 1,0 0-1,0 1 0,0-1 1,0 0-1,0 0 0,0 0 1,0 1-1,0-1 0,0 0 1,0 0-1,0 1 1,0-1-1,1 0 0,-1 0 1,0 0-1,0 1 0,0-1 1,0 0-1,0 0 1,1 0-1,-1 0 0,0 1 1,0-1-1,0 0 0,1 0 1,-1 0-1,0 0 1,0 0-1,0 0 0,1 0 1,-1 0-1,0 0 0,0 1 1,1-1-1,-1 0 0,0 0 1,0 0-1,1 0 1,-1 0-1,0 0 0,0-1 1,1 1-1,-1 0 0,0 0 1,0 0-1,0 0 1,1 0-1,-1 0 0,0 0 5,2-1 1,1-1 0,4-10 3,25-60 4,-21 47-4,1 0 1,17-26 0,-20 36 5,64-94 350,-73 109-365,0 0 0,0-1 0,0 1 0,0 0 0,0 0 0,0 0 0,1 0 0,-1-1 0,0 1 0,0 0 0,0 0 0,0 0 0,1 0 0,-1 0 0,0 0 0,0-1 0,0 1 0,1 0 0,-1 0 0,0 0 0,0 0 0,1 0 0,-1 0 0,0 0 0,0 0 0,0 0 1,1 0-1,-1 0 0,4 0 13,0 1 1,-1 0 0,1 0 0,0 0 0,-1 0 0,1 0-1,4 3 1,-7-4-10,-1 1 0,0-1 0,1 0 0,-1 0 1,1 1-1,-1-1 0,0 0 0,1 1 0,-1-1 0,0 1 0,1-1 0,-1 0 0,0 1 0,1-1 0,-1 1 0,0 0 0,7 14 45,-2-1-1,7 25 1,-9-21 3,2 31 3,-2 15-46,10 46-61,-12-107 38,-1 4-94,1 0 0,1 0 0,0 1 1,2 6-1,1-1 29,0 2 175,1-2-662,2 11-2879,5 18-8398,-31-98 8927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 17479,'2'30'1802,"-4"51"182,2-56-1096,-4 168 278,3-147-686,-1 72 0,0 37-384,10 172-105,-6-274-38,-1-6-4,5 130-618,-4-152 333,0 14-66,1 8-2945,1 6-7197,-9-123 7950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2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991 25 18199,'-87'3'343,"49"-3"1372,-181-10 555,170 7-1230,-225-11 159,221 14-1446,-176 13-231,210-10 90,11 2-136,8-5 524,-1 1-54,0 0 1,-1 0-1,1 1 1,0-1 0,0 0-1,0 1 1,0-1-1,0 1 1,0-1 0,1 1-1,-1 0 1,0-1-1,1 1 1,-1 0-1,1-1 1,-1 4 0,2-2 32,0 0 0,0-1 0,0 1 0,0 0 0,1 0 1,-1-1-1,1 1 0,0-1 0,-1 1 0,5 3 0,-5-5-111,-1-1 0,1 1 0,0 0 0,-1 0 0,1 0 0,-1-1-1,1 1 1,-1 0 0,0 0 0,1 0 0,-1 0 0,0 0 0,1 0 0,-1 0-1,0 0 1,0-1 0,0 1 0,0 0 0,0 0 0,0 2 0,2 34-10247,-5-87 7797</inkml:trace>
  <inkml:trace contextRef="#ctx0" brushRef="#br0" timeOffset="1">1425 889 17031,'0'0'0,"-3"-2"0,-2-1 1752,-19 2 8,-16-5-1400,-26 0-16087,132 12 15727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3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16495,'19'31'312,"-14"-19"1250,11 45 504,-13-40-1126,2 94 286,-5-80-740,-1 177 93,0-148-604,2 133 3,0 32 8,1-119-38,7 195 4,2 34 50,-5-176 60,15 302 3,4 50 16,-14-290 261,15 366 3,0 38-201,-15-370 231,14 390 3,0 15-227,-16-391 224,35 1105 139,-34-1101-212,50 1055 92,-48-1079-254,16 329 0,-1-31-96,-21-348 37,-3 243 5,-6-45-173,3-361-172,-8 58 0,8-94 258,-36 251-513,-14-62 335,50-189 179,-11 41-540,-6 40-2330,-35 184-9633,121-618 9397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8968,'-48'52'2398,"48"-52"-2340,1-1-1,-1 1 0,0 0 1,1-1-1,-1 1 0,1 0 0,-1 0 1,1 0-1,-1-1 0,1 1 1,-1 0-1,1 0 0,-1 0 0,1 0 1,-1 0-1,1 0 0,-1 0 1,1 0-1,-1 0 0,1 0 1,-1 0-1,1 0 0,-1 0 0,1 0 1,0 1-1,1-1 127,11 2 141,-13-2-291,0 0 0,0 0 1,1 0-1,-1 0 0,0 1 0,0-1 0,1 0 1,-1 0-1,0 0 0,0 0 0,1 0 0,-1 0 1,0 1-1,0-1 0,0 0 0,1 0 0,-1 0 1,0 1-1,0-1 0,0 0 0,0 0 0,1 1 1,6 9 489,12 22 0,-14-18-3,15 55-30,-3 0 1,11 106-1,-28-168-497,0-1-1,1 0 0,0 1 0,3 8 0,0-2 1,-2 0-28,7 20-822,5 9-52,-10-62 648,-3-29-1564,0-17-7169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11480,'0'0'0,"8"12"0,1 9 664,-2 0 8,-2 6-672,-1-6-728,1-4 808,5 22-8656,-20-78 8576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12552,'27'59'1232,"3"9"148,-26-60-1124,-1 0 1,0 0 0,-1 0 0,0 0 0,2 14-1,4 18 527,18 57 623,-26-97-1384,0 0 1,0 1-1,0-1 1,0 0-1,0 1 1,1-1-1,-1 0 1,0 0-1,0 1 1,0-1 0,0 0-1,1 1 1,-1-1-1,0 0 1,0 0-1,0 0 1,1 1-1,-1-1 1,0 0-1,0 0 1,1 0-1,-1 1 1,1-1-1,-1 0-16,0 0-1,1-1 0,-1 1 0,0 0 1,0 0-1,1 0 0,-1-1 0,0 1 1,0 0-1,0 0 0,1-1 0,-1 1 1,0 0-1,0 0 0,0-1 1,0 1-1,1 0 0,-1-1 0,0 1 1,0 0-1,0-1 0,0 1 0,0 0 1,0 0-1,0-1 0,0 0 0,13-65 107,-5 32-92,6-9-14,11-26-1,-19 58-10,31-32-3,-36 43 6,-1-1-1,1 1 1,-1-1 0,1 1 0,-1 0 0,1-1 0,-1 1 0,1 0 0,-1-1-1,1 1 1,0 0 0,-1 0 0,1-1 0,1 1 0,25-6-26,-21 6 27,0 0 0,0 0 0,0 1-1,7 1 1,-3 1 3,0 0-1,0 1 0,0 0 1,17 10-1,-16-6 34,39 44 23,-45-47-42,-1 1-1,0 0 0,0 0 0,0 0 0,-1 0 0,0 1 0,2 7 0,-1-6-24,-1 3-255,1-1 0,-1 0 0,-1 1 1,0 0-1,1 10 0,-2-10-178,-3-13-1507,2 1 1933,-1 1-1,1-1 1,0 1 0,-1-1-1,1 1 1,0-1 0,-1 0-1,1 1 1,0-1 0,0 1-1,-1-1 1,1 0 0,0 1-1,0-1 1,0-1 0,-8-46-2110,1 4-6980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0 12104,'17'89'1320,"6"13"184,-17-80-584,34 96 309,-31-93-603,41 101 162,-40-100-608,32 102 32,-35-105-230,22 91-1040,-14-58-162,-13-52 110,0-4 728,-1-3 81,0-2 170,-2 3 102,1 1-1,0-1 1,0 1-1,1-1 1,-1 1-1,0-1 1,0 1-1,1-1 1,-1 1-1,1-1 1,-1 1-1,2-2 1,34-107-1957,-3 7-6260</inkml:trace>
  <inkml:trace contextRef="#ctx0" brushRef="#br0" timeOffset="1">393 324 11832,'-18'22'266,"11"-17"1069,-105 35 1334,77-29-2717,13-3-657,-37 18 0,34-14 437,-35 17-1670,5-3-6428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11568,'53'50'246,"-40"-34"989,71 110 474,-63-91-594,42 71 3,8 17-782,-66-115-223,0 0-1,-1 1 0,0-1 1,3 12-1,-7-20-112,45 139 565,-30-84-508,8 67-1,-18-82-56,-2 0 0,-3 49 0,-13 47-169,10-110-1206,0 30 1,-4 109-7083,16-385 6385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13000,'-6'28'310,"5"-7"1244,1 64-1,0 22-1040,0-93-175,0 1 1,4 13-1,18 149 680,8 28-727,-15-124 144,83 294 19,-94-362-544,0 0 0,0 0 0,9 16 0,63 122-270,8-13 138,-78-129 33,-1 0 1,2-1 0,11 13-1,-18-21 189,91 91-753,3-17 564,-94-74 189,16 12-1096,24 23 0,70 64-7092,-257-231 6151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5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123 227 15600,'3'19'188,"-1"-9"298,-1-1 1,1 18-1,1 62 1334,-1-60-1228,-2 0-1,0 0 0,-6 30 0,5-56-534,-4 42 388,-1 1-356,-7 11-87,13-57-2,0 0 0,0 0 0,0 0 0,0 0 0,0 0 0,0 0 0,0 0 1,0 1-1,0-1 0,0 0 0,0 0 0,0 0 0,0 0 0,0 0 0,0 0 0,0 0 1,0 0-1,0 1 0,0-1 0,0 0 0,0 0 0,0 0 0,-1 0 0,1 0 0,0 0 1,0 0-1,0 0 0,0 0 0,0 1 0,0-1 0,0 0 0,0 0 0,0 0 0,0 0 1,0 0-1,-1 0 0,1 0 0,0 0 0,0 0 0,0 0 0,0 0 0,0 0 0,0 0 1,0 0-1,-1 0 0,1 0 0,0 0 0,0 0 0,0 0 0,0 0 0,0 0 0,0 0 1,0 0-1,0 0 0,-1 0 0,1 0 0,0 0 0,0 0 0,0 0 0,-2-1 1,0-1 0,0 1-1,0 0 1,0 0-1,0-1 1,1 1 0,-1-1-1,0 1 1,1-1 0,0 0-1,-1 0 1,1 0-1,0 0 1,-2-2 0,-1-6 1,-7-20-1,9 22 1,-38-147 26,37 135 67,-8-97 55,9 93 12,2 15-108,-1-28 102,4-50 0,8 7 47,-7 67-30,4 2-102,-1 0 0,13-14-1,-19 24-68,-1 1-1,1-1 1,-1 1-1,1-1 0,0 1 1,-1-1-1,1 1 1,0 0-1,-1-1 1,1 1-1,0 0 0,-1-1 1,1 1-1,1 0 1,14-4 8,0 1 1,25-1 0,-24 3-4,26 3 1,-8 1-23,-17-2-467,35 6 0,-52-7 389,-1 1 0,1-1 0,-1 0 0,1 0 0,-1 0 0,1 0 0,-1 1 0,1-1 1,-1 0-1,0 1 0,1-1 0,-1 0 0,1 1 0,-1-1 0,0 0 0,1 1 0,-1-1 0,0 1 0,1-1 1,2 6-3101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96 113 13176,'-34'-7'886,"23"5"-197,8 2-407,4 1-86,8 1-56,19 5 620,126 45 1229,-69-28-1472,-84-23-515,0-1 0,0 0-1,0 1 1,0-1 0,0 0-1,0 0 1,0 0 0,-1 0-1,1 0 1,0 0 0,2 0-1,8-2 5,0 0 0,0-1-1,12-4 1,-23 7-6,1 0 0,-1 0-1,0 0 1,1-1 0,-1 1 0,0 0-1,1 0 1,-1 0 0,1-1 0,-1 1 0,0 0-1,0 0 1,1-1 0,-1 1 0,0 0-1,1 0 1,-1-1 0,0 1 0,0-1-1,0 1 1,1 0 0,-1-1 0,2-3-1,-1-1 1,0 1-1,0 0 1,0 0-1,-1-1 1,1 1-1,-1-1 0,0 1 1,-1-6-1,-2-1-17,-7-7 15,-15-22 0,16 30 65,-9-4 7,-22-11 0,39 24-45,0 1-1,0-1 0,1 1 0,-1 0 0,0-1 0,0 1 1,0 0-1,0-1 0,0 1 0,0 0 0,0 0 1,-2 0-1,-17 0 186,-36 5 0,55-5-191,0 0-1,0 0 0,0 1 1,0-1-1,0 0 0,0 1 1,0-1-1,0 1 0,0-1 1,0 1-1,0-1 0,0 1 1,0 0-1,0 0 0,-76 72 365,63-54-36,-54 103 142,66-118-398,0 0 0,0 1 0,-2 8 0,-23 117 393,27-126-441,0-1 1,-1 1-1,1-1 1,0 0-1,1 6 1,4 21 124,16 52 0,-20-80-156,-1 0 0,1-1 0,0 1 0,-1-1 0,1 1 1,0-1-1,0 1 0,0-1 0,0 0 0,2 3 0,5 4 30,0 1 1,13 9 0,-11-11-57,1 0 0,12 5 0,-21-11-21,1 0 1,-1 0 0,0 0-1,0 0 1,0-1 0,0 1-1,1-1 1,-1 1 0,3-1-1,74 7-317,11-8 156,-84 1 38,1 0 1,0-1 0,8-2-1,148-41-749,-137 35 168,-1-2-58,1-2 0,-2 0 0,29-21 1,-48 30-888,0 0 1,0 1-1,9-5 1,-9 4-1158,-36 25 974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1 16224,'0'0'1671,"-7"1"-277,-1-1-1185,4 0-89,1 0-1,-1 0 1,1 0 0,-1 1-1,1 0 1,-1 0 0,-5 2-1,-79 27 847,68-21-580,-73 56 58,90-63-460,1 0-1,-1 0 0,1 0 1,0 0-1,-3 4 0,-28 38-83,26-34 96,1 0-1,0 0 0,-6 17 1,9-17 8,1 1 0,0-1 1,0 1-1,1-1 0,1 1 1,0-1-1,2 21 0,-2-30 10,0 1 0,0-1 0,1 1 0,-1-1 0,0 1 0,1-1 0,-1 1 0,1-1 0,1 4 0,9 12 60,0 1-1,23 27 0,-33-44-47,1 0 0,-1 1 0,0-1 0,1 0 0,-1 0 0,0 0 0,1 0 0,-1 0 0,4 1 0,17 8 89,2-1-1,26 7 0,-48-15-95,0-1 1,0 1-1,0-1 0,0 0 1,0 0-1,0 0 0,5 0 1,22-4 82,48-13 0,-75 16-95,0 0 1,0 1-1,0-1 1,0 0-1,0 0 1,-1 0 0,1 0-1,2-2 1,8-6 28,17-15 0,-18 12-25,13-17 0,-24 29-11,2-2 7,0-1 0,0 1-1,-1-1 1,1 1 0,1-4-1,4-9 12,-1-1-1,0 0 1,-1 0-1,0 0 1,1-17 0,1-30 74,-7 63-88,0 0 1,0 0 0,0-1-1,0 1 1,0 0 0,0 0-1,0 0 1,0 0 0,0-1-1,0 1 1,0 0 0,0 0-1,0 0 1,0-1 0,0 1 0,0 0-1,0 0 1,-1 0 0,1 0-1,0-1 1,0 1 0,0 0-1,0 0 1,0 0 0,0 0-1,0 0 1,-1 0 0,1-1-1,0 1 1,0 0 0,0 0-1,0 0 1,0 0 0,-1 0 0,1 0-1,0 0 1,0 0 0,0 0-1,0 0 1,-1 0 0,1 0-1,0 0 1,0 0 0,0 0-1,0 0 1,-1 0 0,1 0-1,0 0 1,0 0 0,0 0-1,-1 0 1,-6 4 43,7-4-46,-15 16 43,7-5 37,-34 79 44,33-65-6,-33 128 44,39-144-130,1 0-1,-1 11 0,-24 209 122,26-221-112,0 1 1,1-1-1,0 13 0,24 178 192,-23-194-213,0 0 0,0-1 1,0 1-1,1 0 0,2 6 0,33 66 112,9-9-106,-44-64-27,1 0 1,0-1-1,0 0 1,6 6 0,46 35 10,-36-32-32,21 10 1,-38-21-4,0 0 0,0 0 0,0 0 0,0-1 0,0 1 0,0 0 0,0-1 0,4 1 0,4 1-46,-1-1 0,20-1 1,-21-1 25,0 0 0,1-1 0,10-3 0,-1-2-611,0-3 324,0-2 1,26-20-1,-30 18-697,2-8 383,24-41-1,-38 59 568,63-133-2931,-12 25-9265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44 15064,'1'62'301,"-1"-59"-22,0 1 1,0-1-1,0 0 1,0 0-1,-1 0 1,1 0-1,-1 0 1,0 1-1,0-1 1,-1 3-1,0-1 65,0 0 1,0 1-1,-1 6 1,-9 56 899,11-53-698,11 65 121,-5-64-612,32 63 38,-36-77-82,0-1 1,0 1-1,-1-1 0,1 0 1,0 0-1,0 1 0,0-1 1,1 0-1,0 1 0,19 15 67,29 19 0,-49-36-71,0 1 0,0-1 0,-1 1-1,1-1 1,0 1 0,0-1 0,0 0-1,0 1 1,0-1 0,0 0 0,0 0-1,-1 0 1,1 0 0,2 0 0,10 0 26,0-1 0,-1-1 0,20-5 0,-31 7-32,0 0 1,0 0 0,0-1 0,-1 1 0,1 0 0,0-1 0,0 1 0,0-1-1,-1 1 1,1-1 0,0 1 0,0-1 0,-1 0 0,2 0 0,5-7 14,12-15 0,-13 14-15,0-1 1,-1 0 0,5-11-1,1-10-2,-2 1 1,6-39-1,-11 43-13,6-119-24,-8 101 23,1 2 14,-2 28 7,0 13 28,1 18 40,-1-7-72,-1 4 7,5 27 66,1 37 5,-6-73-78,0 0-1,0 0 1,1-1 0,0 1 0,2 8 0,0 0 0,4 21-53,-7-33 30,0 0-1,1 0 0,-1 0 1,0 0-1,0-1 0,1 1 1,-1 0-1,1 0 0,-1 0 1,1 0-1,0 0 0,7 10-129,1-1 0,13 12 0,-12-16-554,-1-3 558,1 0 1,0 0 0,-1-1 0,1-1-1,0 1 1,11-1 0,73-3-1183,-75 1-1,86-1-11076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123 252 14792,'2'38'274,"-2"-38"-234,0 0 1,0 0-1,1 0 0,-1 0 1,0 1-1,0-1 0,0 0 0,0 0 1,0 0-1,0 0 0,0 1 1,0-1-1,0 0 0,0 0 0,0 0 1,0 0-1,0 1 0,0-1 0,0 0 1,0 0-1,0 0 0,0 0 1,-1 1-1,1-1 0,0 0 0,0 0 1,0 0-1,0 0 0,0 0 1,0 0-1,0 1 0,0-1 0,-1 0 1,1 0-1,0 0 0,0 0 0,0 0 1,0 0-1,0 0 0,-1 0 1,1 0-1,0 1 0,0-1 0,0 0 1,0 0-1,0 0 0,-1 0 0,1 0 1,0 0-1,0 0 0,0 0 1,0 0-1,-1 0 0,1 0 0,0 0 1,0 0-1,0-1 0,0 1 1,-1 0-1,1 0 0,0 0 0,0 0 1,0 0-1,0 0 0,0 0 0,-1-1 55,-2-1 167,1-1 0,-1 1-1,0-1 1,1 0 0,0 0-1,-1 0 1,1 0 0,1-1-1,-1 1 1,0-1 0,-1-4-1,3 8-262,0 0-1,0 0 0,0 0 1,0 0-1,0-1 1,0 1-1,0 0 0,1 0 1,-1 0-1,0 0 0,0 0 1,0 0-1,0 0 1,0 0-1,0 0 0,0 0 1,0 0-1,0 0 0,0-1 1,0 1-1,0 0 0,1 0 1,-1 0-1,0 0 1,0 0-1,0 0 0,0 0 1,0 0-1,0 0 0,0 0 1,0 0-1,1 0 0,-1 0 1,0 0-1,0 0 1,0 0-1,0 0 0,0 0 1,0 0-1,0 0 0,0 0 1,1 0-1,-1 0 1,0 0-1,0 1 0,0-1 1,0 0-1,0 0 0,67 1-190,21-1 94,-23-1 78,-11-4 20,-45 3 2,1-1 0,-1 0-1,1 0 1,-1-1 0,0 0 0,14-9 0,-22 13 1,0-1 0,0 1-1,-1-1 1,1 1 0,0-1 0,0 0-1,-1 0 1,1 1 0,0-1 0,-1 0 0,2-1-1,2-6 6,0 0-1,-1 1 0,0-1 0,0-1 1,0 1-1,1-11 0,-4 18-1,0 0-1,0 0 0,0-1 1,0 1-1,0 0 1,0 0-1,0-1 1,0 1-1,-1-2 1,-3-10 19,0 1 0,-1 0 1,-12-20-1,17 31-12,-1 0 0,0 0 0,1 0 0,-1 0-1,0 0 1,0 0 0,0 0 0,0 0 0,0 0 0,0 1 0,-1-2 0,-16-8 69,0 0 0,-27-10 0,43 19-54,0 1 1,1-1-1,-1 1 0,0-1 0,1 1 0,-1 0 0,0 0 0,0 0 1,-2 0-1,-25 2 164,-48 9 1,75-10-169,-1-1-1,1 1 1,0 0 0,0 0 0,0 0-1,0 0 1,0 0 0,-3 1-1,-101 76 285,103-75-256,0-1 0,0 1 0,1 0 0,-6 5 0,-60 98 306,66-104-333,1 0 0,0 0 0,0 0 0,0 0 1,1 0-1,-1 1 0,0-1 0,0 3 0,-2 12 89,-2 19-1,5-19-81,1 19 0,-1-34-24,0-1 0,0 1 0,0-1 0,1 1-1,-1-1 1,0 1 0,1-1 0,-1 0 0,1 1 0,-1-1 0,2 3 0,-2-4-8,7 13 49,12 18 0,-13-22-43,1-1-1,0 0 0,16 14 1,-9-12-8,0-1 1,1 0 0,0-1-1,0-1 1,24 8 0,-17-9-71,8-2-16,46 0 1,-57-6-378,-14 1 308,3 0 10,-1-1 0,1 0 0,-1 0 1,1 0-1,-1-1 0,0 0 1,0-1-1,0 1 0,10-8 1,-12 7-4,0 0 1,-1 0-1,1 0 1,-1 0-1,0-1 1,0 0-1,0 0 1,5-10-1,15-33-2512,-2 4-9251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1 15416,'-7'2'278,"0"0"1,0 0 0,0 0 0,0-1 0,-9 1 0,-54 3 1541,63-5-1574,1 0 1,0 1 0,0-1-1,-11 4 1,1-1-60,-17 5-69,0 1 1,1 2-1,0 1 0,-47 24 1,77-34-125,0-1 0,0 0 0,0 1 0,0 0 0,0-1 0,0 1 0,1 0 0,-1 0 0,1 0 0,-1 0 0,1 0 0,0 0 0,0 0 0,0 1 0,0-1 1,0 0-1,0 1 0,1-1 0,-1 1 0,1-1 0,0 0 0,-1 1 0,1-1 0,0 1 0,1 3 0,0 3-9,0 0 0,1-1 0,0 1 0,0 0-1,6 12 1,-8-21 17,0 1-1,0-1 0,0 0 0,1 1 0,-1-1 0,0 0 1,0 1-1,1-1 0,-1 0 0,0 1 0,1-1 1,-1 0-1,0 0 0,1 1 0,-1-1 0,1 0 1,0 0-1,59 36 81,-44-29 180,85 25 106,25 8 282,-105-33-486,45 18 180,-55-21-279,-1 2 1,1-1 0,-1 1 0,14 11-1,-24-17-60,1 0 0,-1 0-1,0 1 1,0-1-1,1 0 1,-1 0 0,0 1-1,0-1 1,0 0-1,1 0 1,-1 1 0,0-1-1,0 0 1,0 0 0,0 1-1,1-1 1,-1 0-1,0 1 1,0-1 0,0 0-1,0 1 1,0-1-1,0 0 1,0 1 0,0-1-1,0 5 15,-1 0 0,1-1-1,-1 1 1,0-1 0,0 1-1,-1-1 1,0 0 0,-2 7-1,-4-1 102,-5 1-68,0-1-1,-23 14 1,20-16 3,-75 25 10,72-28-90,-72 1-59,75-7-210,2-3 120,0-1 0,-20-9 0,33 14 129,1 0 0,-1-1 0,1 1 0,-1 0 0,1 0 1,-1-1-1,1 1 0,-1 0 0,1-1 0,0 1 0,-1-1 1,1 1-1,-1-1 0,1 1 0,0 0 0,0-1 0,-1 1 1,1-2-1,-3-4-127,1 0 0,0 0 1,0-1-1,1 1 1,0-1-1,-1-10 0,4 4-748,22-68-233,-16 57-1191,7-24-6292,-35 112 6490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607 1 13088,'2'87'214,"0"-59"861,1 68 4,4 39-863,21 101-360,-27-231 109,0 5-411,6 19 0,47 133-681,-53-159 1083,0 0 1,0 0-1,1 0 0,-1 0 0,1 0 0,2 2 1,1 3-60,1 0 1,14 12 0,26 11-1465,25 28-5959</inkml:trace>
  <inkml:trace contextRef="#ctx0" brushRef="#br0" timeOffset="1">1081 610 10584,'-15'-92'312,"15"90"-117,-1 0 0,1-1 0,-1 1 0,1 0 0,-1 0 0,0-1 0,-1-2 0,-57-109 1890,57 110-1872,-1 0 1,1 0 0,-1 1-1,-3-5 1,-91-91 1187,94 97-1319,0 0 0,0-1 0,0 1 1,0 0-1,0 0 0,-6-2 0,-167-73 626,170 75-695,0 0 0,0 0 1,-1 0-1,-8 0 0,15 2-13,-105-16 67,-6 8-103,67 7-209,-158 19-185,141-12-2129,-60 6-5581,283-27 6140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5460 205 17391,'-194'7'314,"135"-7"1254,-140-9 4,-39-4-1040,122 7 554,-232-11 1,-48-5-764,230 14 203,-259-9 1,-20 0-419,274 11-95,-227-7 1,14-1 14,243 9 100,-176-5 4,26 0-48,188 6 204,-122-6 4,27-1-204,128 7 58,-86-4 1,19 2-134,93 5-93,-106 5-201,132-2-644,-9 4 3,20-3 969,-7 2-3650,-8 3-7528,52-18 8379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3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0 17303,'2'88'304,"-3"-65"1218,-10 125 471,6-110-1180,-40 196 146,34-188-1044,-44 150-210,46-165-692,-33 93-2825,22-65-5686,46-137 7137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94 14880,'2'9'537,"1"-15"673,2-12 828,7-24 228,-12 42-2227,0 0 0,0-1 0,0 1 0,0-1-1,0 1 1,1 0 0,-1-1 0,0 1 0,0-1 0,1 1-1,-1 0 1,0-1 0,0 1 0,1 0 0,-1 0 0,1-1-1,37-27 805,-38 28-831,1 0 0,-1-1 0,1 1 0,-1 0 0,1 0 0,-1-1 0,1 1 0,-1 0 1,1 0-1,-1 0 0,1 0 0,-1 0 0,1 0 0,0 0 0,-1 0 0,1 0 0,-1 0 0,1 0 0,-1 0 0,2 0 0,94 20 351,-72-11-68,108 55 141,-127-62-340,0 1 1,-1 0 0,9 6-1,113 103 450,-123-109-496,0 0 1,0 0 0,0 0 0,-1 0 0,1 1 0,-1-1-1,3 7 1,50 98 356,-2 20-264,-50-119-66,1 0 0,-1 1 0,2 13 0,15 96 235,-14 2-207,-5-116-81,-1-1 0,0 0-1,-1 0 1,1 0 0,-1 1 0,1-1 0,-1 0 0,-3 6 0,-4 16 85,-20 43 0,16-46-86,-30 38 0,41-58-23,-1-1 1,1 0-1,-1 0 1,0 0-1,0 0 1,0 0-1,0 0 1,0 0-1,0-1 1,0 1-1,-1-1 1,-2 2-1,-16 9 2,0-1 1,-24 8-1,16-10-27,-44 8 1,69-16-8,0 0 1,0-1-1,-1 1 1,1-1-1,0 0 1,0 0-1,-6-1 1,-16-1-93,-38-9 0,35 3 29,-32-14 0,56 20-79,-1-1-1,1 1 0,-7-5 1,12 7 174,-12-7-232,1 0 0,-13-12 1,18 13 189,0-1-1,1 1 1,-9-13 0,14 19 42,-2-4-437,0 1 1,-1 1-1,1-1 1,-1 0 0,0 0-1,-3-2 1,-41-38-11322,110 101 8826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110 235 15600,'70'36'1871,"45"15"2149,-86-43-3742,-18-8 130,7-3-171,27-10 0,-44 13-241,-1 0 0,1-1-1,-1 1 1,1 0 0,-1 0 0,1 0-1,-1-1 1,1 1 0,-1 0-1,1-1 1,-1 1 0,1 0 0,-1-1-1,0 1 1,1-1 0,-1 1-1,0-1 1,1 1 0,-1-1 0,0 1-1,1-1 1,-1 0 0,7-15-50,-1 0 0,9-30 0,-15 44 20,1 0 0,-1 0 0,0 0 0,0 0 0,0-1 0,0-2 0,-2-21-109,-11-42 0,13 66 141,-1 0-1,1 0 0,-1 0 1,0 0-1,0 0 0,-2-3 1,-43-64-10,45 68 14,1 0 0,-1 0 0,1 1 0,-1-1 0,0 0 0,0 0 0,1 1 0,-1-1 0,0 1 0,0-1 0,0 1 0,-2-2 0,-7-2 18,0 1-1,0-1 1,-1 2-1,-16-3 1,26 4-3,0 1 0,0 0 0,1 0 1,-1 0-1,0 0 0,0 0 1,0 1-1,1-1 0,-1 0 0,0 0 1,0 0-1,0 1 0,1-1 0,-1 0 1,0 1-1,1-1 0,-1 1 0,-1 0 1,-20 14 211,-39 33 0,43-29 73,-68 95 120,71-89-142,-44 96 112,58-118-357,0-1 0,0 0 0,0 1 0,0 0 0,1-1 0,-1 1 0,0 3 0,-1 12 105,0 18 0,3-19-94,2 19-1,-2-34-32,-1-1 1,0 0-1,0 1 0,0-1 1,1 1-1,-1-1 0,1 0 1,-1 0-1,1 1 0,-1-1 1,1 0-1,1 2 0,-2-3-13,8 12 87,14 16 0,-10-15-69,15 12 0,-26-24-18,1 1 1,0-1 0,-1 0-1,1 0 1,0 0 0,-1 0 0,1 0-1,0 0 1,0-1 0,3 2 0,-5-2-1,72 22 12,15-5-66,-52-13-224,-35-4 278,89 2-275,4-8 124,-93 6 151,31-3-480,72-15-244,-102 18 632,1-1 0,0 1-1,-1-1 1,1 1 0,0-1-1,-1 0 1,3-1 0,10-7-261,0-1 1,-1 0 0,-1 0 0,15-16-1,-8 4-336,26-40 0,-22 23-1679,14-20-9245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0 15600,'-23'6'1188,"1"-2"0,-36 3 1,-15 0 772,47-4-1837,6 0 331,-32 8 3,-14 7-366,-42 26-91,105-43 0,-14 8 7,-4 5 10,-21 17 0,41-30-9,1-1 1,-1 1 0,0 0 0,0 0 0,1-1 0,-1 1-1,1 0 1,-1 0 0,0 0 0,1 1 0,-3 4 17,0 1 1,1-1-1,0 1 1,0 0-1,0 10 1,2-17-20,0 1 0,0-1 0,0 1 1,0-1-1,0 1 0,0 0 0,0-1 0,0 1 0,0-1 0,0 1 1,0-1-1,1 1 0,-1-1 0,0 1 0,0-1 0,1 1 0,-1-1 1,1 1-1,6 9 50,1-1 1,0 0 0,15 13-1,-8-10 66,0-1 1,1-1-1,32 14 0,-41-20-89,14 5 205,98 43 99,-95-41-84,88 54 101,-92-50-130,62 61 66,-81-75-281,0 1 0,1-1 1,-1 1-1,0-1 0,0 1 0,0-1 0,0 1 0,1 2 0,7 18 58,11 44 0,-20-65-63,0 0 0,1 0 0,-1 0 0,0 0 1,0 1-1,0-1 0,0 0 0,0 0 0,0 0 0,0 0 1,0 0-1,-1 0 0,1 2 0,-2 4 16,-1 1 0,1-1-1,-5 8 1,1-5-15,0-1 1,-7 9 0,13-18-8,-1 1 2,0 0 0,1 0 0,-1 0 0,0 0 0,0-1 0,0 1 0,0 0 0,0 0 0,0 0 0,0-1 0,0 1 0,-1 0 0,-6 3 5,0 0 0,0-1-1,-9 3 1,4-3-6,-23 2 1,33-5-4,0 1 0,1-1 0,-1 0 1,1 0-1,-1-1 0,-2 1 1,-27-7-66,-46-17 0,56 14-553,-6-9 178,-34-29 0,50 34-256,6 6 523,1 0 0,0 0 1,0-1-1,-4-13 0,1 5-2645,-10-17-7859,42 80 8019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0 17567,'-34'33'287,"19"-20"1148,-85 66 482,76-61-962,-111 75 293,108-75-762,-87 75 126,112-91-594,0-1-1,0 1 1,1 0-1,-1 0 1,0 0-1,0 0 1,-1 4-1,-7 10 53,-7 16 0,11-18-34,-5 21 0,11-35-26,-1 1 0,1 0 0,0 0 0,-1-1 0,1 1 0,0 0 0,0 0 0,0 0 0,0-1 0,0 1 0,0 0 0,0 0 0,0 0 0,0-1 0,0 1 0,1 0 0,-1 0 0,0 0 0,0-1 0,1 1 0,0 1 0,1 4 34,2 1 0,-1-1 0,1 1 0,6 7 0,-2-4-39,1-1-1,0 0 1,0-1-1,1 0 0,19 11 1,-9-7 0,1-1 0,30 10 0,-1-4-90,78 15 0,-93-27-615,158 13-304,-152-16 184,160 4-206,-141-4-1690,60 2-7508,-280-9 7679</inkml:trace>
  <inkml:trace contextRef="#ctx0" brushRef="#br0" timeOffset="1">1158 870 16583,'0'0'0,"-6"0"0,-9 1 1664,6-1 0,-1 0-1208,-10 0-15783,40 0 15327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 0 15600,'-12'3'212,"9"-2"-3,0 0 0,0-1 0,0 1-1,0-1 1,-6 0 0,-51 0 1420,-46 5 80,82-3-1598,-1 1 264,-113 19 78,111-16-458,-36 12 3,-9 6 2,59-19 16,1 0-1,1 0 0,-1 1 1,1 1-1,0 0 0,0 0 1,-11 11-1,19-15-7,0 0-1,0 0 1,1 0-1,-1 0 1,1 1-1,0-1 1,0 1-1,0-1 1,0 1-1,1 0 1,-1-1-1,1 1 1,0 0-1,0 0 1,0 0-1,1 0 1,-1 0-1,1 0 1,0 0-1,0 0 1,1 0-1,-1 0 1,1 0-1,0 0 1,0 0-1,3 8 1,0-2 52,1-1 0,1 1 0,0-1 0,0 0 0,0 0 0,11 11 0,53 45 311,-4-4 92,-54-48-217,1 0 0,16 10-1,-17-13-178,0 2 215,42 62 108,-53-72-363,0-1 0,0 1-1,0-1 1,-1 1 0,1 0-1,0 0 1,-1-1 0,2 4-1,18 101 282,-20-104-293,0 1-1,0-1 1,1 1-1,-2 0 1,1-1-1,-1 5 1,-25 108 114,26-113-128,-1 0 1,0 0-1,1 0 1,-1 0-1,0 0 1,0 0-1,0 0 1,-1 0-1,0 1 1,2-3-2,-11 15 9,-15 15 0,-21 12-13,46-41 1,0 0 1,-1 0-1,1 0 0,0 0 0,-1 0 1,1-1-1,-1 1 0,1 0 0,0-1 1,-1 1-1,0-1 0,1 1 0,-4-1 1,-14 5-16,-27 1 1,-29-6-96,72 0 53,0-1 1,0 1 0,0 0 0,0-1-1,0 0 1,-1 0 0,1 0 0,-5-2-1,8 3 60,-91-39-533,-9-16 268,100 55 265,-59-31-3350,-55-25-7667,266 131 8303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18199,'11'49'276,"-8"-29"1104,6 90 455,-8-82-942,-4 147 229,3-132-874,-4 207 20,4-197-440,10 203-99,-7-211-76,-1-20 153,17 156-804,-3-98 25,-15-82 858,-1 1 1,0-1-1,1 0 0,-1 1 0,1-1 1,-1 0-1,1 0 0,-1 0 0,1 1 1,0-1-1,0 0 0,0 0 1,0 0-1,-1 0 0,1 0 0,2 1 1,-3-2 98,1 0 1,0 1 0,0-1-1,-1 0 1,1 0 0,0 0-1,-1 0 1,1 0 0,0 1-1,0-1 1,-1 0 0,1-1-1,0 1 1,0 0-1,-1 0 1,1 0 0,0-1-1,0 1 3,-1 0 0,1 0 0,-1 0-1,0-1 1,1 1 0,-1 0 0,1 0-1,-1-1 1,0 1 0,1 0-1,-1-1 1,0 1 0,0 0 0,1-1-1,-1 1 1,0 0 0,0-1 0,0 1-1,1-1 1,-1 0 0,41-76-811,-25 44-892,38-70-9337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1141 0 14344,'-7'26'234,"-7"22"1492,14-47-1213,0 0-426,0 0-1,0 0 0,0-1 0,0 1 1,-1 0-1,1 0 0,0 0 1,-1-1-1,1 1 0,0 0 1,-1-1-1,1 1 0,-1 0 0,1-1 1,-1 1-1,1-1 0,-1 1 1,1 0-1,-1-1 0,0 1 1,1-1-1,-1 0 0,0 1 0,0-1 1,1 0-1,-1 1 0,0-1 1,0 0-1,1 0 0,-1 1 0,0-1 1,0 0-1,-1 0 0,-78 6 1548,58-5-908,-130-6 181,111 3-734,-86-2 1,-20-1-197,92 3-264,-190-4-181,207 7-150,15 1 359,0 1-1,-35 9 1,31-6-2405,-36 5-7391,146-25 7551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368 540 15512,'0'0'4961,"-5"2"-4425,-31 10-123,-83 32-353,99-34-19,0 0 1,0 2-1,1 1 0,0 0 1,-17 16-1,26-19 21,0-1-1,1 1 1,0 1-1,1 0 1,-10 17-1,16-25-38,1-1 0,0 1 1,-1 0-1,1 0 0,1 0 0,-2 5 0,2-7-12,-1 0 1,1 0-1,0 0 0,0 0 1,0 0-1,0 1 1,1-1-1,-1 0 0,0 0 1,0 0-1,1 0 0,-1 0 1,1 0-1,-1 0 1,1 0-1,-1 1 0,1-2 1,-1 1-1,3 2 1,-2-2 5,1 0 0,0-1 0,-1 1 1,1-1-1,0 1 0,-1-1 0,1 0 1,0 0-1,0 0 0,-1 1 0,1-2 1,0 1-1,0 0 0,-1 0 0,3-1 1,-1 1-10,11-3 19,0 1-1,0-2 1,-1 0 0,0 0 0,0-2 0,0 1 0,0-2 0,-1 1 0,0-2 0,16-12 0,-19 12 2,-1 0 0,0-1 1,-1 0-1,9-12 1,-9 11-11,48-61 323,-34 41-212,-21 30-125,1-1 0,-1 1 0,0-1 0,1 1 0,-1-1 0,0 1 0,1-1 0,-1 1 0,1 0 0,-1-1 0,1 1 0,-1-1 0,1 1 0,-1 0 0,1 0 0,-1-1 0,1 1 0,0 0 0,-1 0 0,1 0 0,-1 0 0,1 0-1,0 0 1,-1 0 0,1 0 0,-1 0 0,1 0 0,1 0 0,-1 5 57,-1 67 27,0-53-36,8 85 13,-5-84-60,27 70-22,-30-89 10,0 0-1,1 0 0,-1 0 1,0 0-1,1-1 0,-1 1 1,1 0-1,-1 0 0,1-1 1,-1 1-1,1 0 0,0-1 1,-1 1-1,1 0 0,0-1 1,-1 1-1,3 0 0,5 5-24,1-1-1,-1 0 0,1 0 1,18 5-1,-20-7-9,0-1 1,0-1-1,0 1 0,0-1 1,1-1-1,-1 1 1,0-1-1,15-2 0,65-18-415,-60 14 302,-26 6 133,0-1 0,-1 1 1,1 0-1,0 0 0,-1-1 0,1 1 1,0 0-1,-1-1 0,1 1 1,-1 0-1,1-1 0,0 1 1,-1-1-1,1 1 0,-1-1 0,1 0 1,-1 1-1,1-2 0,68-98-549,-56 74 76,43-121-216,-53 139 512,-1-1 1,3-12 0,36-226-595,-34 200 358,-5 30 314,18-177-310,-16 118 411,-4 76 21,0 0 0,0-1 0,0 1 0,0 0 0,0-1 0,0 1 0,0 0 0,0-1 1,0 1-1,0 0 0,0-1 0,-1 1 0,1 0 0,0-1 0,0 1 0,0 0 0,0-1 0,0 1 0,-1 0 0,1-1 0,0 1 0,0 0 0,0 0 0,-1-1 0,1 1 0,-1 0 0,-3 1 9,4-1-10,-2 1 16,0 1 1,0 0-1,0 0 1,0 0 0,1 0-1,-1 0 1,1 1-1,-1-1 1,1 0-1,0 1 1,0-1-1,-2 5 1,-10 38 228,11-33-236,-18 81 399,-3 37 323,-4 22-455,-12 149 182,37-270-444,10 122-89,-4-128-404,0-7 238,1-1 1,12 29-1,-8-23-2557,6 26-6152,-35-115 6749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519 49 13176,'-5'-3'16,"-1"-1"288,0 1 0,0-1 0,-1 1 0,1 0 0,-12-3 0,-49-14 1746,50 18-995,-78 2 326,75 2-826,-90 15 33,90-11-1000,-23 13 226,-7 6-2934,7-5-6015,100-47 6879</inkml:trace>
  <inkml:trace contextRef="#ctx0" brushRef="#br0" timeOffset="1">1082 680 16759,'23'-34'274,"-21"32"-79,-1 0 0,0 0 1,0 0-1,0 0 0,0 0 0,1-3 0,30-110 1619,-28 89-946,-7-106 254,1 108-742,-4-25 0,4 34-342,-6-21 0,6 31-38,1 0 0,-1 1 0,0 0 0,-1-1 0,-4-6 0,6 10 0,0-1 0,0 1 0,0 0 0,0-1 0,0 1 0,-1 0 0,1 0 0,-1 0 0,1 0 0,-1 0 0,1 0 0,-4-1 0,4 2 0,0 0 0,0 0 0,0 0 1,0 0-1,0 0 0,0 0 0,1 0 0,-1 1 0,0-1 0,0 0 0,0 0 0,0 1 0,0-1 0,0 0 0,0 1 0,0-1 0,0 1 0,1 0 1,-1-1-1,0 1 0,0-1 0,1 1 0,-2 1 0,-10 16-5,10-16 2,2-1 0,-1 0 1,1-1 0,0 1-1,-1 0 1,1 0 0,0-1 0,-1 1-1,1 0 1,0 0 0,0 0-1,0 0 1,-1 0 0,1 1 0,-2 89-82,2-89 61,0 0 0,0 0 0,0-1 0,0 1 0,1 0 0,-1-1 0,0 1 0,1 0 0,-1-1 1,2 3-1,44 91-344,-45-93 317,0 0 1,1 0-1,-1 0 1,0 0-1,1 0 1,3 3-1,16 13-235,40 28 0,-41-37-487,86 24-175,-76-29 822,67 5 3,56 1-2240,78 7-9331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1007 1 14792,'-42'8'1737,"-32"0"196,56-5-978,-86 24 281,83-19-810,-75 42 84,95-49-512,-1 0 1,0 0-1,1 0 1,-1 0-1,1 0 1,-1 0-1,1 1 1,-2 1-1,-7 10-2,0-1 0,2 2-1,-9 15 1,17-29 4,-1 1 0,1 0-1,0-1 1,-1 1 0,1 0-1,0-1 1,0 1 0,0 0 0,-1-1-1,1 1 1,0 0 0,0 0 0,0-1-1,0 1 1,0 0 0,0-1 0,1 1-1,-1 0 1,0 0 0,0 0 0,5 14 1,0-1 0,1 1 1,13 22-1,-17-34 4,-1-1 0,1 0-1,-1 0 1,1 0 0,-1-1 0,3 3-1,21 17 50,40 26 0,-44-36 286,92 40 143,-91-43-110,74 36 157,-80-34-124,44 37 145,-60-47-537,1 1-1,-1-1 1,1 0-1,-1 1 1,0-1 0,1 0-1,-1 1 1,1-1 0,-1 1-1,0-1 1,0 1-1,1-1 1,-1 0 0,0 1-1,0-1 1,0 1 0,1-1-1,-1 1 1,0-1-1,0 1 1,0-1 0,0 2-1,0 5 38,0 0 0,0 0-1,-1 0 1,0-1 0,0 1-1,-1 0 1,-2 6 0,4-12-42,0 0 0,-1 0 0,1 0 0,-1 0 0,1-1 1,-1 1-1,1 0 0,-1 0 0,1-1 0,-1 1 0,0 0 1,1-1-1,-1 1 0,0-1 0,-1 2 0,-9 6 65,-20 13-1,17-14-65,1 0-1,-1-1 1,-24 6 0,-89 14-1,12-12-66,101-12 25,-4 0-196,-22 0 0,-115 0-230,-9-8 250,67 4-3085,-94 0-8103,446 5 8578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4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21 10488,'-1'45'1275,"0"-33"-146,2-27-429,0-2 609,0 14-1091,-1-1 1,1 0-1,-1 1 1,0-1-1,0 0 1,-1 1 0,1-1-1,-1 0 1,0 1-1,-2-7 1,3 10-211,0 0 1,0 0-1,0 0 1,0 0-1,0 0 1,0 0-1,0 0 1,0 0-1,0 0 1,0 1-1,0-1 1,0 0-1,0 0 1,-1 0-1,1 0 1,0 0-1,0 0 1,0 0-1,0 0 1,0 0-1,0 0 1,0 0-1,0 0 1,0 0-1,0 0 1,0 0-1,0 0 1,0 0-1,0 0 1,0 0-1,0 0 1,0 0-1,0 0 1,0 0-1,0 0 1,-1 0-1,1 0 1,0 0-1,0 0 1,0 0-1,0 0 1,0 0-1,0 0 1,0 0-1,0 0 1,0 0-1,0 0 1,0 0-1,0 0 0,0 0 1,0 0-1,0-1 1,0 1-1,0 0 1,0 0-1,0 0 1,0 0-1,0 0 1,0 0-1,0 0 1,0 0-1,-20 29 720,15-18-248,-17 74 186,18-63-218,-10 110 166,13-103-252,14 122 128,-8-121-228,39 106 111,-43-132-318,1 0-1,0 0 1,-1 0 0,5 5-1,68 88 326,-74-95-361,1-1 0,0 0-1,0 0 1,0 0 0,0 0-1,1 0 1,-1 0 0,0-1-1,0 1 1,0 0 0,1-1-1,-1 1 1,3 0 0,7 4 69,0-1 1,19 3-1,-16-5-45,30 0 1,-43-2-31,1 0-1,0 0 1,0 0 0,-1 0 0,1 0 0,0 0 0,0-1 0,-1 1 0,1-1 0,-1 0 0,1 1 0,3-3 0,-5 3-13,21-10 86,24-15 0,25-27-28,-70 52-58,2-2 11,1 0 0,-1 0 0,0 0 0,1 0 0,-1-1 0,0 1 0,-1 0 0,1-1-1,0 0 1,1-2 0,13-22 49,13-33 0,7-44-22,-36 104-38,11-40 66,16-144 37,-24 155 10,3-50 34,-4 70-56,-2 9-90,0 0 0,0 0-1,0 0 1,0 0 0,0 0-1,0 0 1,0 0 0,1 0-1,-1 0 1,0 0 0,0 0-1,0 0 1,0 0 0,0 0-1,0 0 1,0 0 0,1 0 0,-1 0-1,0 0 1,0 0 0,0 0-1,0 0 1,0 0 0,0 0-1,0 0 1,0 0 0,0 0-1,1 0 1,-1 0 0,0 0-1,0 0 1,0 0 0,0 0-1,0 0 1,0 1 0,0-1 0,0 0-1,0 0 1,6 9 11,-6-9-5,3 13 95,18 114 28,-15-91-108,9 71 3,0 16-74,-11-77-225,-2 159-194,-2-144-2908,2 62-8027,-4-288 8587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14704,'0'0'2497,"-4"9"-1563,-46 102 5,38-81-564,-51 142 82,60-162-452,-1 2-1,-1 11 0,-23 116 10,0 19 24,26-146 7,0 0 0,1 0 0,0 13 0,2 116 135,10-4-88,-11-137-92,1 11 71,1-1-1,0 1 0,3 11 1,34 108 214,12-3-182,-48-121-66,0 1 1,0-1 0,0 0 0,1 0 0,7 9-1,68 86 190,12-10-194,-91-91-33,7 7-20,1 0 0,13 9 0,68 43-40,-2-13-134,-87-46 194,30 14-914,-5-4 348,50 14-1,-47-16-1826,32 12-6620,-140-47 6769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12192,'-7'79'213,"7"-77"-32,0-1 0,0 0 0,0 0 0,0 0 0,0 0 0,0 1 0,0-1 0,0 0 1,1 2-1,-1-3-169,0 0 1,0 0 0,0 1 0,0-1-1,1 0 1,-1 0 0,0 0 0,0 0-1,0 0 1,0 0 0,0 0 0,0 0-1,0 0 1,0 0 0,1 0 0,-1 1 0,0-1-1,0 0 1,0 0 0,0 0 0,0 0-1,0 0 1,1 0 0,-1 0 0,0 0-1,0 0 1,0 0 0,0 0 0,0 0-1,0 0 1,1 0 0,-1 0 0,0-1 0,0 1-1,0 0 1,0 0 0,0 0 0,0 0-1,0 0 1,1 0 0,6-8 146,-7 9-147,0-1-1,0 0 0,0 0 1,0 0-1,0 0 1,0 0-1,0 0 0,0 0 1,0 0-1,0 0 0,0 0 1,0 0-1,0 1 1,0-1-1,0 0 0,0 0 1,0 0-1,0 0 1,0 0-1,0 0 0,0 0 1,0 0-1,0 0 1,0 0-1,0 0 0,0 0 1,1 0-1,-1 0 0,0 0 1,0 0-1,0 0 1,0 0-1,0 0 0,0 0 1,0 0-1,0 0 1,0 0-1,0 0 0,0 0 1,0 0-1,1 0 0,-1 0 1,0 0-1,0 0 1,0 0-1,0 0 0,0 0 1,0 0-1,0 0 1,0 0-1,0 0 0,0 0 1,0 0-1,0 0 1,0 0-1,1 0 0,-1 0 1,0 0-1,0 0 0,0 0 1,5 10 521,-2-4-326,0 1 0,0-1 0,-1 1 0,3 11 0,18 72 621,-17-66-360,30 137 190,-26-118-198,22 91 0,6 19-286,-23-90 234,62 254 158,-64-258-206,-7-25-193,37 213 450,-40-221-448,2 2-17,-2 0 0,-1 0 0,-1 36 1,-4-48-113,3-16-40,0 0 0,0-1 0,-1 1 0,1 0 0,0 0 0,0 0 0,0 0 0,0 0 1,0 0-1,0 0 0,0 0 0,0 0 0,0 0 0,0 0 0,0 0 0,0 0 0,0 0 1,0 0-1,0 0 0,0 0 0,0 0 0,0 0 0,0 0 0,-1 0 0,1 0 0,0 0 1,0 0-1,0 0 0,0 0 0,0 0 0,0 0 0,0 0 0,0 0 0,0 0 0,0 0 0,0 0 1,0 0-1,0 0 0,0 0 0,0 0 0,-1 0 0,1 0 0,0 0 0,0 0 0,0 0 1,0 0-1,0 0 0,0 0 0,0 0 0,0 0 0,0 0 0,0 0 0,0 0 0,0 0 1,0 0-1,0 1 0,0-1 0,0 0 0,0 0 0,0 0 0,0 0 0,-4-5 1,0 1 1,0-1-1,1 0 0,-1-1 0,-2-5 0,3 6-1,2 3-1,1 1 1,-1-1-1,0 1 1,1-1-1,-1 1 0,1-1 1,-1 0-1,1-2 1,-16-120-6,15 120 3,1 0 0,0 0-1,0 0 1,0-1 0,2-5-1,12-76-16,8-11 6,-21 93 6,-1 0 0,2 0 1,-1 0-1,0 0 1,1 1-1,3-8 0,35-54-45,8 9 22,-47 54 24,0 1-1,0 0 0,0-1 1,1 1-1,-1 0 0,0 0 0,1 0 1,-1 0-1,1 0 0,-1 0 1,1 0-1,2 0 0,5-3-17,1 0 0,0 1 0,11-3 0,-11 5 20,-1 0 0,1 1-1,13 1 1,-23-1 5,3 0-1,0 1 0,-1-1 0,1 0 1,-1 1-1,1 0 0,-1-1 0,5 3 0,-7-3 1,75 33-6,-55-22 5,-1 0 1,-1 1 0,20 17-1,-24-15 1,0 0 0,-1 0 0,0 2 0,11 17 0,24 50 2,-47-81-2,1 0 1,-1 1 0,0-1 0,0 1-1,0-1 1,0 1 0,0 0-1,0-1 1,-1 1 0,1 5 0,0 7 3,0 0 0,-2 28 0,-1-29-3,-1-1 0,-1 1 1,-4 14-1,7-27 0,1 1 0,-1-1-1,1 0 1,-1 1 0,1-1 0,-1 0-1,0 1 1,0-1 0,1 0 0,-1 1 0,0-1-1,0 0 1,0 0 0,0 0 0,-1 0 0,0 1-1,2-2 0,-11 9 4,0-1-1,0 0 0,-14 7 1,6-6-32,-37 12 1,56-21 27,-6 2-71,0 0-1,1-1 1,-10 2 0,-67 6-211,-4-8 70,59-2-568,4 1 300,-34-6 0,35 4-2001,-26-2-7084,112 9 7180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405 139 9592,'-43'-35'174,"28"23"701,-61-33 386,58 37-227,-78-26 371,78 30-577,-7 3-271,-30 3 1,54-2-531,0 0 1,1 0-1,-1 0 1,0 1 0,1-1-1,-1 0 1,0 0-1,1 0 1,-1 0 0,1 1-1,-1-1 1,0 0 0,1 1-1,-1-1 1,1 0-1,-1 1 1,1-1 0,-1 1-1,1-1 1,-1 2-1,-6 6 108,0 1 0,1 0-1,0 1 1,0 0 0,-5 14-1,11-23-96,-1 0-1,1 0 0,-1 1 1,1-1-1,0 0 0,-1 0 1,1 1-1,0-1 0,0 0 1,0 1-1,0-1 0,0 0 1,1 0-1,-1 2 0,7 37 354,15 45 0,-21-82-323,0 0 0,0 0 1,0 0-1,0 0 0,1-1 1,-1 1-1,3 3 0,93 114 687,-73-97-260,116 80 186,-116-89-268,-12-8-301,0-1 0,0 0 0,0-1-1,14 3 1,-26-7-104,0 0-1,1 0 1,-1 0 0,0 0-1,0 0 1,1 0 0,-1 0-1,0 0 1,1 0 0,-1 0-1,0 0 1,0 0 0,1 0-1,-1 0 1,0 0 0,0 0-1,1 0 1,-1 0 0,0 0-1,0-1 1,1 1 0,-1 0-1,0 0 1,0 0 0,1 0-1,-1-1 1,0 1 0,0 0 0,0 0-1,0 0 1,1-1 0,-1 1-1,0 0 1,0 0 0,0-1-1,0 1 1,0 0 0,0 0-1,1-1 1,-1 1 0,3-9 41,0 1 0,0-1 0,0 0 0,-1 1 0,0-1 0,-1 0 0,0-14 0,0 20-43,-1 0 1,0 0 0,0 1 0,-1-1 0,1 0 0,-2-4 0,-13-57 45,7 38-46,-16-34 0,1 17-35,-56-80 0,76 119-34,1 0-1,-1 1 0,0-1 0,-6-5 1,-9-6-136,0 1 0,-25-14 1,43 27 154,-1 1 0,1 0 0,0 0 1,-1-1-1,1 1 0,0 0 1,-1 0-1,1-1 0,-1 1 0,1 0 1,-1 0-1,1 0 0,-1 0 0,1 0 1,0 0-1,-1 0 0,1 0 0,-1 0 1,1 0-1,-1 0 0,1 0 1,-1 0-1,1 0 0,-1 0 0,-1 1-28,0 0 1,0 0-1,0 1 0,0-1 0,0 1 0,0-1 0,1 1 0,-1-1 1,0 1-1,1 0 0,-1 0 0,1 0 0,0 0 0,0 0 0,0 0 1,0 0-1,0 0 0,-1 5 0,1-6 53,1 0 0,0 0 0,0 0 0,-1 0 0,1 0 0,0 0 0,0 0 0,0 0 0,0 0 0,0 0 0,0 0 0,1 0-1,-1 2 1,28 138-2374,-27-137 2152,27 132-11332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397 148 11568,'-15'-3'117,"11"2"58,0 0 1,0 0-1,0 0 1,0-1-1,0 1 1,-7-5-1,-35-21 1334,35 22-714,-62-14 289,72 19-1014,0-1-1,-1 1 1,1 0 0,-1 0 0,1-1-1,-1 1 1,1 0 0,-3 1 0,-6 0 3,0 1 0,0 0 0,0 0 1,1 1-1,-1 0 0,1 1 0,0 0 0,0 0 0,0 1 1,0 0-1,1 1 0,0 0 0,0 0 0,1 1 0,0 0 1,-7 8-1,5-2 37,0 2 0,1-1 1,-8 22-1,15-35-57,1 1-1,-1-1 1,1 1-1,-1-1 1,1 1 0,0-1-1,-1 1 1,1 2-1,1 88 618,0-90-614,-1 0 1,0 0-1,0 0 0,1 0 1,-1-1-1,1 1 1,0 0-1,0 2 1,49 91 647,-48-93-655,-1 0 1,0 0 0,0 0 0,1 0 0,-1-1-1,1 1 1,0 0 0,2 1 0,45 35 402,8-5-303,-54-31-90,1 0-1,0 0 1,0-1 0,5 2-1,-9-3-58,64 16 294,2-8-193,-66-8-101,3 0 27,0 1-1,-1-1 1,1 0 0,0 0-1,-1-1 1,1 1 0,2-1-1,-5 1-26,14-3 107,23-7 0,-26 5-90,0 0 0,11-7 1,-22 12-18,1 0 2,0-1 0,0 1 0,-1 0 1,1-1-1,0 1 0,0-1 1,-1 1-1,1-1 0,-1 0 0,1 1 1,-1-1-1,1 1 0,-1-1 1,1 0-1,-1 1 0,1-1 0,-1 0 1,0 0-1,1 1 0,-1-3 1,4-6 10,-1 0 0,0-1 0,1-10 0,-2 3-13,0-26 1,-2 41-5,0 0 0,0 0 1,0 0-1,0 0 0,-1-1 0,1 1 1,-1 0-1,1 0 0,-1 0 0,0 0 0,-1-2 1,2 4 3,-36-77-42,-16-10-64,52 87 106,-2-4-71,0 0 1,-1 0 0,0 0-1,0 0 1,0 1 0,-5-5 0,-61-53-418,-9 5 233,78 56 255,-27-16-787,4 4 301,-49-15-1,46 18-1998,-31-14-7016,132 53 7133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14616,'7'15'66,"36"64"1414,-26-51-888,-2 2-1,-2 0 0,19 60 1,-28-79-591,9 30 1005,27 89 1,6 23-702,-29-92 215,51 234-6,-58-241-1066,29 166-263,-28-155-2134,11 68-6488,-52-311 7117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 15776,'143'124'337,"-135"-117"225,1 1 1,10 14 0,86 99 1129,14 21-1100,-109-131-275,-1 1 0,0 0 0,9 19 0,88 154 955,-4 21-898,-97-195-274,1 0 0,-1 0 0,-1 1 0,0-1 0,2 14 0,34 168 500,-23 0-485,-16-188-117,-1 0 0,1 0 0,-1 0 0,0 0 0,-1 0 0,1 0 0,-1 0 0,0 0 0,0-1 0,-1 1 0,1 0 1,-4 7-1,-11 27-6,-1 0 1,-25 40 0,16-40-94,-57 64 0,83-103 101,-6 7-166,0 0 1,-1 0 0,0-1-1,0 1 1,-14 8 0,21-15 165,-154 99-988,-23-19 746,177-80 242,-28 11-1369,-47 29 0,-123 67-8926,462-250 7733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11 13720,'-57'28'233,"56"-28"-96,0 0 0,1 1 1,-1-1-1,1 0 0,-1 1 0,0-1 1,1 0-1,-1 0 0,1 0 0,-1 1 1,0-1-1,1 0 0,-1 0 1,0 0-1,1 0 0,-2 0 0,5-6 56,0 1 689,-3 4-807,0 0 1,0 1-1,0-1 1,0 0-1,0 0 1,0 0-1,0 0 1,0 0-1,0 0 1,-1 0-1,1 1 1,0-1-1,-1 0 1,1 0-1,-2-1 1,1 1-46,0 0 0,-1 0 0,1 0-1,-1 1 1,1-1 0,-1 0 0,1 1 0,-1-1 0,-1 0-1,-23-5 30,14 5-64,-20 2 11,-45 6 1,66-5-6,6-1 1,0 0 0,0 1-1,0-1 1,-7 4-1,-28 14 29,35-14 78,1 1-46,1 1 0,-5 12 0,8-19-52,0 1-1,-1-1 0,1 0 1,0 0-1,0 1 0,0-1 0,0 0 1,0 1-1,0-1 0,0 0 1,0 0-1,0 1 0,0-1 0,0 0 1,0 1-1,0-1 0,1 0 1,-1 0-1,0 1 0,0-1 0,0 0 1,0 0-1,0 1 0,0-1 1,1 0-1,-1 0 0,0 1 0,4 4 32,-1 0 0,1-1 0,0 1 0,0 0-1,0-1 1,1 0 0,-1 0 0,1-1 0,8 6-1,96 50 526,-97-53-537,13 5 266,-19-7-178,3 1-49,-1 0 0,0 0 0,13 11 1,-20-15-54,1 1 1,-1-1 0,0 0 0,1 1-1,-1-1 1,0 1 0,0-1 0,0 1 0,0 0-1,0-1 1,0 1 0,0 0 0,0 0 0,-1 0-1,1 0 1,-1-1 0,0 1 0,1 0-1,-1 0 1,0 0 0,0 0 0,0 0 0,0 0-1,-1 0 1,1 0 0,-1 2 0,-4 7 19,0-1 1,-1 0-1,0 0 1,0-1-1,-1 0 1,0 0-1,-1 0 1,0-1-1,0 0 1,-1-1-1,0 0 1,-11 7-1,16-12-33,1 0 1,-1 0-1,0-1 0,0 1 0,0-1 1,0 0-1,-7 2 0,-32 0-8,24-2 3,-6 1-98,13-3-406,-52-19-258,45 13-2214,-19-5-6575,89 28 7205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15240,'8'59'1519,"0"15"159,-4 0-32,-3-18-1066,2-3-166,1 13-330,10 82-500,-4-37-182,-8-89-300,18 77-229,-20-98 1103,0 0 0,1 1 0,-1-1 0,1 0 0,-1 1-1,1-1 1,-1 0 0,1 1 0,0-1 0,0 1 0,8 9-580,1 0 1,0 0 0,20 15 0,23 25-9897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630 21 15864,'-79'0'309,"-14"-2"2938,6-2-2450,-64-1-281,124 4-1170,-104-4-2643,69 2-5743,144 7 6794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199 454 12824,'-17'-36'269,"17"35"-134,-1 0 1,1 1 0,0-1-1,0 0 1,-1 1-1,1-1 1,0 1-1,-1-1 1,1 1-1,-1-1 1,1 1-1,-1-1 1,1 1 0,-1-1-1,1 1 1,-1-1-1,0 1 1,-3 3 266,0 0 838,-1-5-634,2 1-500,1 1 0,-1-1 0,1-1-1,-1 1 1,1 0 0,0-1 0,0 1-1,0-1 1,0 1 0,-4-5 0,-41-45 558,37 38-618,-34-60 34,37 58 42,-16-60 47,22 60-74,11-49 75,-5 54 92,1 0-171,1 1 1,0 1 0,9-9-1,-15 15-52,1 1 0,-1-1-1,1 1 1,0 0-1,-1 0 1,1-1-1,0 1 1,0 0 0,0 1-1,4-3 1,2 1 23,0-2-24,-5 3-13,-1-1-1,1 1 1,0 0-1,0 0 1,0 0 0,1 1-1,2-1 1,9-1-35,-1 1 1,1 0 0,0 1-1,0 0 1,-1 2 0,21 3-1,-29-2-1028,6 10 411,0-1 1,18 25-1,-11-12-1558,13 15-9055</inkml:trace>
  <inkml:trace contextRef="#ctx0" brushRef="#br0" timeOffset="1">502 221 15512,'-16'57'1727,"-3"3"762,4-15-4060,14-40 1323,3-6-68,7-9-9,-8 9 336,18-24-2130,10-12-8161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9416,'0'0'0,"8"12"0,2 7 0,-1 2-1616,-1 5 1960,8 22-5856,-32-96 5512</inkml:trace>
  <inkml:trace contextRef="#ctx0" brushRef="#br0" timeOffset="1">176 486 13624,'5'24'385,"4"13"1247,28 86 2421,-33-109-3917,3 23 385,-1-5-127,1 1-316,-4-22-78,8 18-1,-11-28 1,0-1 0,0 1-1,0-1 1,0 0 0,0 1 0,1-1 0,-1 0-1,0 1 1,0-1 0,0 0 0,1 0 0,-1 1-1,0-1 1,1 0 0,-1 0 0,0 1 0,0-1 0,1 0-1,-1 0 1,0 0 0,1 0 0,-1 1 0,1-1-1,-1 0 1,0 0 0,1 0 0,-1 0 0,0 0-1,1 0 1,-1 0 0,1 0 0,-1 0 0,0 0-1,1 0 1,-1 0 0,1 0 0,8-6 0,-9 5-1,3-5-6,2-12 0,5-33 0,4-37 4,-3 26-4,-1 14 7,8-19 8,-18 66-6,0 1 0,0 0 0,0-1-1,0 1 1,0 0 0,0-1-1,0 1 1,0 0 0,0-1 0,1 1-1,-1 0 1,0-1 0,0 1-1,0 0 1,1 0 0,-1-1 0,0 1-1,0 0 1,1 0 0,-1 0 0,0-1-1,0 1 1,1 0 0,0-1 2,1 1 0,-1-1-1,1 1 1,-1-1 0,1 1 0,-1 0 0,0-1 0,1 1 0,-1 0 0,1 0 0,-1 0 0,1 1 0,-1-1 0,1 0 0,-1 0 0,1 1 0,-1-1-1,3 2 1,-3-2 3,-1 0-1,1 0 0,-1 1 1,0-1-1,1 0 0,-1 1 1,1-1-1,-1 0 0,0 1 1,1-1-1,-1 0 0,0 1 1,1-1-1,-1 1 0,1 0 1,32 55 131,-24-40-85,-1 1-1,-1 0 0,0 0 0,4 20 1,13 81-131,-24-107-1798,0-11 1855,0 0 0,-1 0 1,1 0-1,0 0 0,0 0 0,0 0 0,0 0 1,0 0-1,0 0 0,0 0 0,0 0 1,0 0-1,0 0 0,0 0 0,0 0 1,0 0-1,0 0 0,0 0 0,0 0 1,0 0-1,0 0 0,0 0 0,0 0 1,0 0-1,0 0 0,0 0 0,-1 0 1,1 0-1,3-8-2279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313 112 14704,'-52'-11'273,"42"8"1094,-61-51 2083,63 47-3324,6 5-46,-1 0 0,0 0 0,1 0 0,-1 1 0,0-1 1,0 0-1,-5-1 0,-2-1 35,-1 0 1,0 1 0,0 0 0,0 1 0,-18-2-1,6 6-73,21-1-17,-1-1-1,1 1 1,0 0 0,-1 0 0,1 0 0,0 0 0,0 0 0,0 0 0,0 1-1,0-1 1,0 1 0,0-1 0,1 1 0,-3 2 0,2-1 3,1-3-22,1 0 1,0 0-1,0 0 0,0 1 1,-1-1-1,1 0 0,0 0 1,0 1-1,0-1 1,0 0-1,-1 0 0,1 1 1,0-1-1,0 0 0,0 1 1,0-1-1,0 0 0,0 0 1,0 1-1,0 0 0,-1 8 63,1 0 0,2 15 0,2-14 164,29 37 73,-23-39-178,6 1-30,28 10 1,-31-16 94,6-2-110,-1-1 0,0-1 0,0-1 0,25-5 0,-2-6 22,-40 13-113,10-4 142,0 1 0,0 0 0,1 0 1,13 0-1,-24 3-131,-1 0 0,0 0 0,0 0 1,0 0-1,0 0 0,1 0 0,-1 0 0,0 0 0,0 0 0,0 0 1,0 0-1,1 0 0,-1 0 0,0 0 0,0 1 0,0-1 0,0 0 1,0 0-1,1 0 0,-1 0 0,0 0 0,0 0 0,0 1 0,0-1 1,0 0-1,0 0 0,0 0 0,0 0 0,0 1 0,0-1 1,0 0-1,0 0 0,0 0 0,0 0 0,0 1 0,8 18 77,4 21 0,-9-23 42,7 97 42,-8-88-98,-2 103 20,-2-105-58,-21 83 8,23-106-37,0 0 0,-1 1 0,1-1 0,0 0 0,-1 0 0,1 0 0,-1 0 0,1 0 0,-1 1 0,0-1 0,0 0 0,-1 1 1,-7 8-21,-1-1 1,0 0 0,-23 15-1,32-24-1,0 1-1,0-1 1,1 1-1,-1-1 1,0 0-1,0 1 1,0-1-1,0 0 1,0 0-1,0 0 1,1 1-1,-1-1 1,0 0-1,0 0 1,-2 0-1,-12-2-120,0 0-1,0-1 0,-27-8 1,23 3-571,-67-53-262,61 42-2076,-27-17-7355,121 84 7835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15064,'16'6'188,"-8"-2"293,0-1 0,10 7 0,35 22 1349,-52-31-1721,0-1 1,1 1 0,-1 0-1,0 0 1,0 0 0,0 0-1,0 0 1,1 2-1,58 77 1206,-48-58-662,46 121 159,-54-131-742,3 18 0,23 105 70,0 22-64,-21-94 164,10 249 46,-18-301-289,-1 0 0,-1-1 0,-2 18 0,-22 112-5,-13-7-180,37-126 54,-1-1 1,0 0 0,-1 0 0,0-1 0,0 1 0,-4 6 0,7-12 133,-68 99-928,44-71 759,-31 28 0,43-45-812,1 1-1,-13 17 0,-65 81-8519,208-257 7164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343 1 17031,'-68'129'286,"50"-95"1140,-39 66 1,-10 13-986,62-104-246,0 0 0,0 0 0,-4 14 0,-43 112 585,5 11-557,45-141-186,0 0 0,1 1 0,-1-1 0,1 1 0,0-1 0,1 1 0,0-1 0,0 9 0,6 120 297,20-4-361,-26-130 27,2 7-78,-1-1 1,1 1-1,1-1 1,-1 1-1,7 10 1,59 104-385,17-4 205,-85-117 257,48 71-3145,43 71-6956,-212-331 7617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8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101 447 11032,'-44'-13'1424,"26"4"397,10 1-462,8 8-1305,-1 0 1,1-1-1,0 1 0,0 0 0,0-1 0,0 1 0,0 0 1,0-1-1,0 1 0,0 0 0,0-1 0,0 1 0,0 0 1,0-1-1,1 1 0,-1 0 0,0 0 0,0-1 0,0 1 1,0 0-1,0-1 0,1 1 0,-1 0 0,0 0 0,0 0 1,0-1-1,1 1 0,-1 0 0,0 0 0,1-1 0,5-3 126,0 0 0,0 0 0,11-4-1,-9 4 18,0 0-1,11-8 0,-18 12-184,5-5 154,1 0 1,-1 0 0,0 0 0,0-1-1,-1 1 1,0-1 0,6-8 0,-11 12-130,1-1 1,0 1-1,-1 0 0,1-1 1,-1 1-1,0-1 1,1 0-1,-1 1 1,0-1-1,-1 1 0,1-1 1,0 1-1,-1-1 1,0 1-1,1 0 1,-2-3-1,1 2 7,-3-9 46,0 0 0,-1 0 0,0 1 0,-8-14 0,8 15-54,-45-78 344,47 81-335,0 1-1,-1 0 1,-4-5 0,0 1-17,-11-18-7,-4-3-38,26 42-150,0-4 137,-2-5-64,0 0-1,1 0 1,-2 0-1,1 1 1,0-1 0,0 0-1,-1 1 1,1-1-1,-1 4 1,14 78-890,-10-58-1443,5 24-6819,-20-117 6942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1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14344,'0'0'5471,"0"4"-4415,0 49 27,5 104-191,-5-122-577,3 160 97,-3-152-266,4 190 69,-3-190-22,8 230 39,-8-269-239,-1-1-1,0 1 0,0-1 0,0 0 1,-1 1-1,1-1 0,-1 0 0,1 1 1,-3 4-1,-2 5-545,4-3-3385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13448,'2'4'332,"2"7"1651,-4-11-1942,1 0 1,-1 0-1,0 0 0,0 0 0,0 0 0,0 1 0,0-1 0,0 0 0,0 0 1,0 0-1,0 0 0,0 1 0,0-1 0,0 0 0,0 0 0,0 0 1,0 0-1,0 0 0,0 1 0,0-1 0,0 0 0,0 0 0,0 0 0,0 0 1,0 1-1,0-1 0,0 0 0,0 0 0,0 0 0,0 0 0,-1 0 1,1 1-1,0-1 0,0 0 0,0 0 0,0 0 0,0 0 0,0 0 1,-1 0-1,1 0 0,0 0 0,0 1 0,0-1 0,0 0 0,-1 0 0,1 0 7,0 0-1,0 0 0,0 0 1,0 0-1,0-1 0,0 1 0,0 0 1,0 0-1,-1 0 0,1 0 0,0 0 1,0 0-1,0 0 0,0 0 1,0 0-1,0 0 0,0-1 0,0 1 1,0 0-1,0 0 0,0 0 1,0 0-1,0 0 0,0 0 0,0 0 1,0 0-1,0-1 0,0 1 0,0 0 1,0 0-1,0 0 0,0 0 1,0 0-1,0 0 0,0 0 0,0 0 1,0-1-1,0 1 0,0 0 0,0 0 1,0 0-1,0 0 0,0 0 1,0 0-1,1 0 0,-1 0 0,0 0 1,0 0-1,0-1 0,0 1 1,0 0-1,4-5 798,-1 3-677,0 0 0,1 0 0,-1 0-1,1 0 1,-1 1 0,1-1-1,4 0 1,-3 0-198,7-3 108,22-6 414,49-6 26,-47 11-100,26-6-266,19-3-363,-86 16-1049,-16 7 75,-29 18 110,34-17-1482,-14 6-6932,70-35 7129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47 14616,'0'0'33,"0"0"1,-1-1 0,1 1 0,0-1 0,0 1 0,-1 0 0,1-1 0,0 1 0,0-1 0,0 1 0,0-1 0,0 1 0,0-1 0,-1 1 0,1-1-1,0 1 1,0 0 0,0-1 0,1 1 0,-1-1 0,0 1 0,0-1 0,0 1 0,0-1 0,0 1 0,0-1 0,1 1 0,-1 0 0,0-1 0,0 1-1,1-1 1,-1 1 0,0 0 0,1-1 0,-1 1 0,0 0 0,1-1 0,-1 1 0,0 0 0,1-1 0,16-9 1935,-16 9-1791,10-3 757,79-9 297,-68 12-704,99 11 112,-97-6-634,81 23-78,-88-20-328,-6-1 251,-1 1 0,1 0 0,12 11 0,-23-18 126,0 0 0,1 0 0,-1 1 0,0-1 0,0 0 0,1 0-1,-1 0 1,0 1 0,0-1 0,1 0 0,-1 0 0,0 1-1,0-1 1,0 0 0,0 0 0,0 1 0,1-1 0,-1 0 0,0 1-1,0-1 1,0 0 0,0 1 0,0-1 0,0 1 0,0 0-4,0 0 1,-1 0-1,1 0 1,0 0-1,-1 0 1,1 0-1,0 0 1,-1 0-1,1 0 1,-1 0-1,0-1 1,1 1-1,-1 0 0,0 0 1,1 0-1,-1-1 1,0 1-1,0 0 1,0-1-1,0 1 1,0-1-1,1 1 1,-1-1-1,0 1 1,0-1-1,-2 1 1,3-1-113,-1 0-1,1 0 1,-1 1 0,1-1 0,-1 0-1,1 1 1,-1-1 0,1 0 0,0 1 0,-1-1-1,1 0 1,-1 1 0,1-1 0,0 1 0,-1-1-1,1 1 1,-11 12-8927,25-31 6806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14704,'4'30'1457,"-1"26"201,0 11 335,1 16-982,9 66-96,-9-117-580,16 130 114,-16-127-234,23 158 53,-23-160-240,-2-21-102,23 166-1816,-22-183 201,2-9 1351,-2 3 213,7-19-233,7-23-2141,-1 5-8441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1 13808,'-32'49'249,"26"-44"2396,6-10-2548,0 4 51,1 0-1,-1 0 0,0 0 1,0 1-1,0-1 0,0 0 1,0 0-1,0 0 0,-1 0 1,1 0-1,-1-1 0,1 2-109,-1-1 0,1 1 0,-1-1 0,1 1 0,-1-1 0,0 1 0,1-1 0,-1 1 0,0 0-1,1 0 1,-1-1 0,0 1 0,0 0 0,1 0 0,-1 0 0,0 0 0,1 0 0,-1 0 0,0 0-1,0 0 1,1 0 0,-1 0 0,0 0 0,0 0 0,1 0 0,-1 1 0,0-1 0,-19 10 132,16-8-131,-4 4 234,-37 42 127,44-46-360,0-1 0,1 0 0,-1 0 0,0 0 0,0 0 0,0 1 0,1-1 0,-2 2 0,-23 70 472,25-72-461,-1 1-1,1 0 0,0-1 0,0 1 0,0 0 0,-1 0 0,2 2 1,1 21 219,11 43 1,-6-49 4,48 78 130,-42-78-50,54 74 125,-21-38 13,-5-5-474,-1 0-231,-39-49 67,0 0-1,-1 0 1,1 0 0,0 0 0,-1 0 0,1 0 0,-1 0 0,1 0 0,-1 1 0,1 1 0,-3 5 56,1-6-299,0-1 0,1 0-1,-1 1 1,1-1 0,-1 1 0,1-1 0,0 0-1,-1 4 1,0 9-9782,2-33 7658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4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16671,'0'0'2032,"6"0"-338,33-5-146,78-4 722,-68 7-2430,2 2-278,-50 0 357,0 0 0,0 0 0,0 0 0,0 0 1,0 0-1,-1 0 0,1 0 0,0 0 0,0 0 1,0 1-1,0-1 0,0 0 0,-1 1 0,1-1 1,0 0-1,0 1 0,-1-1 0,1 1 0,1 1 0,0 0-129,-1-2 122,-1 0 1,1 0-1,-1 1 1,1-1-1,0 1 0,-1-1 1,1 1-1,-1-1 1,0 0-1,1 1 1,-1 0-1,1-1 0,-1 1 1,0-1-1,1 1 1,-1-1-1,0 1 0,1 0 1,-1-1-1,0 1 1,0 0-1,0-1 1,0 1-1,0 0 0,0-1 1,0 1-1,0 0 1,0-1-1,0 2 0,0 3-1808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5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516 36 7624,'-59'8'169,"52"-7"870,6-2-674,4-1-76,54-18 4805,-57 20-5070,-1 0 0,1 0 0,0 0 0,0 0 0,0-1 1,0 1-1,0 0 0,0 0 0,0 0 0,0 0 1,0 0-1,0 0 0,0 0 0,0 0 0,0 0 0,0 0 1,0 0-1,0 0 0,0 0 0,0 0 0,0 0 0,0 0 1,0 0-1,0 0 0,0 0 0,0 0 0,0 0 1,0 0-1,0 0 0,-1 0 0,1-1 0,0 1 0,0 0 1,0 0-1,0 0 0,0 0 0,0 0 0,1 0 1,-1 0-1,0 0 0,0 0 0,0 0 0,0 0 0,0 0 1,0 0-1,0 0 0,0 0 0,0 0 0,0 0 1,0 0-1,0 0 0,0-1 0,0 1 0,0 0 0,0 0 1,0 0-1,0 0 0,0 0 0,0 0 0,0 0 0,0 0 1,0 0-1,0 0 0,0 0 0,1 0 0,-10-1 704,-58-4 408,-19 0-641,-27-2 58,95 6-391,-67 9 48,70-4-150,4 0-26,0 1-1,-1 1 0,-11 8 1,19-12-10,0 1 1,0 1 0,1-1 0,-1 0-1,0 1 1,1 0 0,0 0-1,0 0 1,0 0 0,1 1 0,-1-1-1,-2 7 1,2 1 30,0-1-1,0 0 1,1 1 0,1 0-1,0 0 1,1-1-1,1 16 1,16 90 332,-14-101-296,15 68 143,-11-49-40,3 40 0,-7-48-168,4 62 154,-9 160 0,0-216-30,2 35 264,0-67-381,0 1 1,1-1 0,0 1 0,-1-1-1,1 1 1,0-1 0,0 0-1,0 1 1,0-1 0,0 0 0,0 0-1,0 1 1,0-1 0,2 1 0,-1-1 12,-2 0-21,1 0 0,0-1 0,-1 1 0,1-1 0,0 0 0,0 1 0,-1-1 0,1 1 0,0-1 0,0 0 1,-1 0-1,1 1 0,0-1 0,0 0 0,0 0 0,0 0 0,-1 0 0,2 0 0,2 0 39,10 1 58,0-1 0,0-1 0,16-2 0,11 0 168,-28 2-262,27 2-34,97 13-848,-120-11 921,-2-1-570,12 1-2659,17 3-7635,-103-14 8141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14432,'-5'39'1344,"-4"32"174,7-48-580,2 34 0,1-36-789,-1-3 226,1-1 0,6 30 0,-4-32-298,-1-2 104,0-1 1,8 22 0,-8-28-147,6 13 225,-4-14-220,3 6-13,-3-10-21,-1-6-11,-3 5 7,2-4-6,-1 3-2,0 0 1,-1-1-1,1 1 0,0-1 0,-1 1 0,1 0 0,-1-1 1,0 1-1,1-1 0,-1 1 0,0-1 0,0-2 0,4-83-98,-3 68-16,7-69-37,-5 72 92,18-53-11,-21 68 75,1 1 0,-1-1 1,0 1-1,0-1 1,0 1-1,1-1 0,-1 0 1,0 1-1,1-1 0,-1 1 1,0 0-1,1-1 0,-1 1 1,0-1-1,1 1 1,-1 0-1,1-1 0,0 0 1,4-2 0,0 1 0,0-1 1,0 1-1,0 0 0,1 0 1,-1 1-1,12-2 0,-17 2 4,1 1 0,0 0 0,0 0 0,-1 0 0,1 0 0,0 0 0,0 0 0,-1 1 0,1-1 0,0 0 0,0 0 0,-1 0 0,1 1 0,1 0 0,12 6 33,0 1-1,21 17 1,-22-13 149,42 64 66,-50-68-170,-1-1-1,7 15 0,-6-10-45,13 29 272,-12-29-158,-1-1 0,-1 2-1,4 14 1,-2-48-77,-3-17-65,0 16-18,1-1-1,10-32 0,-9 37-11,1-1-1,2 2 0,15-31 1,-6 28 18,-17 19 4,0 1 0,1-1 1,-1 1-1,0 0 1,0-1-1,1 1 1,-1 0-1,1-1 0,-1 1 1,0 0-1,1 0 1,-1-1-1,1 1 1,-1 0-1,1 0 0,-1 0 1,1-1-1,0 1 1,3-1 4,1 1 0,0-1 0,0 1 0,0 0 0,0 0 0,-1 0 0,9 2 0,-13-2 1,1 0 0,-1 1 1,1-1-1,-1 0 1,1 0-1,-1 0 0,1 1 1,-1-1-1,1 0 1,-1 0-1,1 1 0,-1-1 1,0 0-1,1 1 1,-1-1-1,0 0 0,1 1 1,-1-1-1,1 1 1,12 17 75,14 26 0,-21-31-71,1 1 1,-2 0-1,0 0 1,4 20 0,-5-21-8,1 7 31,3 23-1,0 2-283,-5-34 332,12 72-2060,-15-82 1815,1 1 0,-1-1-1,0 1 1,0-1 0,1 1 0,-1-1 0,1 0 0,-1 1 0,1-1 0,0 0 0,-1 1 0,1-1 0,0 0-1,0 0 1,0 1 0,0-1 0,0 0 0,0 0 0,0 0 0,0 0 0,1-1 0,-1 1 0,0 0 0,1 0-1,-1-1 1,0 1 0,3 0 0,13 7-11004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212 336 13624,'13'57'1345,"1"17"203,13 86 1414,-23-139-2711,21 153 1128,-22-149-1086,-4-20-267,-1-7-21,-6-21-2,-4-22 0,7 26-4,0-5-6,-22-119-49,23 106-184,-3-192-88,7 218 262,0 1-1,2-14 0,11-71-133,-7 67 180,14-44 0,-18 66 22,1-1-1,-1 1 0,1-1 0,1 1 1,-1 0-1,1 0 0,0 1 0,0-1 1,1 1-1,0 0 0,-1 0 0,2 0 0,7-5 1,-12 10 3,-1-1-1,1 1 1,-1-1 0,1 1 0,0 0 0,-1-1-1,1 1 1,0 0 0,-1 0 0,1-1 0,0 1-1,-1 0 1,1 0 0,0 0 0,-1 0 0,1 0 0,1 0-1,3 0 11,0 0-1,0 1 1,-1-1-1,1 1 1,6 2-1,-4 0 5,0 0 1,-1 0-1,10 7 0,-14-9 24,0 0 0,0 0 1,-1 1-1,1-1 0,-1 0 0,3 3 0,13 18 173,21 33 1,-30-38 118,18 65 121,-25-81-442,-1 0 1,0 0-1,0 0 1,0-1 0,1 1-1,-1 0 1,0 0-1,0 0 1,0 0 0,0-1-1,0 1 1,-1 0-1,1 0 1,0 0-1,0 0 1,-1 0 0,-3 10 55,-1 0-1,0-1 1,0 0 0,-10 12 0,15-21-57,-1 0 0,1-1 0,-1 1 0,1 0 0,-1-1 0,0 1 0,1 0 0,-1-1 0,0 1 0,1-1 0,-1 0 0,0 1-1,0-1 1,0 1 0,0-1 0,1 0 0,-3 1 0,-9 3 104,-26 5 0,-25-2-72,36-7-52,-108-11-133,111 7-520,-21-4 308,-26-5-3185,17 3-6471,126 23 7538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 14256,'-5'12'469,"-10"23"1807,14-30-1350,1 49 329,1-28-482,7 47 1,-5-55-669,0 7 268,17 114 135,-15-110-206,21 110 107,-20-113-194,24 108 55,4-15-1091,-42-138-498,-3-2-1991,3 4-6031,19 40 7045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580 0 12280,'0'0'9095,"-10"6"-8781,-28 16-209,20-14 108,-75 22 63,18-9-68,-1 1-202,-24 9-65,82-24-226,-56 29-163,61-28-106,-35 36-274,42-35 8,4-3 649,0 0-1,0 0 0,0 0 0,1 1 1,0 6-1,1-13 162,0 1-1,0-1 1,0 1 0,0-1 0,0 0 0,0 1 0,0-1 0,0 1-1,0-1 1,0 1 0,1-1 0,-1 0 0,0 1 0,0-1 0,0 0-1,1 1 1,-1-1 0,0 0 0,0 1 0,1-1 0,-1 0 0,1 1-1,13 13-650,28 23 0,-31-28-450,53 46-9655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720 0 15328,'-80'14'1841,"-17"2"175,75-12-1170,-104 16 193,99-17-926,-104 11-39,107-11-388,6-1 132,-80 7-506,38-5 1,58-4 564,0 0-1,0 0 1,0 0-1,0 0 1,0 0 0,0 0-1,0 0 1,1 0-1,-1-1 1,0 1 0,0-1-1,0 1 1,0-1-1,1 0 1,-1 0 0,0 0-1,-1-1 1,2 1 15,4-1-36,47-22-705,-31 16-585,48-21-8492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15152,'7'34'959,"-4"-16"-277,10 72 1155,-11-65-884,13 134 306,-12-123-686,10 147 110,-12-145-708,-4 164-86,2-166-316,-3 12 128,-3 62-872,6-106 1755,0 25-2895,-1 3-8305,4-60 8390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301 34 12192,'0'0'3617,"-9"-3"-2665,-27-10-615,20 9 396,-66-9 214,81 13-905,-1-1-1,0 1 1,0 0 0,0 0-1,1 0 1,-1 0 0,-2 1-1,-71 11 427,74-12-439,0 1-1,0-1 0,0 0 1,0 0-1,0 1 0,0-1 1,0 0-1,0 1 0,0-1 1,0 1-1,-1 0 0,-7 6 94,1 1 0,-1 0 0,-11 14 0,19-21-93,1 0 0,-1 0-1,1-1 1,-1 1 0,1 0-1,-1 0 1,1-1 0,0 1-1,-1 0 1,1 0 0,0 0-1,0 0 1,0 1 0,-2 10 113,1 1 0,1 0 0,3 21 0,-3-33-111,0 1 0,0-1 1,0 0-1,1 0 1,-1 1-1,0-1 0,1 0 1,0 0-1,-1 0 1,1 0-1,-1 0 0,2 2 1,66 84 509,-67-84-508,1-1 1,0 0-1,1 0 0,-1 0 1,0 0-1,4 1 0,44 30 201,12-1-188,-43-24-91,0-1 1,33 7-1,-52-14 27,0 1 1,0-1 0,1 0 0,-1 0-1,0 0 1,0 0 0,1 0 0,-1 0-1,0 1 1,0-1 0,1 0-1,-1 0 1,0 0 0,0 0 0,1 0-1,-1 0 1,0 0 0,1 0 0,-1 0-1,0 0 1,0-1 0,1 1 0,-1 0-1,0 0 1,0 0 0,1 0-1,-1 0 1,0 0 0,0-1 0,1 1-1,-1 0 1,0 0 0,0 0 0,0 0-1,1-1 1,-1 1 0,0 0 0,0-1-1,2-1-50,-1 0 0,0 0 0,0-1 0,0 1-1,0 0 1,-1-1 0,1 1 0,-1-1 0,1 1 0,-1-5-1,-1-20-23,1 25-239,-1-1 1,1 1-1,0 0 1,0 0-1,0 0 1,1 0-1,0-3 1,4-30-9726,-12 82 7551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4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14968,'0'0'5761,"2"-4"-4636,6-12-964,-8 16-173,0 0-1,0-1 0,1 1 0,-1 0 0,0-1 1,0 1-1,0 0 0,1-1 0,-1 1 0,0 0 1,0 0-1,1-1 0,-1 1 0,0 0 0,0 0 1,1 0-1,-1-1 0,0 1 0,1 0 0,-1 0 1,0 0-1,1 0 0,-1 0 0,1-1 0,56-16-492,-38 12-2427,16-6-6976,-82 25 7462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6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1 11384,'-7'4'526,"-1"0"0,1 0 1,1 1-1,-1 0 0,1 1 1,0-1-1,-10 13 0,-40 40 1091,36-39-1375,4-5 14,1 0 0,-2-2 1,-30 19-1,36-26 137,9-5-378,-124 37 1293,72-29-869,40-6-259,-1 1 61,-31 7 0,12 3 101,34-13-338,0 0 1,0 0-1,0 0 0,0 0 1,-1 0-1,1 0 1,0 0-1,0 0 1,0 0-1,0 0 1,0 0-1,0 0 0,0 0 1,0 0-1,0 0 1,-1 0-1,1 1 1,0-1-1,0 0 1,0 0-1,0 0 0,0 0 1,0 0-1,0 0 1,0 0-1,0 0 1,0 0-1,0 1 1,0-1-1,0 0 0,0 0 1,0 0-1,0 0 1,0 0-1,0 0 1,0 0-1,0 0 1,0 1-1,0-1 0,0 0 1,0 0-1,0 0 1,0 0-1,0 0 1,0 0-1,0 0 1,0 1-1,0-1 0,0 0 1,0 0-1,2 4 49,0 1-1,0-1 1,1 1-1,-1-1 1,7 8-1,0-3 161,65 46 73,-55-42-140,92 71 54,-88-64-80,85 89 48,-90-88-48,63 76-8,-58-70 141,3 5-3930,-3-5-7357,-53-63 8309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7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7448,'0'0'5632,"2"8"-4692,6 24-635,-5-14 282,7 103 193,-8-90-399,8 138-4,-7-117-2639,3 49-5509,-14-236 5850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27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1 106 11656,'1'-88'5187,"-1"87"-5205,0 0 0,0 1 0,0-1-1,0 0 1,0 1 0,0-1 0,1 0-1,-1 1 1,0-1 0,0 0 0,0 1-1,1-1 1,-1 0 0,0 1 0,1-1-1,-1 1 1,0-1 0,1 1 0,-1-1 0,1 1-1,-1-1 1,1 1 0,0-1-1,0 0-77,0 1 0,0-1 0,1 1 0,-1 0-1,0 0 1,0 0 0,0-1 0,0 1-1,0 0 1,0 0 0,0 1 0,0-1 0,2 0-1,1 1-306,1 1-1,-1-1 1,0 1-1,0 0 1,5 2-1,49 31-1809,-23-15-4707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433 845 16224,'0'4'1625,"0"52"173,0 124 132,1-131-1562,4 109 4,0 70-298,16 283-63,-16-398 44,10 209 3,2 33 6,-11-201 198,8 264 3,-3 28-170,-9-264 111,-7 278 1,-7 10-136,5-287 77,7-183-148,-26 439 152,-8-10-98,34-429-54,-16 170 122,-79 680 42,76-688-98,-25 222 1,0-15-52,29-231-7,-16 180 4,1 31-10,12-40-2,10-47 0,8-69 0,22 110-1,-22-300 0,0 1 0,1-1 0,0 0 0,0 1 0,1 2 1,18 47-2,-16-42 2,1 0 0,1-1 0,7 12 0,-10-18-1,0 0-1,1 0 0,-1-1 1,1 1-1,0-1 1,0 0-1,0 0 0,0 0 1,0 0-1,1-1 1,-1 0-1,1 0 0,0 0 1,-1 0-1,1-1 1,0 0-1,0 0 0,0 0 1,0-1-1,0 1 1,0-1-1,0 0 0,0-1 1,9-1-1,5-3-8,-1-1 1,-1 0-1,1-2 0,-1 0 0,21-13 0,-12 6 8,190-100-45,-183 97 37,1 1 0,2 2 0,-1 2 0,1 1 0,52-9 0,-18 10-2,0 4-1,1 3 1,102 7-1,212 39-25,81 23 45,-332-46 38,-71-12 175,121 3 0,17-3-138,-173-6 11,31-3 0,174-16 94,12-11-98,-144 17 173,411-49 100,-411 49-140,373-36 67,-388 40-194,297-24 51,-314 28-6,248-1 30,-261 6-164,193 9 13,-207-9 36,51 0 3,3-3-44,-9-9-9,-72 8-5,-1-1 1,1 0-1,19-9 0,-22 7 0,0-1 0,-1 0 0,0-1 0,0 0 0,-1-1 0,0-1 0,-1 1 0,1-1 0,-2-1 0,0 0 0,0 0 0,9-18 0,-7 10 0,-1 0 0,-1-1 0,-1 1 0,-1-2 0,-1 1 0,-1 0 0,3-33 0,-4-25-4,-4 40-16,-14-199-18,11 180-36,-5-108 1,-1-15 53,7 99-7,0-143 1,0-17 3,4 129-64,9-210 1,6-93 63,1 44 2,1 40 11,-3 43-6,-3 78 3,-6 108-32,13-217 3,1-34 33,-12 206 4,14-229 3,8-92 2,6-3 0,-2 75 10,-18 249 36,27-180 1,2 22-6,-26 192 121,27-147 3,0 20-122,-28 149 3,59-344 17,-65 358-30,8-95 1,-10 15-24,-9 141 0,-2-26 0,-9-92 10,-10 11-14,20 118-5,-1 0 0,0 0 0,-1 1 0,1-1 0,-1 0 0,0 1 0,-3-6 0,5 10-1,-14-29 6,-24-36 0,27 51-6,0-1 0,-1 2 1,0 0-1,-1 0 1,-18-14-1,3 8 0,0 2 0,-1 0 0,-33-13 0,-66-21-2,116 46-1,-1 1 0,0 0 0,-15-1 0,-165-31-5,-22 8 4,215 28 4,-98-8-12,98 8 12,-277-10-8,-28 7 0,170 7-26,135-4 34,-365 22-33,-108 18 26,-436 59 15,742-80 34,-644 71 24,658-79-6,153-11-60,-352 7 60,17-14-58,296 6-29,-47-7 0,86 8 27,-289-44-53,19-16-72,270 60 125,-96-29-572,-115-47 4,24-9 317,72 35-3278,-122-46-8528,554 224 9077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7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0 292 15416,'0'0'4863,"9"-4"-4549,28-12-258,-34 15-62,-1 0 1,1 0-1,0 0 0,-1 0 1,5 0-1,109-22-4,-86 19 158,159-14 101,-139 15 86,106-5 3,21-1-192,-102 3 242,320-30 150,-312 27-196,350-48 139,-340 46-148,418-47 125,-403 49-172,-108 9-286,276-11 287,8 7-167,-167 8 193,181 20 1,9 10-213,-185-16 92,181 36 1,2 11-110,-192-40 142,144 35 1,-18 0-164,-154-40 25,279 49 20,-332-64-111,10 3-1,0-3-1,45 1 1,-77-6 5,-1 0 0,12-2 1,-18 1-21,-1 0 0,1 1 0,0-1 0,0 0 1,0-1-1,0 1 0,-1 0 0,6-4 0,-8 5-5,0-1 1,1 1-1,-1 0 0,0 0 0,0 0 1,1-1-1,-1 1 0,0 0 0,0 0 1,0-1-1,0 1 0,1 0 0,-1 0 1,0-1-1,0 1 0,0 0 0,0 0 1,0-1-1,0 1 0,0 0 0,0-1 1,0 1-1,0 0 0,0-1 0,0 1 1,0 0-1,0 0 0,0-1 0,0 1 1,0 0-1,0-1 0,-2-10-150,0 0 1,-1 0-1,0 1 0,0-1 0,-8-14 1,2-1-3241,-5-22-8279,33 112 8803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470 619 14520,'0'3'349,"0"0"1,0 1 0,-1-1-1,1 0 1,-1 0 0,0 0 0,-1 3-1,0 1-6,0-1 0,1 1 0,-2 9 0,-11 91 755,11-81-676,-12 106 87,13-104-516,-4 40 1,-3 8 4,1 65 141,8-137-127,0-9-11,0-18-9,-7-266-205,3 216 192,1 36 9,-8-75 4,-19-300-11,27 308 14,3 21 3,1 67 3,1 1-1,1-1 0,1 1 0,5-18 1,-9 32-1,1 1 0,-1-1 1,0 1-1,0-1 0,0 1 1,1-1-1,-1 1 0,0-1 1,0 1-1,1-1 1,-1 1-1,0-1 0,1 1 1,-1 0-1,0-1 0,1 1 1,-1-1-1,1 1 0,-1 0 1,1 0-1,-1-1 0,2 1 1,7-4 1,0 0 1,0 0 0,1 2-1,-1-1 1,17-2 0,-24 5-3,-1 0 1,1 0-1,0 0 1,-1 0 0,1 1-1,-1-1 1,1 0-1,0 1 1,-1-1-1,1 1 1,-1-1 0,1 1-1,1 1 1,79 33 11,16 15 4,-91-46 0,1 0 1,-1 0 0,10 9-1,169 142 138,-176-146 30,13 15 0,42 51 188,-11-1-231,-52-72-104,-1 1 0,1-1 1,0 1-1,-1-1 0,0 1 0,1 0 0,-1 0 0,1 3 1,-2-6-38,4 15 113,0 0-1,2 17 1,-5-21-85,0-1 0,-2 0-1,-1 15 1,2-24-21,0-1 0,0 1 0,0 0 1,0 0-1,0 0 0,0-1 0,0 1 0,0 0 0,-1-1 1,1 1-1,0 0 0,-1 0 0,1-1 0,0 1 0,-1-1 0,1 1 1,-1 0-1,1-1 0,-1 1 0,1-1 0,-1 1 0,0-1 1,1 1-1,-1-1 0,0 0 0,1 1 0,-1-1 0,0 0 1,0 1-1,-11 6 47,0 0 1,0-1 0,-19 7-1,0-4-37,-34 5 0,65-14-17,-5 2-8,-1-1 1,0-1-1,1 1 1,-1-1-1,0 0 1,-6-1 0,-121-9-41,-18-14-131,151 24 179,-58-12-845,-198-66-198,180 54-1541,-79-23-7252,361 110 7386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17479,'35'49'279,"-26"-34"1114,49 97 437,-45-86-1042,61 119 214,-58-112-742,73 149-30,-74-152-642,43 64-264,-57-93 582,-1 0 1,1 0 0,0 0-1,-1 0 1,1 0 0,0 0-1,0 0 1,0 0 0,1 0-1,0 0-97,-1 0 158,-1 0-1,1 0 0,0 0 0,0-1 0,0 1 1,0 0-1,0-1 0,0 1 0,0-1 1,0 1-1,0-1 0,1 0 0,-1 1 1,0-1-1,0 0 0,0 0 0,0 0 1,0 0-1,1 0 0,-1 0 0,0 0 0,0 0 1,0 0-1,0-1 0,0 1 0,1 0 1,-1-1-1,0 1 0,0-1 0,0 1 1,0-1-1,0 0 0,0 1 0,0-1 1,1-1-1,3-4-181,-1-1 0,0 1 1,6-12-1,-3 4-1561,22-33-9990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1 171 14256,'1'0'122,"0"0"1,0 0-1,0 0 0,0 0 1,1 0-1,-1 0 1,0 0-1,0 0 1,0 1-1,0-1 1,0 1-1,0-1 1,0 0-1,0 1 1,0 0-1,0-1 1,0 1-1,0 0 1,0-1-1,0 1 1,1 2-1,9 7 881,4 1-705,1 0 1,0-1-1,0-1 1,1 0-1,30 10 0,-35-15-284,-5-3 14,-1 1 1,0-1 0,0 0-1,1 0 1,6-1 0,10 1 77,31-5 0,-53 4-92,1-1 1,-1 1 0,0 0-1,0 0 1,1-1 0,-1 1-1,0-1 1,0 1 0,2-2-1,8-5 36,0-1-1,-1 0 0,13-13 1,-22 21-42,0-1 0,-1 0 1,1 1-1,-1-1 0,1 0 1,-1 0-1,1 1 0,-1-1 0,1 0 1,-1 0-1,1 0 0,-1-1 1,3-10 20,-1 1 1,-1-1-1,0 0 1,0-13 0,-4 10 36,-1 4-7,0 0 0,0 0 0,-2 0 0,1 1 0,-9-12 0,6 11 110,-17-18 0,25 29-158,0-1-1,0 1 1,0 0-1,-1 0 0,1-1 1,0 1-1,-1 0 0,1 0 1,0 0-1,-1-1 1,1 1-1,0 0 0,-1 0 1,1 0-1,0 0 1,-1 0-1,1 0 0,0 0 1,-1 0-1,1 0 1,0 0-1,-1 0 0,1 0 1,0 0-1,-1 0 0,1 0 1,0 0-1,-1 1 1,-16 2 131,1 1 1,-25 10 0,40-14-120,0 1 1,-1-1-1,1 1 1,0 0 0,0-1-1,0 1 1,-1 0-1,1 0 1,0 0 0,0 0-1,0 0 1,-1 1-1,2-2-23,-11 12 154,-13 18-1,-11 24-44,35-54-109,-11 24 242,-25 99 99,32-99-108,7 88 45,-3-110-280,0 0 0,1 1 0,-1-1 1,1 0-1,-1 0 0,2 4 1,6 10-34,-1-1 0,20 28 1,-27-42 6,1-1 0,-1 1 0,1 0 0,-1-1 0,1 1 1,-1-1-1,1 1 0,0 0 0,-1-1 0,1 0 0,0 1 0,0-1 1,-1 1-1,1-1 0,0 0 0,1 1 0,12 3-107,0-1-1,0 0 0,0-1 0,15 0 1,-9-3-417,83-15-132,46-15-2172,-32 6-9997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446 367 12728,'-8'-36'193,"4"25"775,-38-65 323,30 59-671,-62-71 219,59 71-359,13 15-436,-19-18 182,0 0-1,-24-17 0,-9-2-18,54 38-195,-1 1 0,1 0 0,0 0 0,-1-1 0,1 1 0,0 0 0,-1 0 1,1 0-1,-1-1 0,1 1 0,-1 0 0,1 0 0,0 0 0,-1 0 0,1 0 0,-1 0 0,1 0 0,-1 0 0,1 0 0,0 0 0,-1 0 0,1 0 0,-1 0 0,1 0 0,-1 1 0,-14 3 129,0 1-1,-25 12 1,39-16-124,0-1 1,0 1-1,0-1 1,0 1-1,0-1 1,0 1 0,0 0-1,0 0 1,0 0-1,0-1 1,1 1-1,-2 2 1,-11 16 89,1 1 1,-9 22-1,20-40-79,0 0 0,0 0-1,1 0 1,-1 0 0,0 1-1,1-1 1,-1 2 0,0 20 82,0-1-1,3 24 1,2-29 183,33 68 113,-36-85-373,-1 1 0,1 0 1,0-1-1,1 1 0,-1-1 1,0 1-1,2 1 0,7 6 56,0-1 0,1 1-1,21 11 1,-30-19-73,-1-1 0,0 1-1,0-1 1,0 1 0,1-1 0,-1 0-1,0 1 1,0-1 0,1 0 0,0 0-1,17 1 57,-1-2-1,24-2 1,-41 2-69,1 1 0,-1 0-1,0 0 1,0-1 0,0 1 0,0 0-1,0-1 1,0 1 0,0-1 0,0 1 0,2-2-1,17-14 22,26-26-1,-34 27 10,-10 11-24,9-13 11,-1-1 0,-1 0 0,10-28 1,-16 38 4,1 0-7,-1-1 0,0 1 0,-1-1 0,0 1 0,-1-1 1,1-9-1,-2 17-15,0 1 0,0 0 0,0 0 0,0-1 0,0 1 0,0 0 0,0 0 0,0-1 0,0 1 0,0 0 0,0 0 0,0-1 0,0 1 0,-1 0 0,1 0 0,0 0 0,0-1 0,0 1 0,0 0 0,-1 0 0,1 0 0,0-1 0,-1 2 12,1-1 1,-1 1 0,0 0 0,1-1-1,-1 1 1,1 0 0,0 0 0,-1-1-1,1 1 1,0 0 0,-1 0 0,1-1-1,0 1 1,0 0 0,-1 0-1,1 0 1,0-1 0,0 3 0,-20 87 289,15-65-132,-25 132 57,24-118-122,-24 207 33,28-231-124,0 18 1,9 174 16,-7-202-43,0 0-1,1 0 0,0 0 0,0 0 0,2 5 1,4 13-19,13 27 1,-12-35-27,1 0 0,11 14-1,-20-28 8,1 0-1,0 1 1,0-1-1,0 0 1,0 0-1,0 0 1,0 0-1,0 0 1,0 0-1,0 0 1,0-1-1,0 1 1,1 0-1,-1 0 1,2 0-1,6 3-142,0 0 0,0-1 0,16 5 0,-12-7 93,-1 1 1,23-2-1,-32 0-2,0 0 0,-1 0 0,1 0 0,-1 0-1,1-1 1,3 0 0,-6 1 99,11-4-231,0 1 0,12-6 0,-14 4 174,1-1 0,10-8 0,-19 13 40,1 0-1,-1 0 1,1 0-1,-1 0 0,1-1 1,-1 1-1,0-1 0,1-1 1,27-40-138,7-27-2208,24-35-9296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36 13176,'-1'0'170,"0"-1"1,0 0-1,0 1 1,0-1-1,0 1 1,0 0-1,0-1 1,0 1-1,0 0 1,0 0-1,0-1 1,0 1-1,0 0 1,-1 0 0,1 0-1,0 0 1,0 0-1,0 1 1,0-1-1,0 0 1,0 0-1,0 1 1,0-1-1,0 1 1,0-1-1,0 1 1,0-1-1,0 1 1,-1 0-1,-6 8 102,5-1 188,-9 65 112,11-55-470,6 77 100,-1-76 180,21 77 156,-19-79-158,31 57 130,-28-63-244,-4-7-211,0 0 0,1 0-1,-1-1 1,1 1 0,11 3-1,-17-7-53,0 0 0,0 1 1,0-1-1,1 0 0,-1 0 0,0 0 0,0 0 0,1 0 0,-1 0 0,0 0 0,0 0 0,1 0 0,-1 0 0,0 0 1,0 0-1,1 0 0,-1 0 0,0 0 0,0 0 0,1 0 0,-1-1 0,0 1 0,0 0 0,0 0 0,1 0 0,-1 0 1,0 0-1,0 0 0,0-1 0,1 1 0,-1 0 0,0 0 0,0 0 0,0-1 0,0 1 0,1 0 0,-1 0-1,3-4 8,0 1 0,0-1 0,0 1 0,2-6 0,-1 2-6,-1-1 0,0 1 0,4-15 0,1-15-16,3-53-1,-8 65-132,4-93-30,-5 97 170,17-63 15,-19 82 3,0 1 0,1-1 0,-1 0 0,1 0 0,-1 0 0,1 1-1,0-1 1,-1 0 0,1 0 0,0 1 0,0-1 0,3-2 0,-1 0 7,8-5 34,-11 9-48,0 0 1,0 0-1,1 0 0,-1 0 0,0 0 0,0 0 0,0 0 0,0 0 0,0 0 0,1 0 0,-1 0 0,0 0 1,0 0-1,0 0 0,0 0 0,0 0 0,1 0 0,-1 0 0,0 0 0,0 0 0,0 0 0,0 0 0,1 0 1,-1 0-1,0 0 0,0 0 0,0 0 0,0 0 0,0 0 0,0 1 0,1-1 0,-1 0 0,0 0 0,0 0 1,0 0-1,0 0 0,0 0 0,0 1 0,0-1 0,0 0 0,0 0 0,0 0 0,1 0 0,7 10 75,-1 0 0,13 21-1,-13-15 22,30 89 19,-29-83-124,26 82-98,-28-86-404,27 46-229,-33-63 696,0-1 0,0 1 0,1-1 0,-1 1 0,1-1 0,-1 1 0,0-1 0,1 1 0,-1-1 0,1 1 0,-1-1 0,1 0 0,-1 1 0,1-1 0,0 1 0,2 0-21,1 1-1,-1-1 0,0 0 1,0 0-1,1 0 1,-1-1-1,0 1 0,1-1 1,-1 0-1,1 0 0,-1 0 1,5-1-1,-7 1-166,0 0 1,0 0-1,1 0 1,-1 0-1,0 0 0,0 0 1,0 0-1,1 0 0,-1 0 1,2 1-1,26 4-9288,-68-12 7146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1 273 13720,'6'-2'394,"1"0"0,0 1 0,0-1 1,0 1-1,0 1 0,0-1 0,0 1 1,0 0-1,8 2 0,-6 0-298,15 1 313,11-1-95,-21-2-283,18-2 0,-9-1-29,32-11 0,-47 11 5,6-2 48,-1-4-27,-1 0 0,19-17 0,-23 14 38,-3 2-37,-1-2-1,-1 1 0,4-19 1,-7 29-15,0 0 0,1 0 0,-1 0 0,0 0 0,0 0 0,0 0 0,-1 0 0,1 0 0,0 0 0,0 0 0,-1-1 0,-3-11 138,-1 0-1,-1 1 1,0 0 0,-1 0 0,-14-19-1,3 14-5,18 17-126,0-1 1,-1 1-1,1 0 0,0-1 1,-1 1-1,1 0 1,-1 0-1,1-1 0,0 1 1,-1 0-1,1 0 1,-1 0-1,1 0 0,-1 0 1,1 0-1,-1-1 1,1 1-1,-1 0 0,0 0 1,-13 0 166,0 1 1,-23 4-1,36-5-160,0 0-1,0 0 0,0 0 0,0 1 0,0-1 0,0 0 0,0 1 1,0-1-1,0 1 0,1-1 0,-1 1 0,-1 1 0,-63 54 436,63-55-429,1 1 0,-1-1 1,1 1-1,-1 0 0,1 0 1,0-1-1,-1 3 0,-13 26 146,-11 36 0,25-64-153,0 1 1,0-1 0,1 1-1,-1-1 1,1 1 0,0 3-1,2 105 200,-2-108-225,1 0 0,-1 0 0,1 0 0,-1-1 0,3 5 0,6 17-37,24 40 0,-32-63 3,0 1 0,-1-1-1,1 0 1,0 0 0,0 0-1,0 0 1,0 0 0,0 0-1,0 0 1,0 0 0,2 1-1,17 9-177,0-1 0,30 13 0,-48-23 126,0 1 0,0-1 0,-1 1 0,1-1 0,0 0 0,0 1 0,-1-1 0,5 0 0,15-2-284,1 0 1,28-8-1,-48 10 296,-1-1-1,0 1 0,1-1 0,-1 1 0,0-1 0,1 1 0,-1-1 1,0 0-1,0 1 0,0-1 0,0 0 0,2-2 0,9-7-406,15-17 0,8-20 231,-23 28-38,51-95-2104,-6 9-7849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89" Type="http://schemas.openxmlformats.org/officeDocument/2006/relationships/image" Target="../media/image790.png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88" Type="http://schemas.openxmlformats.org/officeDocument/2006/relationships/customXml" Target="../ink/ink8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Relationship Id="rId19" Type="http://schemas.openxmlformats.org/officeDocument/2006/relationships/image" Target="../media/image7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5.png"/><Relationship Id="rId18" Type="http://schemas.openxmlformats.org/officeDocument/2006/relationships/customXml" Target="../ink/ink896.xml"/><Relationship Id="rId26" Type="http://schemas.openxmlformats.org/officeDocument/2006/relationships/customXml" Target="../ink/ink900.xml"/><Relationship Id="rId39" Type="http://schemas.openxmlformats.org/officeDocument/2006/relationships/image" Target="../media/image808.png"/><Relationship Id="rId21" Type="http://schemas.openxmlformats.org/officeDocument/2006/relationships/image" Target="../media/image799.png"/><Relationship Id="rId34" Type="http://schemas.openxmlformats.org/officeDocument/2006/relationships/customXml" Target="../ink/ink904.xml"/><Relationship Id="rId42" Type="http://schemas.openxmlformats.org/officeDocument/2006/relationships/customXml" Target="../ink/ink908.xml"/><Relationship Id="rId7" Type="http://schemas.openxmlformats.org/officeDocument/2006/relationships/image" Target="../media/image792.png"/><Relationship Id="rId2" Type="http://schemas.openxmlformats.org/officeDocument/2006/relationships/customXml" Target="../ink/ink888.xml"/><Relationship Id="rId16" Type="http://schemas.openxmlformats.org/officeDocument/2006/relationships/customXml" Target="../ink/ink895.xml"/><Relationship Id="rId20" Type="http://schemas.openxmlformats.org/officeDocument/2006/relationships/customXml" Target="../ink/ink897.xml"/><Relationship Id="rId29" Type="http://schemas.openxmlformats.org/officeDocument/2006/relationships/image" Target="../media/image803.png"/><Relationship Id="rId41" Type="http://schemas.openxmlformats.org/officeDocument/2006/relationships/image" Target="../media/image8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0.xml"/><Relationship Id="rId11" Type="http://schemas.openxmlformats.org/officeDocument/2006/relationships/image" Target="../media/image794.png"/><Relationship Id="rId24" Type="http://schemas.openxmlformats.org/officeDocument/2006/relationships/customXml" Target="../ink/ink899.xml"/><Relationship Id="rId32" Type="http://schemas.openxmlformats.org/officeDocument/2006/relationships/customXml" Target="../ink/ink903.xml"/><Relationship Id="rId37" Type="http://schemas.openxmlformats.org/officeDocument/2006/relationships/image" Target="../media/image807.png"/><Relationship Id="rId40" Type="http://schemas.openxmlformats.org/officeDocument/2006/relationships/customXml" Target="../ink/ink907.xml"/><Relationship Id="rId5" Type="http://schemas.openxmlformats.org/officeDocument/2006/relationships/image" Target="../media/image791.png"/><Relationship Id="rId15" Type="http://schemas.openxmlformats.org/officeDocument/2006/relationships/image" Target="../media/image796.png"/><Relationship Id="rId23" Type="http://schemas.openxmlformats.org/officeDocument/2006/relationships/image" Target="../media/image800.png"/><Relationship Id="rId28" Type="http://schemas.openxmlformats.org/officeDocument/2006/relationships/customXml" Target="../ink/ink901.xml"/><Relationship Id="rId36" Type="http://schemas.openxmlformats.org/officeDocument/2006/relationships/customXml" Target="../ink/ink905.xml"/><Relationship Id="rId10" Type="http://schemas.openxmlformats.org/officeDocument/2006/relationships/customXml" Target="../ink/ink892.xml"/><Relationship Id="rId19" Type="http://schemas.openxmlformats.org/officeDocument/2006/relationships/image" Target="../media/image798.png"/><Relationship Id="rId31" Type="http://schemas.openxmlformats.org/officeDocument/2006/relationships/image" Target="../media/image804.png"/><Relationship Id="rId4" Type="http://schemas.openxmlformats.org/officeDocument/2006/relationships/customXml" Target="../ink/ink889.xml"/><Relationship Id="rId9" Type="http://schemas.openxmlformats.org/officeDocument/2006/relationships/image" Target="../media/image793.png"/><Relationship Id="rId14" Type="http://schemas.openxmlformats.org/officeDocument/2006/relationships/customXml" Target="../ink/ink894.xml"/><Relationship Id="rId22" Type="http://schemas.openxmlformats.org/officeDocument/2006/relationships/customXml" Target="../ink/ink898.xml"/><Relationship Id="rId27" Type="http://schemas.openxmlformats.org/officeDocument/2006/relationships/image" Target="../media/image802.png"/><Relationship Id="rId30" Type="http://schemas.openxmlformats.org/officeDocument/2006/relationships/customXml" Target="../ink/ink902.xml"/><Relationship Id="rId35" Type="http://schemas.openxmlformats.org/officeDocument/2006/relationships/image" Target="../media/image806.png"/><Relationship Id="rId43" Type="http://schemas.openxmlformats.org/officeDocument/2006/relationships/image" Target="../media/image810.png"/><Relationship Id="rId8" Type="http://schemas.openxmlformats.org/officeDocument/2006/relationships/customXml" Target="../ink/ink891.xml"/><Relationship Id="rId3" Type="http://schemas.openxmlformats.org/officeDocument/2006/relationships/image" Target="../media/image7900.png"/><Relationship Id="rId12" Type="http://schemas.openxmlformats.org/officeDocument/2006/relationships/customXml" Target="../ink/ink893.xml"/><Relationship Id="rId17" Type="http://schemas.openxmlformats.org/officeDocument/2006/relationships/image" Target="../media/image797.png"/><Relationship Id="rId25" Type="http://schemas.openxmlformats.org/officeDocument/2006/relationships/image" Target="../media/image801.png"/><Relationship Id="rId33" Type="http://schemas.openxmlformats.org/officeDocument/2006/relationships/image" Target="../media/image805.png"/><Relationship Id="rId38" Type="http://schemas.openxmlformats.org/officeDocument/2006/relationships/customXml" Target="../ink/ink906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8.png"/><Relationship Id="rId21" Type="http://schemas.openxmlformats.org/officeDocument/2006/relationships/image" Target="../media/image820.png"/><Relationship Id="rId324" Type="http://schemas.openxmlformats.org/officeDocument/2006/relationships/customXml" Target="../ink/ink1065.xml"/><Relationship Id="rId531" Type="http://schemas.openxmlformats.org/officeDocument/2006/relationships/image" Target="../media/image1075.png"/><Relationship Id="rId170" Type="http://schemas.openxmlformats.org/officeDocument/2006/relationships/customXml" Target="../ink/ink993.xml"/><Relationship Id="rId268" Type="http://schemas.openxmlformats.org/officeDocument/2006/relationships/customXml" Target="../ink/ink1037.xml"/><Relationship Id="rId475" Type="http://schemas.openxmlformats.org/officeDocument/2006/relationships/image" Target="../media/image1047.png"/><Relationship Id="rId32" Type="http://schemas.openxmlformats.org/officeDocument/2006/relationships/customXml" Target="../ink/ink924.xml"/><Relationship Id="rId128" Type="http://schemas.openxmlformats.org/officeDocument/2006/relationships/customXml" Target="../ink/ink972.xml"/><Relationship Id="rId335" Type="http://schemas.openxmlformats.org/officeDocument/2006/relationships/image" Target="../media/image977.png"/><Relationship Id="rId542" Type="http://schemas.openxmlformats.org/officeDocument/2006/relationships/customXml" Target="../ink/ink1174.xml"/><Relationship Id="rId181" Type="http://schemas.openxmlformats.org/officeDocument/2006/relationships/image" Target="../media/image900.png"/><Relationship Id="rId402" Type="http://schemas.openxmlformats.org/officeDocument/2006/relationships/customXml" Target="../ink/ink1104.xml"/><Relationship Id="rId279" Type="http://schemas.openxmlformats.org/officeDocument/2006/relationships/image" Target="../media/image949.png"/><Relationship Id="rId486" Type="http://schemas.openxmlformats.org/officeDocument/2006/relationships/customXml" Target="../ink/ink1146.xml"/><Relationship Id="rId43" Type="http://schemas.openxmlformats.org/officeDocument/2006/relationships/image" Target="../media/image831.png"/><Relationship Id="rId139" Type="http://schemas.openxmlformats.org/officeDocument/2006/relationships/image" Target="../media/image879.png"/><Relationship Id="rId346" Type="http://schemas.openxmlformats.org/officeDocument/2006/relationships/customXml" Target="../ink/ink1076.xml"/><Relationship Id="rId553" Type="http://schemas.openxmlformats.org/officeDocument/2006/relationships/image" Target="../media/image1086.png"/><Relationship Id="rId192" Type="http://schemas.openxmlformats.org/officeDocument/2006/relationships/customXml" Target="../ink/ink1004.xml"/><Relationship Id="rId413" Type="http://schemas.openxmlformats.org/officeDocument/2006/relationships/image" Target="../media/image1016.png"/><Relationship Id="rId497" Type="http://schemas.openxmlformats.org/officeDocument/2006/relationships/image" Target="../media/image1058.png"/><Relationship Id="rId357" Type="http://schemas.openxmlformats.org/officeDocument/2006/relationships/image" Target="../media/image988.png"/><Relationship Id="rId54" Type="http://schemas.openxmlformats.org/officeDocument/2006/relationships/customXml" Target="../ink/ink935.xml"/><Relationship Id="rId217" Type="http://schemas.openxmlformats.org/officeDocument/2006/relationships/image" Target="../media/image918.png"/><Relationship Id="rId564" Type="http://schemas.openxmlformats.org/officeDocument/2006/relationships/customXml" Target="../ink/ink1185.xml"/><Relationship Id="rId424" Type="http://schemas.openxmlformats.org/officeDocument/2006/relationships/customXml" Target="../ink/ink1115.xml"/><Relationship Id="rId270" Type="http://schemas.openxmlformats.org/officeDocument/2006/relationships/customXml" Target="../ink/ink1038.xml"/><Relationship Id="rId65" Type="http://schemas.openxmlformats.org/officeDocument/2006/relationships/image" Target="../media/image842.png"/><Relationship Id="rId130" Type="http://schemas.openxmlformats.org/officeDocument/2006/relationships/customXml" Target="../ink/ink973.xml"/><Relationship Id="rId368" Type="http://schemas.openxmlformats.org/officeDocument/2006/relationships/customXml" Target="../ink/ink1087.xml"/><Relationship Id="rId575" Type="http://schemas.openxmlformats.org/officeDocument/2006/relationships/image" Target="../media/image1097.png"/><Relationship Id="rId228" Type="http://schemas.openxmlformats.org/officeDocument/2006/relationships/customXml" Target="../ink/ink1017.xml"/><Relationship Id="rId435" Type="http://schemas.openxmlformats.org/officeDocument/2006/relationships/image" Target="../media/image1027.png"/><Relationship Id="rId281" Type="http://schemas.openxmlformats.org/officeDocument/2006/relationships/image" Target="../media/image950.png"/><Relationship Id="rId502" Type="http://schemas.openxmlformats.org/officeDocument/2006/relationships/customXml" Target="../ink/ink1154.xml"/><Relationship Id="rId76" Type="http://schemas.openxmlformats.org/officeDocument/2006/relationships/customXml" Target="../ink/ink946.xml"/><Relationship Id="rId141" Type="http://schemas.openxmlformats.org/officeDocument/2006/relationships/image" Target="../media/image880.png"/><Relationship Id="rId379" Type="http://schemas.openxmlformats.org/officeDocument/2006/relationships/image" Target="../media/image999.png"/><Relationship Id="rId586" Type="http://schemas.openxmlformats.org/officeDocument/2006/relationships/customXml" Target="../ink/ink1196.xml"/><Relationship Id="rId7" Type="http://schemas.openxmlformats.org/officeDocument/2006/relationships/image" Target="../media/image813.png"/><Relationship Id="rId239" Type="http://schemas.openxmlformats.org/officeDocument/2006/relationships/image" Target="../media/image929.png"/><Relationship Id="rId446" Type="http://schemas.openxmlformats.org/officeDocument/2006/relationships/customXml" Target="../ink/ink1126.xml"/><Relationship Id="rId292" Type="http://schemas.openxmlformats.org/officeDocument/2006/relationships/customXml" Target="../ink/ink1049.xml"/><Relationship Id="rId306" Type="http://schemas.openxmlformats.org/officeDocument/2006/relationships/customXml" Target="../ink/ink1056.xml"/><Relationship Id="rId87" Type="http://schemas.openxmlformats.org/officeDocument/2006/relationships/image" Target="../media/image853.png"/><Relationship Id="rId513" Type="http://schemas.openxmlformats.org/officeDocument/2006/relationships/image" Target="../media/image1066.png"/><Relationship Id="rId597" Type="http://schemas.openxmlformats.org/officeDocument/2006/relationships/image" Target="../media/image910.png"/><Relationship Id="rId152" Type="http://schemas.openxmlformats.org/officeDocument/2006/relationships/customXml" Target="../ink/ink984.xml"/><Relationship Id="rId457" Type="http://schemas.openxmlformats.org/officeDocument/2006/relationships/image" Target="../media/image1038.png"/><Relationship Id="rId14" Type="http://schemas.openxmlformats.org/officeDocument/2006/relationships/customXml" Target="../ink/ink915.xml"/><Relationship Id="rId56" Type="http://schemas.openxmlformats.org/officeDocument/2006/relationships/customXml" Target="../ink/ink936.xml"/><Relationship Id="rId317" Type="http://schemas.openxmlformats.org/officeDocument/2006/relationships/image" Target="../media/image968.png"/><Relationship Id="rId359" Type="http://schemas.openxmlformats.org/officeDocument/2006/relationships/image" Target="../media/image989.png"/><Relationship Id="rId524" Type="http://schemas.openxmlformats.org/officeDocument/2006/relationships/customXml" Target="../ink/ink1165.xml"/><Relationship Id="rId566" Type="http://schemas.openxmlformats.org/officeDocument/2006/relationships/customXml" Target="../ink/ink1186.xml"/><Relationship Id="rId98" Type="http://schemas.openxmlformats.org/officeDocument/2006/relationships/customXml" Target="../ink/ink957.xml"/><Relationship Id="rId121" Type="http://schemas.openxmlformats.org/officeDocument/2006/relationships/image" Target="../media/image870.png"/><Relationship Id="rId163" Type="http://schemas.openxmlformats.org/officeDocument/2006/relationships/image" Target="../media/image891.png"/><Relationship Id="rId219" Type="http://schemas.openxmlformats.org/officeDocument/2006/relationships/image" Target="../media/image919.png"/><Relationship Id="rId370" Type="http://schemas.openxmlformats.org/officeDocument/2006/relationships/customXml" Target="../ink/ink1088.xml"/><Relationship Id="rId426" Type="http://schemas.openxmlformats.org/officeDocument/2006/relationships/customXml" Target="../ink/ink1116.xml"/><Relationship Id="rId230" Type="http://schemas.openxmlformats.org/officeDocument/2006/relationships/customXml" Target="../ink/ink1018.xml"/><Relationship Id="rId468" Type="http://schemas.openxmlformats.org/officeDocument/2006/relationships/customXml" Target="../ink/ink1137.xml"/><Relationship Id="rId25" Type="http://schemas.openxmlformats.org/officeDocument/2006/relationships/image" Target="../media/image822.png"/><Relationship Id="rId67" Type="http://schemas.openxmlformats.org/officeDocument/2006/relationships/image" Target="../media/image843.png"/><Relationship Id="rId272" Type="http://schemas.openxmlformats.org/officeDocument/2006/relationships/customXml" Target="../ink/ink1039.xml"/><Relationship Id="rId328" Type="http://schemas.openxmlformats.org/officeDocument/2006/relationships/customXml" Target="../ink/ink1067.xml"/><Relationship Id="rId535" Type="http://schemas.openxmlformats.org/officeDocument/2006/relationships/image" Target="../media/image1077.png"/><Relationship Id="rId577" Type="http://schemas.openxmlformats.org/officeDocument/2006/relationships/image" Target="../media/image1098.png"/><Relationship Id="rId132" Type="http://schemas.openxmlformats.org/officeDocument/2006/relationships/customXml" Target="../ink/ink974.xml"/><Relationship Id="rId174" Type="http://schemas.openxmlformats.org/officeDocument/2006/relationships/customXml" Target="../ink/ink995.xml"/><Relationship Id="rId381" Type="http://schemas.openxmlformats.org/officeDocument/2006/relationships/image" Target="../media/image1000.png"/><Relationship Id="rId602" Type="http://schemas.openxmlformats.org/officeDocument/2006/relationships/customXml" Target="../ink/ink1204.xml"/><Relationship Id="rId241" Type="http://schemas.openxmlformats.org/officeDocument/2006/relationships/image" Target="../media/image930.png"/><Relationship Id="rId437" Type="http://schemas.openxmlformats.org/officeDocument/2006/relationships/image" Target="../media/image1028.png"/><Relationship Id="rId479" Type="http://schemas.openxmlformats.org/officeDocument/2006/relationships/image" Target="../media/image1049.png"/><Relationship Id="rId36" Type="http://schemas.openxmlformats.org/officeDocument/2006/relationships/customXml" Target="../ink/ink926.xml"/><Relationship Id="rId283" Type="http://schemas.openxmlformats.org/officeDocument/2006/relationships/image" Target="../media/image951.png"/><Relationship Id="rId339" Type="http://schemas.openxmlformats.org/officeDocument/2006/relationships/image" Target="../media/image979.png"/><Relationship Id="rId490" Type="http://schemas.openxmlformats.org/officeDocument/2006/relationships/customXml" Target="../ink/ink1148.xml"/><Relationship Id="rId504" Type="http://schemas.openxmlformats.org/officeDocument/2006/relationships/customXml" Target="../ink/ink1155.xml"/><Relationship Id="rId546" Type="http://schemas.openxmlformats.org/officeDocument/2006/relationships/customXml" Target="../ink/ink1176.xml"/><Relationship Id="rId78" Type="http://schemas.openxmlformats.org/officeDocument/2006/relationships/customXml" Target="../ink/ink947.xml"/><Relationship Id="rId101" Type="http://schemas.openxmlformats.org/officeDocument/2006/relationships/image" Target="../media/image860.png"/><Relationship Id="rId143" Type="http://schemas.openxmlformats.org/officeDocument/2006/relationships/image" Target="../media/image881.png"/><Relationship Id="rId185" Type="http://schemas.openxmlformats.org/officeDocument/2006/relationships/image" Target="../media/image902.png"/><Relationship Id="rId350" Type="http://schemas.openxmlformats.org/officeDocument/2006/relationships/customXml" Target="../ink/ink1078.xml"/><Relationship Id="rId406" Type="http://schemas.openxmlformats.org/officeDocument/2006/relationships/customXml" Target="../ink/ink1106.xml"/><Relationship Id="rId588" Type="http://schemas.openxmlformats.org/officeDocument/2006/relationships/customXml" Target="../ink/ink1197.xml"/><Relationship Id="rId9" Type="http://schemas.openxmlformats.org/officeDocument/2006/relationships/image" Target="../media/image814.png"/><Relationship Id="rId210" Type="http://schemas.openxmlformats.org/officeDocument/2006/relationships/customXml" Target="../ink/ink1008.xml"/><Relationship Id="rId392" Type="http://schemas.openxmlformats.org/officeDocument/2006/relationships/customXml" Target="../ink/ink1099.xml"/><Relationship Id="rId448" Type="http://schemas.openxmlformats.org/officeDocument/2006/relationships/customXml" Target="../ink/ink1127.xml"/><Relationship Id="rId613" Type="http://schemas.openxmlformats.org/officeDocument/2006/relationships/image" Target="../media/image1112.png"/><Relationship Id="rId252" Type="http://schemas.openxmlformats.org/officeDocument/2006/relationships/customXml" Target="../ink/ink1029.xml"/><Relationship Id="rId294" Type="http://schemas.openxmlformats.org/officeDocument/2006/relationships/customXml" Target="../ink/ink1050.xml"/><Relationship Id="rId308" Type="http://schemas.openxmlformats.org/officeDocument/2006/relationships/customXml" Target="../ink/ink1057.xml"/><Relationship Id="rId515" Type="http://schemas.openxmlformats.org/officeDocument/2006/relationships/image" Target="../media/image1067.png"/><Relationship Id="rId47" Type="http://schemas.openxmlformats.org/officeDocument/2006/relationships/image" Target="../media/image833.png"/><Relationship Id="rId89" Type="http://schemas.openxmlformats.org/officeDocument/2006/relationships/image" Target="../media/image854.png"/><Relationship Id="rId112" Type="http://schemas.openxmlformats.org/officeDocument/2006/relationships/customXml" Target="../ink/ink964.xml"/><Relationship Id="rId154" Type="http://schemas.openxmlformats.org/officeDocument/2006/relationships/customXml" Target="../ink/ink985.xml"/><Relationship Id="rId361" Type="http://schemas.openxmlformats.org/officeDocument/2006/relationships/image" Target="../media/image990.png"/><Relationship Id="rId557" Type="http://schemas.openxmlformats.org/officeDocument/2006/relationships/image" Target="../media/image1088.png"/><Relationship Id="rId599" Type="http://schemas.openxmlformats.org/officeDocument/2006/relationships/image" Target="../media/image911.png"/><Relationship Id="rId196" Type="http://schemas.openxmlformats.org/officeDocument/2006/relationships/customXml" Target="../ink/ink1006.xml"/><Relationship Id="rId417" Type="http://schemas.openxmlformats.org/officeDocument/2006/relationships/image" Target="../media/image1018.png"/><Relationship Id="rId459" Type="http://schemas.openxmlformats.org/officeDocument/2006/relationships/image" Target="../media/image1039.png"/><Relationship Id="rId16" Type="http://schemas.openxmlformats.org/officeDocument/2006/relationships/customXml" Target="../ink/ink916.xml"/><Relationship Id="rId221" Type="http://schemas.openxmlformats.org/officeDocument/2006/relationships/image" Target="../media/image920.png"/><Relationship Id="rId263" Type="http://schemas.openxmlformats.org/officeDocument/2006/relationships/image" Target="../media/image941.png"/><Relationship Id="rId319" Type="http://schemas.openxmlformats.org/officeDocument/2006/relationships/image" Target="../media/image969.png"/><Relationship Id="rId470" Type="http://schemas.openxmlformats.org/officeDocument/2006/relationships/customXml" Target="../ink/ink1138.xml"/><Relationship Id="rId526" Type="http://schemas.openxmlformats.org/officeDocument/2006/relationships/customXml" Target="../ink/ink1166.xml"/><Relationship Id="rId58" Type="http://schemas.openxmlformats.org/officeDocument/2006/relationships/customXml" Target="../ink/ink937.xml"/><Relationship Id="rId123" Type="http://schemas.openxmlformats.org/officeDocument/2006/relationships/image" Target="../media/image871.png"/><Relationship Id="rId330" Type="http://schemas.openxmlformats.org/officeDocument/2006/relationships/customXml" Target="../ink/ink1068.xml"/><Relationship Id="rId568" Type="http://schemas.openxmlformats.org/officeDocument/2006/relationships/customXml" Target="../ink/ink1187.xml"/><Relationship Id="rId165" Type="http://schemas.openxmlformats.org/officeDocument/2006/relationships/image" Target="../media/image892.png"/><Relationship Id="rId372" Type="http://schemas.openxmlformats.org/officeDocument/2006/relationships/customXml" Target="../ink/ink1089.xml"/><Relationship Id="rId428" Type="http://schemas.openxmlformats.org/officeDocument/2006/relationships/customXml" Target="../ink/ink1117.xml"/><Relationship Id="rId232" Type="http://schemas.openxmlformats.org/officeDocument/2006/relationships/customXml" Target="../ink/ink1019.xml"/><Relationship Id="rId274" Type="http://schemas.openxmlformats.org/officeDocument/2006/relationships/customXml" Target="../ink/ink1040.xml"/><Relationship Id="rId481" Type="http://schemas.openxmlformats.org/officeDocument/2006/relationships/image" Target="../media/image1050.png"/><Relationship Id="rId27" Type="http://schemas.openxmlformats.org/officeDocument/2006/relationships/image" Target="../media/image823.png"/><Relationship Id="rId69" Type="http://schemas.openxmlformats.org/officeDocument/2006/relationships/image" Target="../media/image844.png"/><Relationship Id="rId134" Type="http://schemas.openxmlformats.org/officeDocument/2006/relationships/customXml" Target="../ink/ink975.xml"/><Relationship Id="rId537" Type="http://schemas.openxmlformats.org/officeDocument/2006/relationships/image" Target="../media/image1078.png"/><Relationship Id="rId579" Type="http://schemas.openxmlformats.org/officeDocument/2006/relationships/image" Target="../media/image1099.png"/><Relationship Id="rId80" Type="http://schemas.openxmlformats.org/officeDocument/2006/relationships/customXml" Target="../ink/ink948.xml"/><Relationship Id="rId176" Type="http://schemas.openxmlformats.org/officeDocument/2006/relationships/customXml" Target="../ink/ink996.xml"/><Relationship Id="rId341" Type="http://schemas.openxmlformats.org/officeDocument/2006/relationships/image" Target="../media/image980.png"/><Relationship Id="rId383" Type="http://schemas.openxmlformats.org/officeDocument/2006/relationships/image" Target="../media/image1001.png"/><Relationship Id="rId439" Type="http://schemas.openxmlformats.org/officeDocument/2006/relationships/image" Target="../media/image1029.png"/><Relationship Id="rId590" Type="http://schemas.openxmlformats.org/officeDocument/2006/relationships/customXml" Target="../ink/ink1198.xml"/><Relationship Id="rId604" Type="http://schemas.openxmlformats.org/officeDocument/2006/relationships/customXml" Target="../ink/ink1205.xml"/><Relationship Id="rId243" Type="http://schemas.openxmlformats.org/officeDocument/2006/relationships/image" Target="../media/image931.png"/><Relationship Id="rId285" Type="http://schemas.openxmlformats.org/officeDocument/2006/relationships/image" Target="../media/image952.png"/><Relationship Id="rId450" Type="http://schemas.openxmlformats.org/officeDocument/2006/relationships/customXml" Target="../ink/ink1128.xml"/><Relationship Id="rId506" Type="http://schemas.openxmlformats.org/officeDocument/2006/relationships/customXml" Target="../ink/ink1156.xml"/><Relationship Id="rId38" Type="http://schemas.openxmlformats.org/officeDocument/2006/relationships/customXml" Target="../ink/ink927.xml"/><Relationship Id="rId103" Type="http://schemas.openxmlformats.org/officeDocument/2006/relationships/image" Target="../media/image861.png"/><Relationship Id="rId310" Type="http://schemas.openxmlformats.org/officeDocument/2006/relationships/customXml" Target="../ink/ink1058.xml"/><Relationship Id="rId492" Type="http://schemas.openxmlformats.org/officeDocument/2006/relationships/customXml" Target="../ink/ink1149.xml"/><Relationship Id="rId548" Type="http://schemas.openxmlformats.org/officeDocument/2006/relationships/customXml" Target="../ink/ink1177.xml"/><Relationship Id="rId91" Type="http://schemas.openxmlformats.org/officeDocument/2006/relationships/image" Target="../media/image855.png"/><Relationship Id="rId145" Type="http://schemas.openxmlformats.org/officeDocument/2006/relationships/image" Target="../media/image882.png"/><Relationship Id="rId187" Type="http://schemas.openxmlformats.org/officeDocument/2006/relationships/image" Target="../media/image903.png"/><Relationship Id="rId352" Type="http://schemas.openxmlformats.org/officeDocument/2006/relationships/customXml" Target="../ink/ink1079.xml"/><Relationship Id="rId394" Type="http://schemas.openxmlformats.org/officeDocument/2006/relationships/customXml" Target="../ink/ink1100.xml"/><Relationship Id="rId408" Type="http://schemas.openxmlformats.org/officeDocument/2006/relationships/customXml" Target="../ink/ink1107.xml"/><Relationship Id="rId212" Type="http://schemas.openxmlformats.org/officeDocument/2006/relationships/customXml" Target="../ink/ink1009.xml"/><Relationship Id="rId254" Type="http://schemas.openxmlformats.org/officeDocument/2006/relationships/customXml" Target="../ink/ink1030.xml"/><Relationship Id="rId49" Type="http://schemas.openxmlformats.org/officeDocument/2006/relationships/image" Target="../media/image834.png"/><Relationship Id="rId114" Type="http://schemas.openxmlformats.org/officeDocument/2006/relationships/customXml" Target="../ink/ink965.xml"/><Relationship Id="rId296" Type="http://schemas.openxmlformats.org/officeDocument/2006/relationships/customXml" Target="../ink/ink1051.xml"/><Relationship Id="rId461" Type="http://schemas.openxmlformats.org/officeDocument/2006/relationships/image" Target="../media/image1040.png"/><Relationship Id="rId517" Type="http://schemas.openxmlformats.org/officeDocument/2006/relationships/image" Target="../media/image1068.png"/><Relationship Id="rId559" Type="http://schemas.openxmlformats.org/officeDocument/2006/relationships/image" Target="../media/image1089.png"/><Relationship Id="rId60" Type="http://schemas.openxmlformats.org/officeDocument/2006/relationships/customXml" Target="../ink/ink938.xml"/><Relationship Id="rId156" Type="http://schemas.openxmlformats.org/officeDocument/2006/relationships/customXml" Target="../ink/ink986.xml"/><Relationship Id="rId321" Type="http://schemas.openxmlformats.org/officeDocument/2006/relationships/image" Target="../media/image970.png"/><Relationship Id="rId363" Type="http://schemas.openxmlformats.org/officeDocument/2006/relationships/image" Target="../media/image991.png"/><Relationship Id="rId419" Type="http://schemas.openxmlformats.org/officeDocument/2006/relationships/image" Target="../media/image1019.png"/><Relationship Id="rId570" Type="http://schemas.openxmlformats.org/officeDocument/2006/relationships/customXml" Target="../ink/ink1188.xml"/><Relationship Id="rId223" Type="http://schemas.openxmlformats.org/officeDocument/2006/relationships/image" Target="../media/image921.png"/><Relationship Id="rId430" Type="http://schemas.openxmlformats.org/officeDocument/2006/relationships/customXml" Target="../ink/ink1118.xml"/><Relationship Id="rId18" Type="http://schemas.openxmlformats.org/officeDocument/2006/relationships/customXml" Target="../ink/ink917.xml"/><Relationship Id="rId265" Type="http://schemas.openxmlformats.org/officeDocument/2006/relationships/image" Target="../media/image942.png"/><Relationship Id="rId472" Type="http://schemas.openxmlformats.org/officeDocument/2006/relationships/customXml" Target="../ink/ink1139.xml"/><Relationship Id="rId528" Type="http://schemas.openxmlformats.org/officeDocument/2006/relationships/customXml" Target="../ink/ink1167.xml"/><Relationship Id="rId125" Type="http://schemas.openxmlformats.org/officeDocument/2006/relationships/image" Target="../media/image872.png"/><Relationship Id="rId167" Type="http://schemas.openxmlformats.org/officeDocument/2006/relationships/image" Target="../media/image893.png"/><Relationship Id="rId332" Type="http://schemas.openxmlformats.org/officeDocument/2006/relationships/customXml" Target="../ink/ink1069.xml"/><Relationship Id="rId374" Type="http://schemas.openxmlformats.org/officeDocument/2006/relationships/customXml" Target="../ink/ink1090.xml"/><Relationship Id="rId581" Type="http://schemas.openxmlformats.org/officeDocument/2006/relationships/image" Target="../media/image1101.png"/><Relationship Id="rId71" Type="http://schemas.openxmlformats.org/officeDocument/2006/relationships/image" Target="../media/image845.png"/><Relationship Id="rId234" Type="http://schemas.openxmlformats.org/officeDocument/2006/relationships/customXml" Target="../ink/ink1020.xml"/><Relationship Id="rId2" Type="http://schemas.openxmlformats.org/officeDocument/2006/relationships/customXml" Target="../ink/ink909.xml"/><Relationship Id="rId29" Type="http://schemas.openxmlformats.org/officeDocument/2006/relationships/image" Target="../media/image824.png"/><Relationship Id="rId276" Type="http://schemas.openxmlformats.org/officeDocument/2006/relationships/customXml" Target="../ink/ink1041.xml"/><Relationship Id="rId441" Type="http://schemas.openxmlformats.org/officeDocument/2006/relationships/image" Target="../media/image1030.png"/><Relationship Id="rId483" Type="http://schemas.openxmlformats.org/officeDocument/2006/relationships/image" Target="../media/image1051.png"/><Relationship Id="rId539" Type="http://schemas.openxmlformats.org/officeDocument/2006/relationships/image" Target="../media/image1079.png"/><Relationship Id="rId40" Type="http://schemas.openxmlformats.org/officeDocument/2006/relationships/customXml" Target="../ink/ink928.xml"/><Relationship Id="rId136" Type="http://schemas.openxmlformats.org/officeDocument/2006/relationships/customXml" Target="../ink/ink976.xml"/><Relationship Id="rId178" Type="http://schemas.openxmlformats.org/officeDocument/2006/relationships/customXml" Target="../ink/ink997.xml"/><Relationship Id="rId301" Type="http://schemas.openxmlformats.org/officeDocument/2006/relationships/image" Target="../media/image960.png"/><Relationship Id="rId343" Type="http://schemas.openxmlformats.org/officeDocument/2006/relationships/image" Target="../media/image981.png"/><Relationship Id="rId550" Type="http://schemas.openxmlformats.org/officeDocument/2006/relationships/customXml" Target="../ink/ink1178.xml"/><Relationship Id="rId82" Type="http://schemas.openxmlformats.org/officeDocument/2006/relationships/customXml" Target="../ink/ink949.xml"/><Relationship Id="rId385" Type="http://schemas.openxmlformats.org/officeDocument/2006/relationships/image" Target="../media/image1002.png"/><Relationship Id="rId592" Type="http://schemas.openxmlformats.org/officeDocument/2006/relationships/customXml" Target="../ink/ink1199.xml"/><Relationship Id="rId606" Type="http://schemas.openxmlformats.org/officeDocument/2006/relationships/customXml" Target="../ink/ink1206.xml"/><Relationship Id="rId245" Type="http://schemas.openxmlformats.org/officeDocument/2006/relationships/image" Target="../media/image932.png"/><Relationship Id="rId287" Type="http://schemas.openxmlformats.org/officeDocument/2006/relationships/image" Target="../media/image953.png"/><Relationship Id="rId410" Type="http://schemas.openxmlformats.org/officeDocument/2006/relationships/customXml" Target="../ink/ink1108.xml"/><Relationship Id="rId452" Type="http://schemas.openxmlformats.org/officeDocument/2006/relationships/customXml" Target="../ink/ink1129.xml"/><Relationship Id="rId494" Type="http://schemas.openxmlformats.org/officeDocument/2006/relationships/customXml" Target="../ink/ink1150.xml"/><Relationship Id="rId508" Type="http://schemas.openxmlformats.org/officeDocument/2006/relationships/customXml" Target="../ink/ink1157.xml"/><Relationship Id="rId105" Type="http://schemas.openxmlformats.org/officeDocument/2006/relationships/image" Target="../media/image862.png"/><Relationship Id="rId147" Type="http://schemas.openxmlformats.org/officeDocument/2006/relationships/image" Target="../media/image883.png"/><Relationship Id="rId312" Type="http://schemas.openxmlformats.org/officeDocument/2006/relationships/customXml" Target="../ink/ink1059.xml"/><Relationship Id="rId354" Type="http://schemas.openxmlformats.org/officeDocument/2006/relationships/customXml" Target="../ink/ink1080.xml"/><Relationship Id="rId51" Type="http://schemas.openxmlformats.org/officeDocument/2006/relationships/image" Target="../media/image835.png"/><Relationship Id="rId93" Type="http://schemas.openxmlformats.org/officeDocument/2006/relationships/image" Target="../media/image856.png"/><Relationship Id="rId189" Type="http://schemas.openxmlformats.org/officeDocument/2006/relationships/image" Target="../media/image904.png"/><Relationship Id="rId396" Type="http://schemas.openxmlformats.org/officeDocument/2006/relationships/customXml" Target="../ink/ink1101.xml"/><Relationship Id="rId561" Type="http://schemas.openxmlformats.org/officeDocument/2006/relationships/image" Target="../media/image1090.png"/><Relationship Id="rId214" Type="http://schemas.openxmlformats.org/officeDocument/2006/relationships/customXml" Target="../ink/ink1010.xml"/><Relationship Id="rId256" Type="http://schemas.openxmlformats.org/officeDocument/2006/relationships/customXml" Target="../ink/ink1031.xml"/><Relationship Id="rId298" Type="http://schemas.openxmlformats.org/officeDocument/2006/relationships/customXml" Target="../ink/ink1052.xml"/><Relationship Id="rId421" Type="http://schemas.openxmlformats.org/officeDocument/2006/relationships/image" Target="../media/image1020.png"/><Relationship Id="rId463" Type="http://schemas.openxmlformats.org/officeDocument/2006/relationships/image" Target="../media/image1041.png"/><Relationship Id="rId519" Type="http://schemas.openxmlformats.org/officeDocument/2006/relationships/image" Target="../media/image1069.png"/><Relationship Id="rId116" Type="http://schemas.openxmlformats.org/officeDocument/2006/relationships/customXml" Target="../ink/ink966.xml"/><Relationship Id="rId158" Type="http://schemas.openxmlformats.org/officeDocument/2006/relationships/customXml" Target="../ink/ink987.xml"/><Relationship Id="rId323" Type="http://schemas.openxmlformats.org/officeDocument/2006/relationships/image" Target="../media/image971.png"/><Relationship Id="rId530" Type="http://schemas.openxmlformats.org/officeDocument/2006/relationships/customXml" Target="../ink/ink1168.xml"/><Relationship Id="rId20" Type="http://schemas.openxmlformats.org/officeDocument/2006/relationships/customXml" Target="../ink/ink918.xml"/><Relationship Id="rId62" Type="http://schemas.openxmlformats.org/officeDocument/2006/relationships/customXml" Target="../ink/ink939.xml"/><Relationship Id="rId365" Type="http://schemas.openxmlformats.org/officeDocument/2006/relationships/image" Target="../media/image992.png"/><Relationship Id="rId572" Type="http://schemas.openxmlformats.org/officeDocument/2006/relationships/customXml" Target="../ink/ink1189.xml"/><Relationship Id="rId225" Type="http://schemas.openxmlformats.org/officeDocument/2006/relationships/image" Target="../media/image922.png"/><Relationship Id="rId267" Type="http://schemas.openxmlformats.org/officeDocument/2006/relationships/image" Target="../media/image943.png"/><Relationship Id="rId432" Type="http://schemas.openxmlformats.org/officeDocument/2006/relationships/customXml" Target="../ink/ink1119.xml"/><Relationship Id="rId474" Type="http://schemas.openxmlformats.org/officeDocument/2006/relationships/customXml" Target="../ink/ink1140.xml"/><Relationship Id="rId127" Type="http://schemas.openxmlformats.org/officeDocument/2006/relationships/image" Target="../media/image873.png"/><Relationship Id="rId31" Type="http://schemas.openxmlformats.org/officeDocument/2006/relationships/image" Target="../media/image825.png"/><Relationship Id="rId73" Type="http://schemas.openxmlformats.org/officeDocument/2006/relationships/image" Target="../media/image846.png"/><Relationship Id="rId169" Type="http://schemas.openxmlformats.org/officeDocument/2006/relationships/image" Target="../media/image894.png"/><Relationship Id="rId334" Type="http://schemas.openxmlformats.org/officeDocument/2006/relationships/customXml" Target="../ink/ink1070.xml"/><Relationship Id="rId376" Type="http://schemas.openxmlformats.org/officeDocument/2006/relationships/customXml" Target="../ink/ink1091.xml"/><Relationship Id="rId541" Type="http://schemas.openxmlformats.org/officeDocument/2006/relationships/image" Target="../media/image1080.png"/><Relationship Id="rId583" Type="http://schemas.openxmlformats.org/officeDocument/2006/relationships/image" Target="../media/image1102.png"/><Relationship Id="rId4" Type="http://schemas.openxmlformats.org/officeDocument/2006/relationships/customXml" Target="../ink/ink910.xml"/><Relationship Id="rId180" Type="http://schemas.openxmlformats.org/officeDocument/2006/relationships/customXml" Target="../ink/ink998.xml"/><Relationship Id="rId236" Type="http://schemas.openxmlformats.org/officeDocument/2006/relationships/customXml" Target="../ink/ink1021.xml"/><Relationship Id="rId278" Type="http://schemas.openxmlformats.org/officeDocument/2006/relationships/customXml" Target="../ink/ink1042.xml"/><Relationship Id="rId401" Type="http://schemas.openxmlformats.org/officeDocument/2006/relationships/image" Target="../media/image1010.png"/><Relationship Id="rId443" Type="http://schemas.openxmlformats.org/officeDocument/2006/relationships/image" Target="../media/image1031.png"/><Relationship Id="rId303" Type="http://schemas.openxmlformats.org/officeDocument/2006/relationships/image" Target="../media/image961.png"/><Relationship Id="rId485" Type="http://schemas.openxmlformats.org/officeDocument/2006/relationships/image" Target="../media/image1052.png"/><Relationship Id="rId42" Type="http://schemas.openxmlformats.org/officeDocument/2006/relationships/customXml" Target="../ink/ink929.xml"/><Relationship Id="rId84" Type="http://schemas.openxmlformats.org/officeDocument/2006/relationships/customXml" Target="../ink/ink950.xml"/><Relationship Id="rId138" Type="http://schemas.openxmlformats.org/officeDocument/2006/relationships/customXml" Target="../ink/ink977.xml"/><Relationship Id="rId345" Type="http://schemas.openxmlformats.org/officeDocument/2006/relationships/image" Target="../media/image982.png"/><Relationship Id="rId387" Type="http://schemas.openxmlformats.org/officeDocument/2006/relationships/image" Target="../media/image1003.png"/><Relationship Id="rId510" Type="http://schemas.openxmlformats.org/officeDocument/2006/relationships/customXml" Target="../ink/ink1158.xml"/><Relationship Id="rId552" Type="http://schemas.openxmlformats.org/officeDocument/2006/relationships/customXml" Target="../ink/ink1179.xml"/><Relationship Id="rId594" Type="http://schemas.openxmlformats.org/officeDocument/2006/relationships/customXml" Target="../ink/ink1200.xml"/><Relationship Id="rId608" Type="http://schemas.openxmlformats.org/officeDocument/2006/relationships/customXml" Target="../ink/ink1207.xml"/><Relationship Id="rId191" Type="http://schemas.openxmlformats.org/officeDocument/2006/relationships/image" Target="../media/image905.png"/><Relationship Id="rId247" Type="http://schemas.openxmlformats.org/officeDocument/2006/relationships/image" Target="../media/image933.png"/><Relationship Id="rId412" Type="http://schemas.openxmlformats.org/officeDocument/2006/relationships/customXml" Target="../ink/ink1109.xml"/><Relationship Id="rId107" Type="http://schemas.openxmlformats.org/officeDocument/2006/relationships/image" Target="../media/image863.png"/><Relationship Id="rId289" Type="http://schemas.openxmlformats.org/officeDocument/2006/relationships/image" Target="../media/image954.png"/><Relationship Id="rId454" Type="http://schemas.openxmlformats.org/officeDocument/2006/relationships/customXml" Target="../ink/ink1130.xml"/><Relationship Id="rId496" Type="http://schemas.openxmlformats.org/officeDocument/2006/relationships/customXml" Target="../ink/ink1151.xml"/><Relationship Id="rId11" Type="http://schemas.openxmlformats.org/officeDocument/2006/relationships/image" Target="../media/image815.png"/><Relationship Id="rId53" Type="http://schemas.openxmlformats.org/officeDocument/2006/relationships/image" Target="../media/image836.png"/><Relationship Id="rId149" Type="http://schemas.openxmlformats.org/officeDocument/2006/relationships/image" Target="../media/image884.png"/><Relationship Id="rId314" Type="http://schemas.openxmlformats.org/officeDocument/2006/relationships/customXml" Target="../ink/ink1060.xml"/><Relationship Id="rId356" Type="http://schemas.openxmlformats.org/officeDocument/2006/relationships/customXml" Target="../ink/ink1081.xml"/><Relationship Id="rId398" Type="http://schemas.openxmlformats.org/officeDocument/2006/relationships/customXml" Target="../ink/ink1102.xml"/><Relationship Id="rId521" Type="http://schemas.openxmlformats.org/officeDocument/2006/relationships/image" Target="../media/image1070.png"/><Relationship Id="rId563" Type="http://schemas.openxmlformats.org/officeDocument/2006/relationships/image" Target="../media/image1091.png"/><Relationship Id="rId95" Type="http://schemas.openxmlformats.org/officeDocument/2006/relationships/image" Target="../media/image857.png"/><Relationship Id="rId160" Type="http://schemas.openxmlformats.org/officeDocument/2006/relationships/customXml" Target="../ink/ink988.xml"/><Relationship Id="rId216" Type="http://schemas.openxmlformats.org/officeDocument/2006/relationships/customXml" Target="../ink/ink1011.xml"/><Relationship Id="rId423" Type="http://schemas.openxmlformats.org/officeDocument/2006/relationships/image" Target="../media/image1021.png"/><Relationship Id="rId258" Type="http://schemas.openxmlformats.org/officeDocument/2006/relationships/customXml" Target="../ink/ink1032.xml"/><Relationship Id="rId465" Type="http://schemas.openxmlformats.org/officeDocument/2006/relationships/image" Target="../media/image1042.png"/><Relationship Id="rId22" Type="http://schemas.openxmlformats.org/officeDocument/2006/relationships/customXml" Target="../ink/ink919.xml"/><Relationship Id="rId64" Type="http://schemas.openxmlformats.org/officeDocument/2006/relationships/customXml" Target="../ink/ink940.xml"/><Relationship Id="rId118" Type="http://schemas.openxmlformats.org/officeDocument/2006/relationships/customXml" Target="../ink/ink967.xml"/><Relationship Id="rId325" Type="http://schemas.openxmlformats.org/officeDocument/2006/relationships/image" Target="../media/image972.png"/><Relationship Id="rId367" Type="http://schemas.openxmlformats.org/officeDocument/2006/relationships/image" Target="../media/image993.png"/><Relationship Id="rId532" Type="http://schemas.openxmlformats.org/officeDocument/2006/relationships/customXml" Target="../ink/ink1169.xml"/><Relationship Id="rId574" Type="http://schemas.openxmlformats.org/officeDocument/2006/relationships/customXml" Target="../ink/ink1190.xml"/><Relationship Id="rId171" Type="http://schemas.openxmlformats.org/officeDocument/2006/relationships/image" Target="../media/image895.png"/><Relationship Id="rId227" Type="http://schemas.openxmlformats.org/officeDocument/2006/relationships/image" Target="../media/image923.png"/><Relationship Id="rId269" Type="http://schemas.openxmlformats.org/officeDocument/2006/relationships/image" Target="../media/image944.png"/><Relationship Id="rId434" Type="http://schemas.openxmlformats.org/officeDocument/2006/relationships/customXml" Target="../ink/ink1120.xml"/><Relationship Id="rId476" Type="http://schemas.openxmlformats.org/officeDocument/2006/relationships/customXml" Target="../ink/ink1141.xml"/><Relationship Id="rId33" Type="http://schemas.openxmlformats.org/officeDocument/2006/relationships/image" Target="../media/image826.png"/><Relationship Id="rId129" Type="http://schemas.openxmlformats.org/officeDocument/2006/relationships/image" Target="../media/image874.png"/><Relationship Id="rId280" Type="http://schemas.openxmlformats.org/officeDocument/2006/relationships/customXml" Target="../ink/ink1043.xml"/><Relationship Id="rId336" Type="http://schemas.openxmlformats.org/officeDocument/2006/relationships/customXml" Target="../ink/ink1071.xml"/><Relationship Id="rId501" Type="http://schemas.openxmlformats.org/officeDocument/2006/relationships/image" Target="../media/image1060.png"/><Relationship Id="rId543" Type="http://schemas.openxmlformats.org/officeDocument/2006/relationships/image" Target="../media/image1081.png"/><Relationship Id="rId75" Type="http://schemas.openxmlformats.org/officeDocument/2006/relationships/image" Target="../media/image847.png"/><Relationship Id="rId140" Type="http://schemas.openxmlformats.org/officeDocument/2006/relationships/customXml" Target="../ink/ink978.xml"/><Relationship Id="rId182" Type="http://schemas.openxmlformats.org/officeDocument/2006/relationships/customXml" Target="../ink/ink999.xml"/><Relationship Id="rId378" Type="http://schemas.openxmlformats.org/officeDocument/2006/relationships/customXml" Target="../ink/ink1092.xml"/><Relationship Id="rId403" Type="http://schemas.openxmlformats.org/officeDocument/2006/relationships/image" Target="../media/image1011.png"/><Relationship Id="rId585" Type="http://schemas.openxmlformats.org/officeDocument/2006/relationships/image" Target="../media/image1103.png"/><Relationship Id="rId6" Type="http://schemas.openxmlformats.org/officeDocument/2006/relationships/customXml" Target="../ink/ink911.xml"/><Relationship Id="rId238" Type="http://schemas.openxmlformats.org/officeDocument/2006/relationships/customXml" Target="../ink/ink1022.xml"/><Relationship Id="rId445" Type="http://schemas.openxmlformats.org/officeDocument/2006/relationships/image" Target="../media/image1032.png"/><Relationship Id="rId487" Type="http://schemas.openxmlformats.org/officeDocument/2006/relationships/image" Target="../media/image1053.png"/><Relationship Id="rId610" Type="http://schemas.openxmlformats.org/officeDocument/2006/relationships/customXml" Target="../ink/ink1208.xml"/><Relationship Id="rId291" Type="http://schemas.openxmlformats.org/officeDocument/2006/relationships/image" Target="../media/image955.png"/><Relationship Id="rId305" Type="http://schemas.openxmlformats.org/officeDocument/2006/relationships/image" Target="../media/image962.png"/><Relationship Id="rId347" Type="http://schemas.openxmlformats.org/officeDocument/2006/relationships/image" Target="../media/image983.png"/><Relationship Id="rId512" Type="http://schemas.openxmlformats.org/officeDocument/2006/relationships/customXml" Target="../ink/ink1159.xml"/><Relationship Id="rId44" Type="http://schemas.openxmlformats.org/officeDocument/2006/relationships/customXml" Target="../ink/ink930.xml"/><Relationship Id="rId86" Type="http://schemas.openxmlformats.org/officeDocument/2006/relationships/customXml" Target="../ink/ink951.xml"/><Relationship Id="rId151" Type="http://schemas.openxmlformats.org/officeDocument/2006/relationships/image" Target="../media/image885.png"/><Relationship Id="rId389" Type="http://schemas.openxmlformats.org/officeDocument/2006/relationships/image" Target="../media/image1004.png"/><Relationship Id="rId554" Type="http://schemas.openxmlformats.org/officeDocument/2006/relationships/customXml" Target="../ink/ink1180.xml"/><Relationship Id="rId596" Type="http://schemas.openxmlformats.org/officeDocument/2006/relationships/customXml" Target="../ink/ink1201.xml"/><Relationship Id="rId193" Type="http://schemas.openxmlformats.org/officeDocument/2006/relationships/image" Target="../media/image906.png"/><Relationship Id="rId207" Type="http://schemas.openxmlformats.org/officeDocument/2006/relationships/image" Target="../media/image913.png"/><Relationship Id="rId249" Type="http://schemas.openxmlformats.org/officeDocument/2006/relationships/image" Target="../media/image934.png"/><Relationship Id="rId414" Type="http://schemas.openxmlformats.org/officeDocument/2006/relationships/customXml" Target="../ink/ink1110.xml"/><Relationship Id="rId456" Type="http://schemas.openxmlformats.org/officeDocument/2006/relationships/customXml" Target="../ink/ink1131.xml"/><Relationship Id="rId498" Type="http://schemas.openxmlformats.org/officeDocument/2006/relationships/customXml" Target="../ink/ink1152.xml"/><Relationship Id="rId13" Type="http://schemas.openxmlformats.org/officeDocument/2006/relationships/image" Target="../media/image816.png"/><Relationship Id="rId109" Type="http://schemas.openxmlformats.org/officeDocument/2006/relationships/image" Target="../media/image864.png"/><Relationship Id="rId260" Type="http://schemas.openxmlformats.org/officeDocument/2006/relationships/customXml" Target="../ink/ink1033.xml"/><Relationship Id="rId316" Type="http://schemas.openxmlformats.org/officeDocument/2006/relationships/customXml" Target="../ink/ink1061.xml"/><Relationship Id="rId523" Type="http://schemas.openxmlformats.org/officeDocument/2006/relationships/image" Target="../media/image1071.png"/><Relationship Id="rId55" Type="http://schemas.openxmlformats.org/officeDocument/2006/relationships/image" Target="../media/image837.png"/><Relationship Id="rId97" Type="http://schemas.openxmlformats.org/officeDocument/2006/relationships/image" Target="../media/image858.png"/><Relationship Id="rId120" Type="http://schemas.openxmlformats.org/officeDocument/2006/relationships/customXml" Target="../ink/ink968.xml"/><Relationship Id="rId358" Type="http://schemas.openxmlformats.org/officeDocument/2006/relationships/customXml" Target="../ink/ink1082.xml"/><Relationship Id="rId565" Type="http://schemas.openxmlformats.org/officeDocument/2006/relationships/image" Target="../media/image1092.png"/><Relationship Id="rId162" Type="http://schemas.openxmlformats.org/officeDocument/2006/relationships/customXml" Target="../ink/ink989.xml"/><Relationship Id="rId218" Type="http://schemas.openxmlformats.org/officeDocument/2006/relationships/customXml" Target="../ink/ink1012.xml"/><Relationship Id="rId425" Type="http://schemas.openxmlformats.org/officeDocument/2006/relationships/image" Target="../media/image1022.png"/><Relationship Id="rId467" Type="http://schemas.openxmlformats.org/officeDocument/2006/relationships/image" Target="../media/image1043.png"/><Relationship Id="rId271" Type="http://schemas.openxmlformats.org/officeDocument/2006/relationships/image" Target="../media/image945.png"/><Relationship Id="rId24" Type="http://schemas.openxmlformats.org/officeDocument/2006/relationships/customXml" Target="../ink/ink920.xml"/><Relationship Id="rId66" Type="http://schemas.openxmlformats.org/officeDocument/2006/relationships/customXml" Target="../ink/ink941.xml"/><Relationship Id="rId131" Type="http://schemas.openxmlformats.org/officeDocument/2006/relationships/image" Target="../media/image875.png"/><Relationship Id="rId327" Type="http://schemas.openxmlformats.org/officeDocument/2006/relationships/image" Target="../media/image973.png"/><Relationship Id="rId369" Type="http://schemas.openxmlformats.org/officeDocument/2006/relationships/image" Target="../media/image994.png"/><Relationship Id="rId534" Type="http://schemas.openxmlformats.org/officeDocument/2006/relationships/customXml" Target="../ink/ink1170.xml"/><Relationship Id="rId576" Type="http://schemas.openxmlformats.org/officeDocument/2006/relationships/customXml" Target="../ink/ink1191.xml"/><Relationship Id="rId173" Type="http://schemas.openxmlformats.org/officeDocument/2006/relationships/image" Target="../media/image896.png"/><Relationship Id="rId229" Type="http://schemas.openxmlformats.org/officeDocument/2006/relationships/image" Target="../media/image924.png"/><Relationship Id="rId380" Type="http://schemas.openxmlformats.org/officeDocument/2006/relationships/customXml" Target="../ink/ink1093.xml"/><Relationship Id="rId436" Type="http://schemas.openxmlformats.org/officeDocument/2006/relationships/customXml" Target="../ink/ink1121.xml"/><Relationship Id="rId601" Type="http://schemas.openxmlformats.org/officeDocument/2006/relationships/image" Target="../media/image912.png"/><Relationship Id="rId240" Type="http://schemas.openxmlformats.org/officeDocument/2006/relationships/customXml" Target="../ink/ink1023.xml"/><Relationship Id="rId478" Type="http://schemas.openxmlformats.org/officeDocument/2006/relationships/customXml" Target="../ink/ink1142.xml"/><Relationship Id="rId35" Type="http://schemas.openxmlformats.org/officeDocument/2006/relationships/image" Target="../media/image827.png"/><Relationship Id="rId77" Type="http://schemas.openxmlformats.org/officeDocument/2006/relationships/image" Target="../media/image848.png"/><Relationship Id="rId100" Type="http://schemas.openxmlformats.org/officeDocument/2006/relationships/customXml" Target="../ink/ink958.xml"/><Relationship Id="rId282" Type="http://schemas.openxmlformats.org/officeDocument/2006/relationships/customXml" Target="../ink/ink1044.xml"/><Relationship Id="rId338" Type="http://schemas.openxmlformats.org/officeDocument/2006/relationships/customXml" Target="../ink/ink1072.xml"/><Relationship Id="rId503" Type="http://schemas.openxmlformats.org/officeDocument/2006/relationships/image" Target="../media/image1061.png"/><Relationship Id="rId545" Type="http://schemas.openxmlformats.org/officeDocument/2006/relationships/image" Target="../media/image1082.png"/><Relationship Id="rId587" Type="http://schemas.openxmlformats.org/officeDocument/2006/relationships/image" Target="../media/image1104.png"/><Relationship Id="rId8" Type="http://schemas.openxmlformats.org/officeDocument/2006/relationships/customXml" Target="../ink/ink912.xml"/><Relationship Id="rId142" Type="http://schemas.openxmlformats.org/officeDocument/2006/relationships/customXml" Target="../ink/ink979.xml"/><Relationship Id="rId184" Type="http://schemas.openxmlformats.org/officeDocument/2006/relationships/customXml" Target="../ink/ink1000.xml"/><Relationship Id="rId391" Type="http://schemas.openxmlformats.org/officeDocument/2006/relationships/image" Target="../media/image1005.png"/><Relationship Id="rId405" Type="http://schemas.openxmlformats.org/officeDocument/2006/relationships/image" Target="../media/image1012.png"/><Relationship Id="rId447" Type="http://schemas.openxmlformats.org/officeDocument/2006/relationships/image" Target="../media/image1033.png"/><Relationship Id="rId612" Type="http://schemas.openxmlformats.org/officeDocument/2006/relationships/customXml" Target="../ink/ink1209.xml"/><Relationship Id="rId251" Type="http://schemas.openxmlformats.org/officeDocument/2006/relationships/image" Target="../media/image935.png"/><Relationship Id="rId489" Type="http://schemas.openxmlformats.org/officeDocument/2006/relationships/image" Target="../media/image1054.png"/><Relationship Id="rId46" Type="http://schemas.openxmlformats.org/officeDocument/2006/relationships/customXml" Target="../ink/ink931.xml"/><Relationship Id="rId293" Type="http://schemas.openxmlformats.org/officeDocument/2006/relationships/image" Target="../media/image956.png"/><Relationship Id="rId307" Type="http://schemas.openxmlformats.org/officeDocument/2006/relationships/image" Target="../media/image963.png"/><Relationship Id="rId349" Type="http://schemas.openxmlformats.org/officeDocument/2006/relationships/image" Target="../media/image984.png"/><Relationship Id="rId514" Type="http://schemas.openxmlformats.org/officeDocument/2006/relationships/customXml" Target="../ink/ink1160.xml"/><Relationship Id="rId556" Type="http://schemas.openxmlformats.org/officeDocument/2006/relationships/customXml" Target="../ink/ink1181.xml"/><Relationship Id="rId88" Type="http://schemas.openxmlformats.org/officeDocument/2006/relationships/customXml" Target="../ink/ink952.xml"/><Relationship Id="rId111" Type="http://schemas.openxmlformats.org/officeDocument/2006/relationships/image" Target="../media/image865.png"/><Relationship Id="rId153" Type="http://schemas.openxmlformats.org/officeDocument/2006/relationships/image" Target="../media/image886.png"/><Relationship Id="rId195" Type="http://schemas.openxmlformats.org/officeDocument/2006/relationships/image" Target="../media/image907.png"/><Relationship Id="rId209" Type="http://schemas.openxmlformats.org/officeDocument/2006/relationships/image" Target="../media/image914.png"/><Relationship Id="rId360" Type="http://schemas.openxmlformats.org/officeDocument/2006/relationships/customXml" Target="../ink/ink1083.xml"/><Relationship Id="rId416" Type="http://schemas.openxmlformats.org/officeDocument/2006/relationships/customXml" Target="../ink/ink1111.xml"/><Relationship Id="rId598" Type="http://schemas.openxmlformats.org/officeDocument/2006/relationships/customXml" Target="../ink/ink1202.xml"/><Relationship Id="rId220" Type="http://schemas.openxmlformats.org/officeDocument/2006/relationships/customXml" Target="../ink/ink1013.xml"/><Relationship Id="rId458" Type="http://schemas.openxmlformats.org/officeDocument/2006/relationships/customXml" Target="../ink/ink1132.xml"/><Relationship Id="rId15" Type="http://schemas.openxmlformats.org/officeDocument/2006/relationships/image" Target="../media/image817.png"/><Relationship Id="rId57" Type="http://schemas.openxmlformats.org/officeDocument/2006/relationships/image" Target="../media/image838.png"/><Relationship Id="rId262" Type="http://schemas.openxmlformats.org/officeDocument/2006/relationships/customXml" Target="../ink/ink1034.xml"/><Relationship Id="rId318" Type="http://schemas.openxmlformats.org/officeDocument/2006/relationships/customXml" Target="../ink/ink1062.xml"/><Relationship Id="rId525" Type="http://schemas.openxmlformats.org/officeDocument/2006/relationships/image" Target="../media/image1072.png"/><Relationship Id="rId567" Type="http://schemas.openxmlformats.org/officeDocument/2006/relationships/image" Target="../media/image1093.png"/><Relationship Id="rId99" Type="http://schemas.openxmlformats.org/officeDocument/2006/relationships/image" Target="../media/image859.png"/><Relationship Id="rId122" Type="http://schemas.openxmlformats.org/officeDocument/2006/relationships/customXml" Target="../ink/ink969.xml"/><Relationship Id="rId164" Type="http://schemas.openxmlformats.org/officeDocument/2006/relationships/customXml" Target="../ink/ink990.xml"/><Relationship Id="rId371" Type="http://schemas.openxmlformats.org/officeDocument/2006/relationships/image" Target="../media/image995.png"/><Relationship Id="rId427" Type="http://schemas.openxmlformats.org/officeDocument/2006/relationships/image" Target="../media/image1023.png"/><Relationship Id="rId469" Type="http://schemas.openxmlformats.org/officeDocument/2006/relationships/image" Target="../media/image1044.png"/><Relationship Id="rId26" Type="http://schemas.openxmlformats.org/officeDocument/2006/relationships/customXml" Target="../ink/ink921.xml"/><Relationship Id="rId231" Type="http://schemas.openxmlformats.org/officeDocument/2006/relationships/image" Target="../media/image925.png"/><Relationship Id="rId273" Type="http://schemas.openxmlformats.org/officeDocument/2006/relationships/image" Target="../media/image946.png"/><Relationship Id="rId329" Type="http://schemas.openxmlformats.org/officeDocument/2006/relationships/image" Target="../media/image974.png"/><Relationship Id="rId480" Type="http://schemas.openxmlformats.org/officeDocument/2006/relationships/customXml" Target="../ink/ink1143.xml"/><Relationship Id="rId536" Type="http://schemas.openxmlformats.org/officeDocument/2006/relationships/customXml" Target="../ink/ink1171.xml"/><Relationship Id="rId68" Type="http://schemas.openxmlformats.org/officeDocument/2006/relationships/customXml" Target="../ink/ink942.xml"/><Relationship Id="rId133" Type="http://schemas.openxmlformats.org/officeDocument/2006/relationships/image" Target="../media/image876.png"/><Relationship Id="rId175" Type="http://schemas.openxmlformats.org/officeDocument/2006/relationships/image" Target="../media/image897.png"/><Relationship Id="rId340" Type="http://schemas.openxmlformats.org/officeDocument/2006/relationships/customXml" Target="../ink/ink1073.xml"/><Relationship Id="rId578" Type="http://schemas.openxmlformats.org/officeDocument/2006/relationships/customXml" Target="../ink/ink1192.xml"/><Relationship Id="rId382" Type="http://schemas.openxmlformats.org/officeDocument/2006/relationships/customXml" Target="../ink/ink1094.xml"/><Relationship Id="rId438" Type="http://schemas.openxmlformats.org/officeDocument/2006/relationships/customXml" Target="../ink/ink1122.xml"/><Relationship Id="rId603" Type="http://schemas.openxmlformats.org/officeDocument/2006/relationships/image" Target="../media/image1107.png"/><Relationship Id="rId242" Type="http://schemas.openxmlformats.org/officeDocument/2006/relationships/customXml" Target="../ink/ink1024.xml"/><Relationship Id="rId284" Type="http://schemas.openxmlformats.org/officeDocument/2006/relationships/customXml" Target="../ink/ink1045.xml"/><Relationship Id="rId491" Type="http://schemas.openxmlformats.org/officeDocument/2006/relationships/image" Target="../media/image1055.png"/><Relationship Id="rId505" Type="http://schemas.openxmlformats.org/officeDocument/2006/relationships/image" Target="../media/image1062.png"/><Relationship Id="rId37" Type="http://schemas.openxmlformats.org/officeDocument/2006/relationships/image" Target="../media/image828.png"/><Relationship Id="rId79" Type="http://schemas.openxmlformats.org/officeDocument/2006/relationships/image" Target="../media/image849.png"/><Relationship Id="rId102" Type="http://schemas.openxmlformats.org/officeDocument/2006/relationships/customXml" Target="../ink/ink959.xml"/><Relationship Id="rId144" Type="http://schemas.openxmlformats.org/officeDocument/2006/relationships/customXml" Target="../ink/ink980.xml"/><Relationship Id="rId547" Type="http://schemas.openxmlformats.org/officeDocument/2006/relationships/image" Target="../media/image1083.png"/><Relationship Id="rId589" Type="http://schemas.openxmlformats.org/officeDocument/2006/relationships/image" Target="../media/image1105.png"/><Relationship Id="rId90" Type="http://schemas.openxmlformats.org/officeDocument/2006/relationships/customXml" Target="../ink/ink953.xml"/><Relationship Id="rId186" Type="http://schemas.openxmlformats.org/officeDocument/2006/relationships/customXml" Target="../ink/ink1001.xml"/><Relationship Id="rId351" Type="http://schemas.openxmlformats.org/officeDocument/2006/relationships/image" Target="../media/image985.png"/><Relationship Id="rId393" Type="http://schemas.openxmlformats.org/officeDocument/2006/relationships/image" Target="../media/image1006.png"/><Relationship Id="rId407" Type="http://schemas.openxmlformats.org/officeDocument/2006/relationships/image" Target="../media/image1013.png"/><Relationship Id="rId449" Type="http://schemas.openxmlformats.org/officeDocument/2006/relationships/image" Target="../media/image1034.png"/><Relationship Id="rId211" Type="http://schemas.openxmlformats.org/officeDocument/2006/relationships/image" Target="../media/image915.png"/><Relationship Id="rId253" Type="http://schemas.openxmlformats.org/officeDocument/2006/relationships/image" Target="../media/image936.png"/><Relationship Id="rId295" Type="http://schemas.openxmlformats.org/officeDocument/2006/relationships/image" Target="../media/image957.png"/><Relationship Id="rId309" Type="http://schemas.openxmlformats.org/officeDocument/2006/relationships/image" Target="../media/image964.png"/><Relationship Id="rId460" Type="http://schemas.openxmlformats.org/officeDocument/2006/relationships/customXml" Target="../ink/ink1133.xml"/><Relationship Id="rId516" Type="http://schemas.openxmlformats.org/officeDocument/2006/relationships/customXml" Target="../ink/ink1161.xml"/><Relationship Id="rId48" Type="http://schemas.openxmlformats.org/officeDocument/2006/relationships/customXml" Target="../ink/ink932.xml"/><Relationship Id="rId113" Type="http://schemas.openxmlformats.org/officeDocument/2006/relationships/image" Target="../media/image866.png"/><Relationship Id="rId320" Type="http://schemas.openxmlformats.org/officeDocument/2006/relationships/customXml" Target="../ink/ink1063.xml"/><Relationship Id="rId558" Type="http://schemas.openxmlformats.org/officeDocument/2006/relationships/customXml" Target="../ink/ink1182.xml"/><Relationship Id="rId155" Type="http://schemas.openxmlformats.org/officeDocument/2006/relationships/image" Target="../media/image887.png"/><Relationship Id="rId362" Type="http://schemas.openxmlformats.org/officeDocument/2006/relationships/customXml" Target="../ink/ink1084.xml"/><Relationship Id="rId418" Type="http://schemas.openxmlformats.org/officeDocument/2006/relationships/customXml" Target="../ink/ink1112.xml"/><Relationship Id="rId222" Type="http://schemas.openxmlformats.org/officeDocument/2006/relationships/customXml" Target="../ink/ink1014.xml"/><Relationship Id="rId264" Type="http://schemas.openxmlformats.org/officeDocument/2006/relationships/customXml" Target="../ink/ink1035.xml"/><Relationship Id="rId471" Type="http://schemas.openxmlformats.org/officeDocument/2006/relationships/image" Target="../media/image1045.png"/><Relationship Id="rId17" Type="http://schemas.openxmlformats.org/officeDocument/2006/relationships/image" Target="../media/image818.png"/><Relationship Id="rId59" Type="http://schemas.openxmlformats.org/officeDocument/2006/relationships/image" Target="../media/image839.png"/><Relationship Id="rId124" Type="http://schemas.openxmlformats.org/officeDocument/2006/relationships/customXml" Target="../ink/ink970.xml"/><Relationship Id="rId527" Type="http://schemas.openxmlformats.org/officeDocument/2006/relationships/image" Target="../media/image1073.png"/><Relationship Id="rId569" Type="http://schemas.openxmlformats.org/officeDocument/2006/relationships/image" Target="../media/image1094.png"/><Relationship Id="rId70" Type="http://schemas.openxmlformats.org/officeDocument/2006/relationships/customXml" Target="../ink/ink943.xml"/><Relationship Id="rId166" Type="http://schemas.openxmlformats.org/officeDocument/2006/relationships/customXml" Target="../ink/ink991.xml"/><Relationship Id="rId331" Type="http://schemas.openxmlformats.org/officeDocument/2006/relationships/image" Target="../media/image975.png"/><Relationship Id="rId373" Type="http://schemas.openxmlformats.org/officeDocument/2006/relationships/image" Target="../media/image996.png"/><Relationship Id="rId429" Type="http://schemas.openxmlformats.org/officeDocument/2006/relationships/image" Target="../media/image1024.png"/><Relationship Id="rId580" Type="http://schemas.openxmlformats.org/officeDocument/2006/relationships/customXml" Target="../ink/ink119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26.png"/><Relationship Id="rId440" Type="http://schemas.openxmlformats.org/officeDocument/2006/relationships/customXml" Target="../ink/ink1123.xml"/><Relationship Id="rId28" Type="http://schemas.openxmlformats.org/officeDocument/2006/relationships/customXml" Target="../ink/ink922.xml"/><Relationship Id="rId275" Type="http://schemas.openxmlformats.org/officeDocument/2006/relationships/image" Target="../media/image947.png"/><Relationship Id="rId300" Type="http://schemas.openxmlformats.org/officeDocument/2006/relationships/customXml" Target="../ink/ink1053.xml"/><Relationship Id="rId482" Type="http://schemas.openxmlformats.org/officeDocument/2006/relationships/customXml" Target="../ink/ink1144.xml"/><Relationship Id="rId538" Type="http://schemas.openxmlformats.org/officeDocument/2006/relationships/customXml" Target="../ink/ink1172.xml"/><Relationship Id="rId81" Type="http://schemas.openxmlformats.org/officeDocument/2006/relationships/image" Target="../media/image850.png"/><Relationship Id="rId135" Type="http://schemas.openxmlformats.org/officeDocument/2006/relationships/image" Target="../media/image877.png"/><Relationship Id="rId177" Type="http://schemas.openxmlformats.org/officeDocument/2006/relationships/image" Target="../media/image898.png"/><Relationship Id="rId342" Type="http://schemas.openxmlformats.org/officeDocument/2006/relationships/customXml" Target="../ink/ink1074.xml"/><Relationship Id="rId384" Type="http://schemas.openxmlformats.org/officeDocument/2006/relationships/customXml" Target="../ink/ink1095.xml"/><Relationship Id="rId591" Type="http://schemas.openxmlformats.org/officeDocument/2006/relationships/image" Target="../media/image1106.png"/><Relationship Id="rId605" Type="http://schemas.openxmlformats.org/officeDocument/2006/relationships/image" Target="../media/image1108.png"/><Relationship Id="rId244" Type="http://schemas.openxmlformats.org/officeDocument/2006/relationships/customXml" Target="../ink/ink1025.xml"/><Relationship Id="rId39" Type="http://schemas.openxmlformats.org/officeDocument/2006/relationships/image" Target="../media/image829.png"/><Relationship Id="rId286" Type="http://schemas.openxmlformats.org/officeDocument/2006/relationships/customXml" Target="../ink/ink1046.xml"/><Relationship Id="rId451" Type="http://schemas.openxmlformats.org/officeDocument/2006/relationships/image" Target="../media/image1035.png"/><Relationship Id="rId493" Type="http://schemas.openxmlformats.org/officeDocument/2006/relationships/image" Target="../media/image1056.png"/><Relationship Id="rId507" Type="http://schemas.openxmlformats.org/officeDocument/2006/relationships/image" Target="../media/image1063.png"/><Relationship Id="rId549" Type="http://schemas.openxmlformats.org/officeDocument/2006/relationships/image" Target="../media/image1084.png"/><Relationship Id="rId50" Type="http://schemas.openxmlformats.org/officeDocument/2006/relationships/customXml" Target="../ink/ink933.xml"/><Relationship Id="rId104" Type="http://schemas.openxmlformats.org/officeDocument/2006/relationships/customXml" Target="../ink/ink960.xml"/><Relationship Id="rId146" Type="http://schemas.openxmlformats.org/officeDocument/2006/relationships/customXml" Target="../ink/ink981.xml"/><Relationship Id="rId188" Type="http://schemas.openxmlformats.org/officeDocument/2006/relationships/customXml" Target="../ink/ink1002.xml"/><Relationship Id="rId311" Type="http://schemas.openxmlformats.org/officeDocument/2006/relationships/image" Target="../media/image965.png"/><Relationship Id="rId353" Type="http://schemas.openxmlformats.org/officeDocument/2006/relationships/image" Target="../media/image986.png"/><Relationship Id="rId395" Type="http://schemas.openxmlformats.org/officeDocument/2006/relationships/image" Target="../media/image1007.png"/><Relationship Id="rId409" Type="http://schemas.openxmlformats.org/officeDocument/2006/relationships/image" Target="../media/image1014.png"/><Relationship Id="rId560" Type="http://schemas.openxmlformats.org/officeDocument/2006/relationships/customXml" Target="../ink/ink1183.xml"/><Relationship Id="rId92" Type="http://schemas.openxmlformats.org/officeDocument/2006/relationships/customXml" Target="../ink/ink954.xml"/><Relationship Id="rId213" Type="http://schemas.openxmlformats.org/officeDocument/2006/relationships/image" Target="../media/image916.png"/><Relationship Id="rId420" Type="http://schemas.openxmlformats.org/officeDocument/2006/relationships/customXml" Target="../ink/ink1113.xml"/><Relationship Id="rId255" Type="http://schemas.openxmlformats.org/officeDocument/2006/relationships/image" Target="../media/image937.png"/><Relationship Id="rId297" Type="http://schemas.openxmlformats.org/officeDocument/2006/relationships/image" Target="../media/image958.png"/><Relationship Id="rId462" Type="http://schemas.openxmlformats.org/officeDocument/2006/relationships/customXml" Target="../ink/ink1134.xml"/><Relationship Id="rId518" Type="http://schemas.openxmlformats.org/officeDocument/2006/relationships/customXml" Target="../ink/ink1162.xml"/><Relationship Id="rId115" Type="http://schemas.openxmlformats.org/officeDocument/2006/relationships/image" Target="../media/image867.png"/><Relationship Id="rId157" Type="http://schemas.openxmlformats.org/officeDocument/2006/relationships/image" Target="../media/image888.png"/><Relationship Id="rId322" Type="http://schemas.openxmlformats.org/officeDocument/2006/relationships/customXml" Target="../ink/ink1064.xml"/><Relationship Id="rId364" Type="http://schemas.openxmlformats.org/officeDocument/2006/relationships/customXml" Target="../ink/ink1085.xml"/><Relationship Id="rId61" Type="http://schemas.openxmlformats.org/officeDocument/2006/relationships/image" Target="../media/image840.png"/><Relationship Id="rId571" Type="http://schemas.openxmlformats.org/officeDocument/2006/relationships/image" Target="../media/image1095.png"/><Relationship Id="rId19" Type="http://schemas.openxmlformats.org/officeDocument/2006/relationships/image" Target="../media/image819.png"/><Relationship Id="rId224" Type="http://schemas.openxmlformats.org/officeDocument/2006/relationships/customXml" Target="../ink/ink1015.xml"/><Relationship Id="rId266" Type="http://schemas.openxmlformats.org/officeDocument/2006/relationships/customXml" Target="../ink/ink1036.xml"/><Relationship Id="rId431" Type="http://schemas.openxmlformats.org/officeDocument/2006/relationships/image" Target="../media/image1025.png"/><Relationship Id="rId473" Type="http://schemas.openxmlformats.org/officeDocument/2006/relationships/image" Target="../media/image1046.png"/><Relationship Id="rId529" Type="http://schemas.openxmlformats.org/officeDocument/2006/relationships/image" Target="../media/image1074.png"/><Relationship Id="rId30" Type="http://schemas.openxmlformats.org/officeDocument/2006/relationships/customXml" Target="../ink/ink923.xml"/><Relationship Id="rId126" Type="http://schemas.openxmlformats.org/officeDocument/2006/relationships/customXml" Target="../ink/ink971.xml"/><Relationship Id="rId168" Type="http://schemas.openxmlformats.org/officeDocument/2006/relationships/customXml" Target="../ink/ink992.xml"/><Relationship Id="rId333" Type="http://schemas.openxmlformats.org/officeDocument/2006/relationships/image" Target="../media/image976.png"/><Relationship Id="rId540" Type="http://schemas.openxmlformats.org/officeDocument/2006/relationships/customXml" Target="../ink/ink1173.xml"/><Relationship Id="rId72" Type="http://schemas.openxmlformats.org/officeDocument/2006/relationships/customXml" Target="../ink/ink944.xml"/><Relationship Id="rId375" Type="http://schemas.openxmlformats.org/officeDocument/2006/relationships/image" Target="../media/image997.png"/><Relationship Id="rId582" Type="http://schemas.openxmlformats.org/officeDocument/2006/relationships/customXml" Target="../ink/ink1194.xml"/><Relationship Id="rId3" Type="http://schemas.openxmlformats.org/officeDocument/2006/relationships/image" Target="../media/image811.png"/><Relationship Id="rId235" Type="http://schemas.openxmlformats.org/officeDocument/2006/relationships/image" Target="../media/image927.png"/><Relationship Id="rId277" Type="http://schemas.openxmlformats.org/officeDocument/2006/relationships/image" Target="../media/image948.png"/><Relationship Id="rId400" Type="http://schemas.openxmlformats.org/officeDocument/2006/relationships/customXml" Target="../ink/ink1103.xml"/><Relationship Id="rId442" Type="http://schemas.openxmlformats.org/officeDocument/2006/relationships/customXml" Target="../ink/ink1124.xml"/><Relationship Id="rId484" Type="http://schemas.openxmlformats.org/officeDocument/2006/relationships/customXml" Target="../ink/ink1145.xml"/><Relationship Id="rId137" Type="http://schemas.openxmlformats.org/officeDocument/2006/relationships/image" Target="../media/image878.png"/><Relationship Id="rId302" Type="http://schemas.openxmlformats.org/officeDocument/2006/relationships/customXml" Target="../ink/ink1054.xml"/><Relationship Id="rId344" Type="http://schemas.openxmlformats.org/officeDocument/2006/relationships/customXml" Target="../ink/ink1075.xml"/><Relationship Id="rId41" Type="http://schemas.openxmlformats.org/officeDocument/2006/relationships/image" Target="../media/image830.png"/><Relationship Id="rId83" Type="http://schemas.openxmlformats.org/officeDocument/2006/relationships/image" Target="../media/image851.png"/><Relationship Id="rId179" Type="http://schemas.openxmlformats.org/officeDocument/2006/relationships/image" Target="../media/image899.png"/><Relationship Id="rId386" Type="http://schemas.openxmlformats.org/officeDocument/2006/relationships/customXml" Target="../ink/ink1096.xml"/><Relationship Id="rId551" Type="http://schemas.openxmlformats.org/officeDocument/2006/relationships/image" Target="../media/image1085.png"/><Relationship Id="rId593" Type="http://schemas.openxmlformats.org/officeDocument/2006/relationships/image" Target="../media/image908.png"/><Relationship Id="rId607" Type="http://schemas.openxmlformats.org/officeDocument/2006/relationships/image" Target="../media/image1109.png"/><Relationship Id="rId190" Type="http://schemas.openxmlformats.org/officeDocument/2006/relationships/customXml" Target="../ink/ink1003.xml"/><Relationship Id="rId246" Type="http://schemas.openxmlformats.org/officeDocument/2006/relationships/customXml" Target="../ink/ink1026.xml"/><Relationship Id="rId288" Type="http://schemas.openxmlformats.org/officeDocument/2006/relationships/customXml" Target="../ink/ink1047.xml"/><Relationship Id="rId411" Type="http://schemas.openxmlformats.org/officeDocument/2006/relationships/image" Target="../media/image1015.png"/><Relationship Id="rId453" Type="http://schemas.openxmlformats.org/officeDocument/2006/relationships/image" Target="../media/image1036.png"/><Relationship Id="rId509" Type="http://schemas.openxmlformats.org/officeDocument/2006/relationships/image" Target="../media/image1064.png"/><Relationship Id="rId106" Type="http://schemas.openxmlformats.org/officeDocument/2006/relationships/customXml" Target="../ink/ink961.xml"/><Relationship Id="rId313" Type="http://schemas.openxmlformats.org/officeDocument/2006/relationships/image" Target="../media/image966.png"/><Relationship Id="rId495" Type="http://schemas.openxmlformats.org/officeDocument/2006/relationships/image" Target="../media/image1057.png"/><Relationship Id="rId10" Type="http://schemas.openxmlformats.org/officeDocument/2006/relationships/customXml" Target="../ink/ink913.xml"/><Relationship Id="rId52" Type="http://schemas.openxmlformats.org/officeDocument/2006/relationships/customXml" Target="../ink/ink934.xml"/><Relationship Id="rId94" Type="http://schemas.openxmlformats.org/officeDocument/2006/relationships/customXml" Target="../ink/ink955.xml"/><Relationship Id="rId148" Type="http://schemas.openxmlformats.org/officeDocument/2006/relationships/customXml" Target="../ink/ink982.xml"/><Relationship Id="rId355" Type="http://schemas.openxmlformats.org/officeDocument/2006/relationships/image" Target="../media/image987.png"/><Relationship Id="rId397" Type="http://schemas.openxmlformats.org/officeDocument/2006/relationships/image" Target="../media/image1008.png"/><Relationship Id="rId520" Type="http://schemas.openxmlformats.org/officeDocument/2006/relationships/customXml" Target="../ink/ink1163.xml"/><Relationship Id="rId562" Type="http://schemas.openxmlformats.org/officeDocument/2006/relationships/customXml" Target="../ink/ink1184.xml"/><Relationship Id="rId215" Type="http://schemas.openxmlformats.org/officeDocument/2006/relationships/image" Target="../media/image917.png"/><Relationship Id="rId257" Type="http://schemas.openxmlformats.org/officeDocument/2006/relationships/image" Target="../media/image938.png"/><Relationship Id="rId422" Type="http://schemas.openxmlformats.org/officeDocument/2006/relationships/customXml" Target="../ink/ink1114.xml"/><Relationship Id="rId464" Type="http://schemas.openxmlformats.org/officeDocument/2006/relationships/customXml" Target="../ink/ink1135.xml"/><Relationship Id="rId299" Type="http://schemas.openxmlformats.org/officeDocument/2006/relationships/image" Target="../media/image959.png"/><Relationship Id="rId63" Type="http://schemas.openxmlformats.org/officeDocument/2006/relationships/image" Target="../media/image841.png"/><Relationship Id="rId159" Type="http://schemas.openxmlformats.org/officeDocument/2006/relationships/image" Target="../media/image889.png"/><Relationship Id="rId366" Type="http://schemas.openxmlformats.org/officeDocument/2006/relationships/customXml" Target="../ink/ink1086.xml"/><Relationship Id="rId573" Type="http://schemas.openxmlformats.org/officeDocument/2006/relationships/image" Target="../media/image1096.png"/><Relationship Id="rId226" Type="http://schemas.openxmlformats.org/officeDocument/2006/relationships/customXml" Target="../ink/ink1016.xml"/><Relationship Id="rId433" Type="http://schemas.openxmlformats.org/officeDocument/2006/relationships/image" Target="../media/image1026.png"/><Relationship Id="rId74" Type="http://schemas.openxmlformats.org/officeDocument/2006/relationships/customXml" Target="../ink/ink945.xml"/><Relationship Id="rId377" Type="http://schemas.openxmlformats.org/officeDocument/2006/relationships/image" Target="../media/image998.png"/><Relationship Id="rId500" Type="http://schemas.openxmlformats.org/officeDocument/2006/relationships/customXml" Target="../ink/ink1153.xml"/><Relationship Id="rId584" Type="http://schemas.openxmlformats.org/officeDocument/2006/relationships/customXml" Target="../ink/ink1195.xml"/><Relationship Id="rId5" Type="http://schemas.openxmlformats.org/officeDocument/2006/relationships/image" Target="../media/image812.png"/><Relationship Id="rId237" Type="http://schemas.openxmlformats.org/officeDocument/2006/relationships/image" Target="../media/image928.png"/><Relationship Id="rId444" Type="http://schemas.openxmlformats.org/officeDocument/2006/relationships/customXml" Target="../ink/ink1125.xml"/><Relationship Id="rId290" Type="http://schemas.openxmlformats.org/officeDocument/2006/relationships/customXml" Target="../ink/ink1048.xml"/><Relationship Id="rId304" Type="http://schemas.openxmlformats.org/officeDocument/2006/relationships/customXml" Target="../ink/ink1055.xml"/><Relationship Id="rId388" Type="http://schemas.openxmlformats.org/officeDocument/2006/relationships/customXml" Target="../ink/ink1097.xml"/><Relationship Id="rId511" Type="http://schemas.openxmlformats.org/officeDocument/2006/relationships/image" Target="../media/image1065.png"/><Relationship Id="rId609" Type="http://schemas.openxmlformats.org/officeDocument/2006/relationships/image" Target="../media/image1110.png"/><Relationship Id="rId85" Type="http://schemas.openxmlformats.org/officeDocument/2006/relationships/image" Target="../media/image852.png"/><Relationship Id="rId150" Type="http://schemas.openxmlformats.org/officeDocument/2006/relationships/customXml" Target="../ink/ink983.xml"/><Relationship Id="rId595" Type="http://schemas.openxmlformats.org/officeDocument/2006/relationships/image" Target="../media/image909.png"/><Relationship Id="rId248" Type="http://schemas.openxmlformats.org/officeDocument/2006/relationships/customXml" Target="../ink/ink1027.xml"/><Relationship Id="rId455" Type="http://schemas.openxmlformats.org/officeDocument/2006/relationships/image" Target="../media/image1037.png"/><Relationship Id="rId12" Type="http://schemas.openxmlformats.org/officeDocument/2006/relationships/customXml" Target="../ink/ink914.xml"/><Relationship Id="rId108" Type="http://schemas.openxmlformats.org/officeDocument/2006/relationships/customXml" Target="../ink/ink962.xml"/><Relationship Id="rId315" Type="http://schemas.openxmlformats.org/officeDocument/2006/relationships/image" Target="../media/image967.png"/><Relationship Id="rId522" Type="http://schemas.openxmlformats.org/officeDocument/2006/relationships/customXml" Target="../ink/ink1164.xml"/><Relationship Id="rId96" Type="http://schemas.openxmlformats.org/officeDocument/2006/relationships/customXml" Target="../ink/ink956.xml"/><Relationship Id="rId161" Type="http://schemas.openxmlformats.org/officeDocument/2006/relationships/image" Target="../media/image890.png"/><Relationship Id="rId399" Type="http://schemas.openxmlformats.org/officeDocument/2006/relationships/image" Target="../media/image1009.png"/><Relationship Id="rId259" Type="http://schemas.openxmlformats.org/officeDocument/2006/relationships/image" Target="../media/image939.png"/><Relationship Id="rId466" Type="http://schemas.openxmlformats.org/officeDocument/2006/relationships/customXml" Target="../ink/ink1136.xml"/><Relationship Id="rId23" Type="http://schemas.openxmlformats.org/officeDocument/2006/relationships/image" Target="../media/image821.png"/><Relationship Id="rId119" Type="http://schemas.openxmlformats.org/officeDocument/2006/relationships/image" Target="../media/image869.png"/><Relationship Id="rId326" Type="http://schemas.openxmlformats.org/officeDocument/2006/relationships/customXml" Target="../ink/ink1066.xml"/><Relationship Id="rId533" Type="http://schemas.openxmlformats.org/officeDocument/2006/relationships/image" Target="../media/image1076.png"/><Relationship Id="rId172" Type="http://schemas.openxmlformats.org/officeDocument/2006/relationships/customXml" Target="../ink/ink994.xml"/><Relationship Id="rId477" Type="http://schemas.openxmlformats.org/officeDocument/2006/relationships/image" Target="../media/image1048.png"/><Relationship Id="rId600" Type="http://schemas.openxmlformats.org/officeDocument/2006/relationships/customXml" Target="../ink/ink1203.xml"/><Relationship Id="rId337" Type="http://schemas.openxmlformats.org/officeDocument/2006/relationships/image" Target="../media/image978.png"/><Relationship Id="rId34" Type="http://schemas.openxmlformats.org/officeDocument/2006/relationships/customXml" Target="../ink/ink925.xml"/><Relationship Id="rId544" Type="http://schemas.openxmlformats.org/officeDocument/2006/relationships/customXml" Target="../ink/ink1175.xml"/><Relationship Id="rId183" Type="http://schemas.openxmlformats.org/officeDocument/2006/relationships/image" Target="../media/image901.png"/><Relationship Id="rId390" Type="http://schemas.openxmlformats.org/officeDocument/2006/relationships/customXml" Target="../ink/ink1098.xml"/><Relationship Id="rId404" Type="http://schemas.openxmlformats.org/officeDocument/2006/relationships/customXml" Target="../ink/ink1105.xml"/><Relationship Id="rId611" Type="http://schemas.openxmlformats.org/officeDocument/2006/relationships/image" Target="../media/image1111.png"/><Relationship Id="rId250" Type="http://schemas.openxmlformats.org/officeDocument/2006/relationships/customXml" Target="../ink/ink1028.xml"/><Relationship Id="rId488" Type="http://schemas.openxmlformats.org/officeDocument/2006/relationships/customXml" Target="../ink/ink1147.xml"/><Relationship Id="rId45" Type="http://schemas.openxmlformats.org/officeDocument/2006/relationships/image" Target="../media/image832.png"/><Relationship Id="rId110" Type="http://schemas.openxmlformats.org/officeDocument/2006/relationships/customXml" Target="../ink/ink963.xml"/><Relationship Id="rId348" Type="http://schemas.openxmlformats.org/officeDocument/2006/relationships/customXml" Target="../ink/ink1077.xml"/><Relationship Id="rId555" Type="http://schemas.openxmlformats.org/officeDocument/2006/relationships/image" Target="../media/image1087.png"/><Relationship Id="rId194" Type="http://schemas.openxmlformats.org/officeDocument/2006/relationships/customXml" Target="../ink/ink1005.xml"/><Relationship Id="rId208" Type="http://schemas.openxmlformats.org/officeDocument/2006/relationships/customXml" Target="../ink/ink1007.xml"/><Relationship Id="rId415" Type="http://schemas.openxmlformats.org/officeDocument/2006/relationships/image" Target="../media/image1017.png"/><Relationship Id="rId261" Type="http://schemas.openxmlformats.org/officeDocument/2006/relationships/image" Target="../media/image940.png"/><Relationship Id="rId499" Type="http://schemas.openxmlformats.org/officeDocument/2006/relationships/image" Target="../media/image1059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4.png"/><Relationship Id="rId21" Type="http://schemas.openxmlformats.org/officeDocument/2006/relationships/image" Target="../media/image1116.png"/><Relationship Id="rId42" Type="http://schemas.openxmlformats.org/officeDocument/2006/relationships/customXml" Target="../ink/ink1230.xml"/><Relationship Id="rId63" Type="http://schemas.openxmlformats.org/officeDocument/2006/relationships/image" Target="../media/image1137.png"/><Relationship Id="rId84" Type="http://schemas.openxmlformats.org/officeDocument/2006/relationships/customXml" Target="../ink/ink1251.xml"/><Relationship Id="rId138" Type="http://schemas.openxmlformats.org/officeDocument/2006/relationships/customXml" Target="../ink/ink1278.xml"/><Relationship Id="rId159" Type="http://schemas.openxmlformats.org/officeDocument/2006/relationships/image" Target="../media/image1185.png"/><Relationship Id="rId170" Type="http://schemas.openxmlformats.org/officeDocument/2006/relationships/customXml" Target="../ink/ink1294.xml"/><Relationship Id="rId191" Type="http://schemas.openxmlformats.org/officeDocument/2006/relationships/image" Target="../media/image1201.png"/><Relationship Id="rId205" Type="http://schemas.openxmlformats.org/officeDocument/2006/relationships/image" Target="../media/image1208.png"/><Relationship Id="rId226" Type="http://schemas.openxmlformats.org/officeDocument/2006/relationships/customXml" Target="../ink/ink1322.xml"/><Relationship Id="rId107" Type="http://schemas.openxmlformats.org/officeDocument/2006/relationships/image" Target="../media/image1159.png"/><Relationship Id="rId11" Type="http://schemas.openxmlformats.org/officeDocument/2006/relationships/image" Target="../media/image11110.png"/><Relationship Id="rId32" Type="http://schemas.openxmlformats.org/officeDocument/2006/relationships/customXml" Target="../ink/ink1225.xml"/><Relationship Id="rId53" Type="http://schemas.openxmlformats.org/officeDocument/2006/relationships/image" Target="../media/image1132.png"/><Relationship Id="rId74" Type="http://schemas.openxmlformats.org/officeDocument/2006/relationships/customXml" Target="../ink/ink1246.xml"/><Relationship Id="rId128" Type="http://schemas.openxmlformats.org/officeDocument/2006/relationships/customXml" Target="../ink/ink1273.xml"/><Relationship Id="rId149" Type="http://schemas.openxmlformats.org/officeDocument/2006/relationships/image" Target="../media/image1180.png"/><Relationship Id="rId5" Type="http://schemas.openxmlformats.org/officeDocument/2006/relationships/image" Target="../media/image11080.png"/><Relationship Id="rId95" Type="http://schemas.openxmlformats.org/officeDocument/2006/relationships/image" Target="../media/image1153.png"/><Relationship Id="rId160" Type="http://schemas.openxmlformats.org/officeDocument/2006/relationships/customXml" Target="../ink/ink1289.xml"/><Relationship Id="rId181" Type="http://schemas.openxmlformats.org/officeDocument/2006/relationships/image" Target="../media/image1196.png"/><Relationship Id="rId216" Type="http://schemas.openxmlformats.org/officeDocument/2006/relationships/customXml" Target="../ink/ink1317.xml"/><Relationship Id="rId22" Type="http://schemas.openxmlformats.org/officeDocument/2006/relationships/customXml" Target="../ink/ink1220.xml"/><Relationship Id="rId43" Type="http://schemas.openxmlformats.org/officeDocument/2006/relationships/image" Target="../media/image1127.png"/><Relationship Id="rId64" Type="http://schemas.openxmlformats.org/officeDocument/2006/relationships/customXml" Target="../ink/ink1241.xml"/><Relationship Id="rId118" Type="http://schemas.openxmlformats.org/officeDocument/2006/relationships/customXml" Target="../ink/ink1268.xml"/><Relationship Id="rId139" Type="http://schemas.openxmlformats.org/officeDocument/2006/relationships/image" Target="../media/image1175.png"/><Relationship Id="rId85" Type="http://schemas.openxmlformats.org/officeDocument/2006/relationships/image" Target="../media/image1148.png"/><Relationship Id="rId150" Type="http://schemas.openxmlformats.org/officeDocument/2006/relationships/customXml" Target="../ink/ink1284.xml"/><Relationship Id="rId171" Type="http://schemas.openxmlformats.org/officeDocument/2006/relationships/image" Target="../media/image1191.png"/><Relationship Id="rId192" Type="http://schemas.openxmlformats.org/officeDocument/2006/relationships/customXml" Target="../ink/ink1305.xml"/><Relationship Id="rId206" Type="http://schemas.openxmlformats.org/officeDocument/2006/relationships/customXml" Target="../ink/ink1312.xml"/><Relationship Id="rId227" Type="http://schemas.openxmlformats.org/officeDocument/2006/relationships/image" Target="../media/image1219.png"/><Relationship Id="rId12" Type="http://schemas.openxmlformats.org/officeDocument/2006/relationships/customXml" Target="../ink/ink1215.xml"/><Relationship Id="rId33" Type="http://schemas.openxmlformats.org/officeDocument/2006/relationships/image" Target="../media/image1122.png"/><Relationship Id="rId108" Type="http://schemas.openxmlformats.org/officeDocument/2006/relationships/customXml" Target="../ink/ink1263.xml"/><Relationship Id="rId129" Type="http://schemas.openxmlformats.org/officeDocument/2006/relationships/image" Target="../media/image1170.png"/><Relationship Id="rId54" Type="http://schemas.openxmlformats.org/officeDocument/2006/relationships/customXml" Target="../ink/ink1236.xml"/><Relationship Id="rId75" Type="http://schemas.openxmlformats.org/officeDocument/2006/relationships/image" Target="../media/image1143.png"/><Relationship Id="rId96" Type="http://schemas.openxmlformats.org/officeDocument/2006/relationships/customXml" Target="../ink/ink1257.xml"/><Relationship Id="rId140" Type="http://schemas.openxmlformats.org/officeDocument/2006/relationships/customXml" Target="../ink/ink1279.xml"/><Relationship Id="rId161" Type="http://schemas.openxmlformats.org/officeDocument/2006/relationships/image" Target="../media/image1186.png"/><Relationship Id="rId182" Type="http://schemas.openxmlformats.org/officeDocument/2006/relationships/customXml" Target="../ink/ink1300.xml"/><Relationship Id="rId217" Type="http://schemas.openxmlformats.org/officeDocument/2006/relationships/image" Target="../media/image1214.png"/><Relationship Id="rId6" Type="http://schemas.openxmlformats.org/officeDocument/2006/relationships/customXml" Target="../ink/ink1212.xml"/><Relationship Id="rId23" Type="http://schemas.openxmlformats.org/officeDocument/2006/relationships/image" Target="../media/image1117.png"/><Relationship Id="rId119" Type="http://schemas.openxmlformats.org/officeDocument/2006/relationships/image" Target="../media/image1165.png"/><Relationship Id="rId44" Type="http://schemas.openxmlformats.org/officeDocument/2006/relationships/customXml" Target="../ink/ink1231.xml"/><Relationship Id="rId65" Type="http://schemas.openxmlformats.org/officeDocument/2006/relationships/image" Target="../media/image1138.png"/><Relationship Id="rId86" Type="http://schemas.openxmlformats.org/officeDocument/2006/relationships/customXml" Target="../ink/ink1252.xml"/><Relationship Id="rId130" Type="http://schemas.openxmlformats.org/officeDocument/2006/relationships/customXml" Target="../ink/ink1274.xml"/><Relationship Id="rId151" Type="http://schemas.openxmlformats.org/officeDocument/2006/relationships/image" Target="../media/image1181.png"/><Relationship Id="rId172" Type="http://schemas.openxmlformats.org/officeDocument/2006/relationships/customXml" Target="../ink/ink1295.xml"/><Relationship Id="rId193" Type="http://schemas.openxmlformats.org/officeDocument/2006/relationships/image" Target="../media/image1202.png"/><Relationship Id="rId207" Type="http://schemas.openxmlformats.org/officeDocument/2006/relationships/image" Target="../media/image1209.png"/><Relationship Id="rId228" Type="http://schemas.openxmlformats.org/officeDocument/2006/relationships/customXml" Target="../ink/ink1323.xml"/><Relationship Id="rId13" Type="http://schemas.openxmlformats.org/officeDocument/2006/relationships/image" Target="../media/image11120.png"/><Relationship Id="rId109" Type="http://schemas.openxmlformats.org/officeDocument/2006/relationships/image" Target="../media/image1160.png"/><Relationship Id="rId34" Type="http://schemas.openxmlformats.org/officeDocument/2006/relationships/customXml" Target="../ink/ink1226.xml"/><Relationship Id="rId55" Type="http://schemas.openxmlformats.org/officeDocument/2006/relationships/image" Target="../media/image1133.png"/><Relationship Id="rId76" Type="http://schemas.openxmlformats.org/officeDocument/2006/relationships/customXml" Target="../ink/ink1247.xml"/><Relationship Id="rId97" Type="http://schemas.openxmlformats.org/officeDocument/2006/relationships/image" Target="../media/image1154.png"/><Relationship Id="rId120" Type="http://schemas.openxmlformats.org/officeDocument/2006/relationships/customXml" Target="../ink/ink1269.xml"/><Relationship Id="rId141" Type="http://schemas.openxmlformats.org/officeDocument/2006/relationships/image" Target="../media/image1176.png"/><Relationship Id="rId7" Type="http://schemas.openxmlformats.org/officeDocument/2006/relationships/image" Target="../media/image11090.png"/><Relationship Id="rId162" Type="http://schemas.openxmlformats.org/officeDocument/2006/relationships/customXml" Target="../ink/ink1290.xml"/><Relationship Id="rId183" Type="http://schemas.openxmlformats.org/officeDocument/2006/relationships/image" Target="../media/image1197.png"/><Relationship Id="rId218" Type="http://schemas.openxmlformats.org/officeDocument/2006/relationships/customXml" Target="../ink/ink1318.xml"/><Relationship Id="rId24" Type="http://schemas.openxmlformats.org/officeDocument/2006/relationships/customXml" Target="../ink/ink1221.xml"/><Relationship Id="rId45" Type="http://schemas.openxmlformats.org/officeDocument/2006/relationships/image" Target="../media/image1128.png"/><Relationship Id="rId66" Type="http://schemas.openxmlformats.org/officeDocument/2006/relationships/customXml" Target="../ink/ink1242.xml"/><Relationship Id="rId87" Type="http://schemas.openxmlformats.org/officeDocument/2006/relationships/image" Target="../media/image1149.png"/><Relationship Id="rId110" Type="http://schemas.openxmlformats.org/officeDocument/2006/relationships/customXml" Target="../ink/ink1264.xml"/><Relationship Id="rId131" Type="http://schemas.openxmlformats.org/officeDocument/2006/relationships/image" Target="../media/image1171.png"/><Relationship Id="rId152" Type="http://schemas.openxmlformats.org/officeDocument/2006/relationships/customXml" Target="../ink/ink1285.xml"/><Relationship Id="rId173" Type="http://schemas.openxmlformats.org/officeDocument/2006/relationships/image" Target="../media/image1192.png"/><Relationship Id="rId194" Type="http://schemas.openxmlformats.org/officeDocument/2006/relationships/customXml" Target="../ink/ink1306.xml"/><Relationship Id="rId208" Type="http://schemas.openxmlformats.org/officeDocument/2006/relationships/customXml" Target="../ink/ink1313.xml"/><Relationship Id="rId229" Type="http://schemas.openxmlformats.org/officeDocument/2006/relationships/image" Target="../media/image1220.png"/><Relationship Id="rId14" Type="http://schemas.openxmlformats.org/officeDocument/2006/relationships/customXml" Target="../ink/ink1216.xml"/><Relationship Id="rId35" Type="http://schemas.openxmlformats.org/officeDocument/2006/relationships/image" Target="../media/image1123.png"/><Relationship Id="rId56" Type="http://schemas.openxmlformats.org/officeDocument/2006/relationships/customXml" Target="../ink/ink1237.xml"/><Relationship Id="rId77" Type="http://schemas.openxmlformats.org/officeDocument/2006/relationships/image" Target="../media/image1144.png"/><Relationship Id="rId100" Type="http://schemas.openxmlformats.org/officeDocument/2006/relationships/customXml" Target="../ink/ink1259.xml"/><Relationship Id="rId8" Type="http://schemas.openxmlformats.org/officeDocument/2006/relationships/customXml" Target="../ink/ink1213.xml"/><Relationship Id="rId98" Type="http://schemas.openxmlformats.org/officeDocument/2006/relationships/customXml" Target="../ink/ink1258.xml"/><Relationship Id="rId121" Type="http://schemas.openxmlformats.org/officeDocument/2006/relationships/image" Target="../media/image1166.png"/><Relationship Id="rId142" Type="http://schemas.openxmlformats.org/officeDocument/2006/relationships/customXml" Target="../ink/ink1280.xml"/><Relationship Id="rId163" Type="http://schemas.openxmlformats.org/officeDocument/2006/relationships/image" Target="../media/image1187.png"/><Relationship Id="rId184" Type="http://schemas.openxmlformats.org/officeDocument/2006/relationships/customXml" Target="../ink/ink1301.xml"/><Relationship Id="rId219" Type="http://schemas.openxmlformats.org/officeDocument/2006/relationships/image" Target="../media/image1215.png"/><Relationship Id="rId25" Type="http://schemas.openxmlformats.org/officeDocument/2006/relationships/image" Target="../media/image1118.png"/><Relationship Id="rId46" Type="http://schemas.openxmlformats.org/officeDocument/2006/relationships/customXml" Target="../ink/ink1232.xml"/><Relationship Id="rId67" Type="http://schemas.openxmlformats.org/officeDocument/2006/relationships/image" Target="../media/image1139.png"/><Relationship Id="rId116" Type="http://schemas.openxmlformats.org/officeDocument/2006/relationships/customXml" Target="../ink/ink1267.xml"/><Relationship Id="rId137" Type="http://schemas.openxmlformats.org/officeDocument/2006/relationships/image" Target="../media/image1174.png"/><Relationship Id="rId158" Type="http://schemas.openxmlformats.org/officeDocument/2006/relationships/customXml" Target="../ink/ink1288.xml"/><Relationship Id="rId20" Type="http://schemas.openxmlformats.org/officeDocument/2006/relationships/customXml" Target="../ink/ink1219.xml"/><Relationship Id="rId41" Type="http://schemas.openxmlformats.org/officeDocument/2006/relationships/image" Target="../media/image1126.png"/><Relationship Id="rId62" Type="http://schemas.openxmlformats.org/officeDocument/2006/relationships/customXml" Target="../ink/ink1240.xml"/><Relationship Id="rId83" Type="http://schemas.openxmlformats.org/officeDocument/2006/relationships/image" Target="../media/image1147.png"/><Relationship Id="rId88" Type="http://schemas.openxmlformats.org/officeDocument/2006/relationships/customXml" Target="../ink/ink1253.xml"/><Relationship Id="rId111" Type="http://schemas.openxmlformats.org/officeDocument/2006/relationships/image" Target="../media/image1161.png"/><Relationship Id="rId132" Type="http://schemas.openxmlformats.org/officeDocument/2006/relationships/customXml" Target="../ink/ink1275.xml"/><Relationship Id="rId153" Type="http://schemas.openxmlformats.org/officeDocument/2006/relationships/image" Target="../media/image1182.png"/><Relationship Id="rId174" Type="http://schemas.openxmlformats.org/officeDocument/2006/relationships/customXml" Target="../ink/ink1296.xml"/><Relationship Id="rId179" Type="http://schemas.openxmlformats.org/officeDocument/2006/relationships/image" Target="../media/image1195.png"/><Relationship Id="rId195" Type="http://schemas.openxmlformats.org/officeDocument/2006/relationships/image" Target="../media/image1203.png"/><Relationship Id="rId209" Type="http://schemas.openxmlformats.org/officeDocument/2006/relationships/image" Target="../media/image1210.png"/><Relationship Id="rId190" Type="http://schemas.openxmlformats.org/officeDocument/2006/relationships/customXml" Target="../ink/ink1304.xml"/><Relationship Id="rId204" Type="http://schemas.openxmlformats.org/officeDocument/2006/relationships/customXml" Target="../ink/ink1311.xml"/><Relationship Id="rId220" Type="http://schemas.openxmlformats.org/officeDocument/2006/relationships/customXml" Target="../ink/ink1319.xml"/><Relationship Id="rId225" Type="http://schemas.openxmlformats.org/officeDocument/2006/relationships/image" Target="../media/image1218.png"/><Relationship Id="rId15" Type="http://schemas.openxmlformats.org/officeDocument/2006/relationships/image" Target="../media/image1113.png"/><Relationship Id="rId36" Type="http://schemas.openxmlformats.org/officeDocument/2006/relationships/customXml" Target="../ink/ink1227.xml"/><Relationship Id="rId57" Type="http://schemas.openxmlformats.org/officeDocument/2006/relationships/image" Target="../media/image1134.png"/><Relationship Id="rId106" Type="http://schemas.openxmlformats.org/officeDocument/2006/relationships/customXml" Target="../ink/ink1262.xml"/><Relationship Id="rId127" Type="http://schemas.openxmlformats.org/officeDocument/2006/relationships/image" Target="../media/image1169.png"/><Relationship Id="rId10" Type="http://schemas.openxmlformats.org/officeDocument/2006/relationships/customXml" Target="../ink/ink1214.xml"/><Relationship Id="rId31" Type="http://schemas.openxmlformats.org/officeDocument/2006/relationships/image" Target="../media/image1121.png"/><Relationship Id="rId52" Type="http://schemas.openxmlformats.org/officeDocument/2006/relationships/customXml" Target="../ink/ink1235.xml"/><Relationship Id="rId73" Type="http://schemas.openxmlformats.org/officeDocument/2006/relationships/image" Target="../media/image1142.png"/><Relationship Id="rId78" Type="http://schemas.openxmlformats.org/officeDocument/2006/relationships/customXml" Target="../ink/ink1248.xml"/><Relationship Id="rId94" Type="http://schemas.openxmlformats.org/officeDocument/2006/relationships/customXml" Target="../ink/ink1256.xml"/><Relationship Id="rId99" Type="http://schemas.openxmlformats.org/officeDocument/2006/relationships/image" Target="../media/image1155.png"/><Relationship Id="rId101" Type="http://schemas.openxmlformats.org/officeDocument/2006/relationships/image" Target="../media/image1156.png"/><Relationship Id="rId122" Type="http://schemas.openxmlformats.org/officeDocument/2006/relationships/customXml" Target="../ink/ink1270.xml"/><Relationship Id="rId143" Type="http://schemas.openxmlformats.org/officeDocument/2006/relationships/image" Target="../media/image1177.png"/><Relationship Id="rId148" Type="http://schemas.openxmlformats.org/officeDocument/2006/relationships/customXml" Target="../ink/ink1283.xml"/><Relationship Id="rId164" Type="http://schemas.openxmlformats.org/officeDocument/2006/relationships/customXml" Target="../ink/ink1291.xml"/><Relationship Id="rId169" Type="http://schemas.openxmlformats.org/officeDocument/2006/relationships/image" Target="../media/image1190.png"/><Relationship Id="rId185" Type="http://schemas.openxmlformats.org/officeDocument/2006/relationships/image" Target="../media/image1198.png"/><Relationship Id="rId4" Type="http://schemas.openxmlformats.org/officeDocument/2006/relationships/customXml" Target="../ink/ink1211.xml"/><Relationship Id="rId9" Type="http://schemas.openxmlformats.org/officeDocument/2006/relationships/image" Target="../media/image11100.png"/><Relationship Id="rId180" Type="http://schemas.openxmlformats.org/officeDocument/2006/relationships/customXml" Target="../ink/ink1299.xml"/><Relationship Id="rId210" Type="http://schemas.openxmlformats.org/officeDocument/2006/relationships/customXml" Target="../ink/ink1314.xml"/><Relationship Id="rId215" Type="http://schemas.openxmlformats.org/officeDocument/2006/relationships/image" Target="../media/image1213.png"/><Relationship Id="rId26" Type="http://schemas.openxmlformats.org/officeDocument/2006/relationships/customXml" Target="../ink/ink1222.xml"/><Relationship Id="rId47" Type="http://schemas.openxmlformats.org/officeDocument/2006/relationships/image" Target="../media/image1129.png"/><Relationship Id="rId68" Type="http://schemas.openxmlformats.org/officeDocument/2006/relationships/customXml" Target="../ink/ink1243.xml"/><Relationship Id="rId89" Type="http://schemas.openxmlformats.org/officeDocument/2006/relationships/image" Target="../media/image1150.png"/><Relationship Id="rId112" Type="http://schemas.openxmlformats.org/officeDocument/2006/relationships/customXml" Target="../ink/ink1265.xml"/><Relationship Id="rId133" Type="http://schemas.openxmlformats.org/officeDocument/2006/relationships/image" Target="../media/image1172.png"/><Relationship Id="rId154" Type="http://schemas.openxmlformats.org/officeDocument/2006/relationships/customXml" Target="../ink/ink1286.xml"/><Relationship Id="rId175" Type="http://schemas.openxmlformats.org/officeDocument/2006/relationships/image" Target="../media/image1193.png"/><Relationship Id="rId196" Type="http://schemas.openxmlformats.org/officeDocument/2006/relationships/customXml" Target="../ink/ink1307.xml"/><Relationship Id="rId200" Type="http://schemas.openxmlformats.org/officeDocument/2006/relationships/customXml" Target="../ink/ink1309.xml"/><Relationship Id="rId16" Type="http://schemas.openxmlformats.org/officeDocument/2006/relationships/customXml" Target="../ink/ink1217.xml"/><Relationship Id="rId221" Type="http://schemas.openxmlformats.org/officeDocument/2006/relationships/image" Target="../media/image1216.png"/><Relationship Id="rId37" Type="http://schemas.openxmlformats.org/officeDocument/2006/relationships/image" Target="../media/image1124.png"/><Relationship Id="rId58" Type="http://schemas.openxmlformats.org/officeDocument/2006/relationships/customXml" Target="../ink/ink1238.xml"/><Relationship Id="rId79" Type="http://schemas.openxmlformats.org/officeDocument/2006/relationships/image" Target="../media/image1145.png"/><Relationship Id="rId102" Type="http://schemas.openxmlformats.org/officeDocument/2006/relationships/customXml" Target="../ink/ink1260.xml"/><Relationship Id="rId123" Type="http://schemas.openxmlformats.org/officeDocument/2006/relationships/image" Target="../media/image1167.png"/><Relationship Id="rId144" Type="http://schemas.openxmlformats.org/officeDocument/2006/relationships/customXml" Target="../ink/ink1281.xml"/><Relationship Id="rId90" Type="http://schemas.openxmlformats.org/officeDocument/2006/relationships/customXml" Target="../ink/ink1254.xml"/><Relationship Id="rId165" Type="http://schemas.openxmlformats.org/officeDocument/2006/relationships/image" Target="../media/image1188.png"/><Relationship Id="rId186" Type="http://schemas.openxmlformats.org/officeDocument/2006/relationships/customXml" Target="../ink/ink1302.xml"/><Relationship Id="rId211" Type="http://schemas.openxmlformats.org/officeDocument/2006/relationships/image" Target="../media/image1211.png"/><Relationship Id="rId27" Type="http://schemas.openxmlformats.org/officeDocument/2006/relationships/image" Target="../media/image1119.png"/><Relationship Id="rId48" Type="http://schemas.openxmlformats.org/officeDocument/2006/relationships/customXml" Target="../ink/ink1233.xml"/><Relationship Id="rId69" Type="http://schemas.openxmlformats.org/officeDocument/2006/relationships/image" Target="../media/image1140.png"/><Relationship Id="rId113" Type="http://schemas.openxmlformats.org/officeDocument/2006/relationships/image" Target="../media/image1162.png"/><Relationship Id="rId134" Type="http://schemas.openxmlformats.org/officeDocument/2006/relationships/customXml" Target="../ink/ink1276.xml"/><Relationship Id="rId80" Type="http://schemas.openxmlformats.org/officeDocument/2006/relationships/customXml" Target="../ink/ink1249.xml"/><Relationship Id="rId155" Type="http://schemas.openxmlformats.org/officeDocument/2006/relationships/image" Target="../media/image1183.png"/><Relationship Id="rId176" Type="http://schemas.openxmlformats.org/officeDocument/2006/relationships/customXml" Target="../ink/ink1297.xml"/><Relationship Id="rId197" Type="http://schemas.openxmlformats.org/officeDocument/2006/relationships/image" Target="../media/image1204.png"/><Relationship Id="rId201" Type="http://schemas.openxmlformats.org/officeDocument/2006/relationships/image" Target="../media/image1206.png"/><Relationship Id="rId222" Type="http://schemas.openxmlformats.org/officeDocument/2006/relationships/customXml" Target="../ink/ink1320.xml"/><Relationship Id="rId17" Type="http://schemas.openxmlformats.org/officeDocument/2006/relationships/image" Target="../media/image1114.png"/><Relationship Id="rId38" Type="http://schemas.openxmlformats.org/officeDocument/2006/relationships/customXml" Target="../ink/ink1228.xml"/><Relationship Id="rId59" Type="http://schemas.openxmlformats.org/officeDocument/2006/relationships/image" Target="../media/image1135.png"/><Relationship Id="rId103" Type="http://schemas.openxmlformats.org/officeDocument/2006/relationships/image" Target="../media/image1157.png"/><Relationship Id="rId124" Type="http://schemas.openxmlformats.org/officeDocument/2006/relationships/customXml" Target="../ink/ink1271.xml"/><Relationship Id="rId70" Type="http://schemas.openxmlformats.org/officeDocument/2006/relationships/customXml" Target="../ink/ink1244.xml"/><Relationship Id="rId91" Type="http://schemas.openxmlformats.org/officeDocument/2006/relationships/image" Target="../media/image1151.png"/><Relationship Id="rId145" Type="http://schemas.openxmlformats.org/officeDocument/2006/relationships/image" Target="../media/image1178.png"/><Relationship Id="rId166" Type="http://schemas.openxmlformats.org/officeDocument/2006/relationships/customXml" Target="../ink/ink1292.xml"/><Relationship Id="rId187" Type="http://schemas.openxmlformats.org/officeDocument/2006/relationships/image" Target="../media/image11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15.xml"/><Relationship Id="rId28" Type="http://schemas.openxmlformats.org/officeDocument/2006/relationships/customXml" Target="../ink/ink1223.xml"/><Relationship Id="rId49" Type="http://schemas.openxmlformats.org/officeDocument/2006/relationships/image" Target="../media/image1130.png"/><Relationship Id="rId114" Type="http://schemas.openxmlformats.org/officeDocument/2006/relationships/customXml" Target="../ink/ink1266.xml"/><Relationship Id="rId60" Type="http://schemas.openxmlformats.org/officeDocument/2006/relationships/customXml" Target="../ink/ink1239.xml"/><Relationship Id="rId81" Type="http://schemas.openxmlformats.org/officeDocument/2006/relationships/image" Target="../media/image1146.png"/><Relationship Id="rId135" Type="http://schemas.openxmlformats.org/officeDocument/2006/relationships/image" Target="../media/image1173.png"/><Relationship Id="rId156" Type="http://schemas.openxmlformats.org/officeDocument/2006/relationships/customXml" Target="../ink/ink1287.xml"/><Relationship Id="rId177" Type="http://schemas.openxmlformats.org/officeDocument/2006/relationships/image" Target="../media/image1194.png"/><Relationship Id="rId198" Type="http://schemas.openxmlformats.org/officeDocument/2006/relationships/customXml" Target="../ink/ink1308.xml"/><Relationship Id="rId202" Type="http://schemas.openxmlformats.org/officeDocument/2006/relationships/customXml" Target="../ink/ink1310.xml"/><Relationship Id="rId223" Type="http://schemas.openxmlformats.org/officeDocument/2006/relationships/image" Target="../media/image1217.png"/><Relationship Id="rId18" Type="http://schemas.openxmlformats.org/officeDocument/2006/relationships/customXml" Target="../ink/ink1218.xml"/><Relationship Id="rId39" Type="http://schemas.openxmlformats.org/officeDocument/2006/relationships/image" Target="../media/image1125.png"/><Relationship Id="rId50" Type="http://schemas.openxmlformats.org/officeDocument/2006/relationships/customXml" Target="../ink/ink1234.xml"/><Relationship Id="rId104" Type="http://schemas.openxmlformats.org/officeDocument/2006/relationships/customXml" Target="../ink/ink1261.xml"/><Relationship Id="rId125" Type="http://schemas.openxmlformats.org/officeDocument/2006/relationships/image" Target="../media/image1168.png"/><Relationship Id="rId146" Type="http://schemas.openxmlformats.org/officeDocument/2006/relationships/customXml" Target="../ink/ink1282.xml"/><Relationship Id="rId167" Type="http://schemas.openxmlformats.org/officeDocument/2006/relationships/image" Target="../media/image1189.png"/><Relationship Id="rId188" Type="http://schemas.openxmlformats.org/officeDocument/2006/relationships/customXml" Target="../ink/ink1303.xml"/><Relationship Id="rId71" Type="http://schemas.openxmlformats.org/officeDocument/2006/relationships/image" Target="../media/image1141.png"/><Relationship Id="rId92" Type="http://schemas.openxmlformats.org/officeDocument/2006/relationships/customXml" Target="../ink/ink1255.xml"/><Relationship Id="rId213" Type="http://schemas.openxmlformats.org/officeDocument/2006/relationships/image" Target="../media/image1212.png"/><Relationship Id="rId2" Type="http://schemas.openxmlformats.org/officeDocument/2006/relationships/customXml" Target="../ink/ink1210.xml"/><Relationship Id="rId29" Type="http://schemas.openxmlformats.org/officeDocument/2006/relationships/image" Target="../media/image1120.png"/><Relationship Id="rId40" Type="http://schemas.openxmlformats.org/officeDocument/2006/relationships/customXml" Target="../ink/ink1229.xml"/><Relationship Id="rId115" Type="http://schemas.openxmlformats.org/officeDocument/2006/relationships/image" Target="../media/image1163.png"/><Relationship Id="rId136" Type="http://schemas.openxmlformats.org/officeDocument/2006/relationships/customXml" Target="../ink/ink1277.xml"/><Relationship Id="rId157" Type="http://schemas.openxmlformats.org/officeDocument/2006/relationships/image" Target="../media/image1184.png"/><Relationship Id="rId178" Type="http://schemas.openxmlformats.org/officeDocument/2006/relationships/customXml" Target="../ink/ink1298.xml"/><Relationship Id="rId61" Type="http://schemas.openxmlformats.org/officeDocument/2006/relationships/image" Target="../media/image1136.png"/><Relationship Id="rId82" Type="http://schemas.openxmlformats.org/officeDocument/2006/relationships/customXml" Target="../ink/ink1250.xml"/><Relationship Id="rId199" Type="http://schemas.openxmlformats.org/officeDocument/2006/relationships/image" Target="../media/image1205.png"/><Relationship Id="rId203" Type="http://schemas.openxmlformats.org/officeDocument/2006/relationships/image" Target="../media/image1207.png"/><Relationship Id="rId19" Type="http://schemas.openxmlformats.org/officeDocument/2006/relationships/image" Target="../media/image1115.png"/><Relationship Id="rId224" Type="http://schemas.openxmlformats.org/officeDocument/2006/relationships/customXml" Target="../ink/ink1321.xml"/><Relationship Id="rId30" Type="http://schemas.openxmlformats.org/officeDocument/2006/relationships/customXml" Target="../ink/ink1224.xml"/><Relationship Id="rId105" Type="http://schemas.openxmlformats.org/officeDocument/2006/relationships/image" Target="../media/image1158.png"/><Relationship Id="rId126" Type="http://schemas.openxmlformats.org/officeDocument/2006/relationships/customXml" Target="../ink/ink1272.xml"/><Relationship Id="rId147" Type="http://schemas.openxmlformats.org/officeDocument/2006/relationships/image" Target="../media/image1179.png"/><Relationship Id="rId168" Type="http://schemas.openxmlformats.org/officeDocument/2006/relationships/customXml" Target="../ink/ink1293.xml"/><Relationship Id="rId51" Type="http://schemas.openxmlformats.org/officeDocument/2006/relationships/image" Target="../media/image1131.png"/><Relationship Id="rId72" Type="http://schemas.openxmlformats.org/officeDocument/2006/relationships/customXml" Target="../ink/ink1245.xml"/><Relationship Id="rId93" Type="http://schemas.openxmlformats.org/officeDocument/2006/relationships/image" Target="../media/image1152.png"/><Relationship Id="rId189" Type="http://schemas.openxmlformats.org/officeDocument/2006/relationships/image" Target="../media/image1200.png"/><Relationship Id="rId3" Type="http://schemas.openxmlformats.org/officeDocument/2006/relationships/image" Target="../media/image11070.png"/><Relationship Id="rId214" Type="http://schemas.openxmlformats.org/officeDocument/2006/relationships/customXml" Target="../ink/ink13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7.xml"/><Relationship Id="rId13" Type="http://schemas.openxmlformats.org/officeDocument/2006/relationships/image" Target="../media/image1225.png"/><Relationship Id="rId3" Type="http://schemas.openxmlformats.org/officeDocument/2006/relationships/image" Target="../media/image1221.png"/><Relationship Id="rId7" Type="http://schemas.openxmlformats.org/officeDocument/2006/relationships/image" Target="../media/image1223.png"/><Relationship Id="rId12" Type="http://schemas.openxmlformats.org/officeDocument/2006/relationships/customXml" Target="../ink/ink1329.xml"/><Relationship Id="rId2" Type="http://schemas.openxmlformats.org/officeDocument/2006/relationships/customXml" Target="../ink/ink1324.xml"/><Relationship Id="rId16" Type="http://schemas.openxmlformats.org/officeDocument/2006/relationships/customXml" Target="../ink/ink13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6.xml"/><Relationship Id="rId11" Type="http://schemas.openxmlformats.org/officeDocument/2006/relationships/image" Target="../media/image1112.png"/><Relationship Id="rId5" Type="http://schemas.openxmlformats.org/officeDocument/2006/relationships/image" Target="../media/image1222.png"/><Relationship Id="rId15" Type="http://schemas.openxmlformats.org/officeDocument/2006/relationships/customXml" Target="../ink/ink1331.xml"/><Relationship Id="rId10" Type="http://schemas.openxmlformats.org/officeDocument/2006/relationships/customXml" Target="../ink/ink1328.xml"/><Relationship Id="rId4" Type="http://schemas.openxmlformats.org/officeDocument/2006/relationships/customXml" Target="../ink/ink1325.xml"/><Relationship Id="rId9" Type="http://schemas.openxmlformats.org/officeDocument/2006/relationships/image" Target="../media/image1224.png"/><Relationship Id="rId14" Type="http://schemas.openxmlformats.org/officeDocument/2006/relationships/customXml" Target="../ink/ink133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6.xml"/><Relationship Id="rId3" Type="http://schemas.openxmlformats.org/officeDocument/2006/relationships/image" Target="../media/image1226.png"/><Relationship Id="rId7" Type="http://schemas.openxmlformats.org/officeDocument/2006/relationships/image" Target="../media/image1228.png"/><Relationship Id="rId2" Type="http://schemas.openxmlformats.org/officeDocument/2006/relationships/customXml" Target="../ink/ink13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5.xml"/><Relationship Id="rId11" Type="http://schemas.openxmlformats.org/officeDocument/2006/relationships/image" Target="../media/image1230.png"/><Relationship Id="rId5" Type="http://schemas.openxmlformats.org/officeDocument/2006/relationships/image" Target="../media/image1227.png"/><Relationship Id="rId10" Type="http://schemas.openxmlformats.org/officeDocument/2006/relationships/customXml" Target="../ink/ink1337.xml"/><Relationship Id="rId4" Type="http://schemas.openxmlformats.org/officeDocument/2006/relationships/customXml" Target="../ink/ink1334.xml"/><Relationship Id="rId9" Type="http://schemas.openxmlformats.org/officeDocument/2006/relationships/image" Target="../media/image1229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45.xml"/><Relationship Id="rId18" Type="http://schemas.openxmlformats.org/officeDocument/2006/relationships/customXml" Target="../ink/ink1348.xml"/><Relationship Id="rId26" Type="http://schemas.openxmlformats.org/officeDocument/2006/relationships/customXml" Target="../ink/ink1352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56.xml"/><Relationship Id="rId42" Type="http://schemas.openxmlformats.org/officeDocument/2006/relationships/customXml" Target="../ink/ink1360.xml"/><Relationship Id="rId47" Type="http://schemas.openxmlformats.org/officeDocument/2006/relationships/image" Target="../media/image1251.png"/><Relationship Id="rId50" Type="http://schemas.openxmlformats.org/officeDocument/2006/relationships/customXml" Target="../ink/ink1364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38.xml"/><Relationship Id="rId16" Type="http://schemas.openxmlformats.org/officeDocument/2006/relationships/customXml" Target="../ink/ink1347.xml"/><Relationship Id="rId29" Type="http://schemas.openxmlformats.org/officeDocument/2006/relationships/image" Target="../media/image1242.png"/><Relationship Id="rId11" Type="http://schemas.openxmlformats.org/officeDocument/2006/relationships/customXml" Target="../ink/ink1343.xml"/><Relationship Id="rId24" Type="http://schemas.openxmlformats.org/officeDocument/2006/relationships/customXml" Target="../ink/ink1351.xml"/><Relationship Id="rId32" Type="http://schemas.openxmlformats.org/officeDocument/2006/relationships/customXml" Target="../ink/ink1355.xml"/><Relationship Id="rId37" Type="http://schemas.openxmlformats.org/officeDocument/2006/relationships/image" Target="../media/image1246.png"/><Relationship Id="rId40" Type="http://schemas.openxmlformats.org/officeDocument/2006/relationships/customXml" Target="../ink/ink1359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368.xml"/><Relationship Id="rId5" Type="http://schemas.openxmlformats.org/officeDocument/2006/relationships/image" Target="../media/image1232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46.xml"/><Relationship Id="rId22" Type="http://schemas.openxmlformats.org/officeDocument/2006/relationships/customXml" Target="../ink/ink1350.xml"/><Relationship Id="rId27" Type="http://schemas.openxmlformats.org/officeDocument/2006/relationships/image" Target="../media/image1241.png"/><Relationship Id="rId30" Type="http://schemas.openxmlformats.org/officeDocument/2006/relationships/customXml" Target="../ink/ink1354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63.xml"/><Relationship Id="rId56" Type="http://schemas.openxmlformats.org/officeDocument/2006/relationships/customXml" Target="../ink/ink1367.xml"/><Relationship Id="rId8" Type="http://schemas.openxmlformats.org/officeDocument/2006/relationships/customXml" Target="../ink/ink1341.xml"/><Relationship Id="rId51" Type="http://schemas.openxmlformats.org/officeDocument/2006/relationships/image" Target="../media/image1253.png"/><Relationship Id="rId3" Type="http://schemas.openxmlformats.org/officeDocument/2006/relationships/image" Target="../media/image1231.png"/><Relationship Id="rId12" Type="http://schemas.openxmlformats.org/officeDocument/2006/relationships/customXml" Target="../ink/ink1344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58.xml"/><Relationship Id="rId46" Type="http://schemas.openxmlformats.org/officeDocument/2006/relationships/customXml" Target="../ink/ink1362.xml"/><Relationship Id="rId59" Type="http://schemas.openxmlformats.org/officeDocument/2006/relationships/image" Target="../media/image1257.png"/><Relationship Id="rId20" Type="http://schemas.openxmlformats.org/officeDocument/2006/relationships/customXml" Target="../ink/ink1349.xml"/><Relationship Id="rId41" Type="http://schemas.openxmlformats.org/officeDocument/2006/relationships/image" Target="../media/image1248.png"/><Relationship Id="rId54" Type="http://schemas.openxmlformats.org/officeDocument/2006/relationships/customXml" Target="../ink/ink13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40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53.xml"/><Relationship Id="rId36" Type="http://schemas.openxmlformats.org/officeDocument/2006/relationships/customXml" Target="../ink/ink1357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42.xml"/><Relationship Id="rId31" Type="http://schemas.openxmlformats.org/officeDocument/2006/relationships/image" Target="../media/image1243.png"/><Relationship Id="rId44" Type="http://schemas.openxmlformats.org/officeDocument/2006/relationships/customXml" Target="../ink/ink1361.xml"/><Relationship Id="rId52" Type="http://schemas.openxmlformats.org/officeDocument/2006/relationships/customXml" Target="../ink/ink1365.xml"/><Relationship Id="rId60" Type="http://schemas.openxmlformats.org/officeDocument/2006/relationships/customXml" Target="../ink/ink1369.xml"/><Relationship Id="rId4" Type="http://schemas.openxmlformats.org/officeDocument/2006/relationships/customXml" Target="../ink/ink1339.xml"/><Relationship Id="rId9" Type="http://schemas.openxmlformats.org/officeDocument/2006/relationships/image" Target="../media/image1234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77.xml"/><Relationship Id="rId18" Type="http://schemas.openxmlformats.org/officeDocument/2006/relationships/customXml" Target="../ink/ink1380.xml"/><Relationship Id="rId26" Type="http://schemas.openxmlformats.org/officeDocument/2006/relationships/customXml" Target="../ink/ink1384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88.xml"/><Relationship Id="rId42" Type="http://schemas.openxmlformats.org/officeDocument/2006/relationships/customXml" Target="../ink/ink1392.xml"/><Relationship Id="rId47" Type="http://schemas.openxmlformats.org/officeDocument/2006/relationships/image" Target="../media/image1251.png"/><Relationship Id="rId50" Type="http://schemas.openxmlformats.org/officeDocument/2006/relationships/customXml" Target="../ink/ink1396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70.xml"/><Relationship Id="rId16" Type="http://schemas.openxmlformats.org/officeDocument/2006/relationships/customXml" Target="../ink/ink1379.xml"/><Relationship Id="rId29" Type="http://schemas.openxmlformats.org/officeDocument/2006/relationships/image" Target="../media/image1242.png"/><Relationship Id="rId11" Type="http://schemas.openxmlformats.org/officeDocument/2006/relationships/customXml" Target="../ink/ink1375.xml"/><Relationship Id="rId24" Type="http://schemas.openxmlformats.org/officeDocument/2006/relationships/customXml" Target="../ink/ink1383.xml"/><Relationship Id="rId32" Type="http://schemas.openxmlformats.org/officeDocument/2006/relationships/customXml" Target="../ink/ink1387.xml"/><Relationship Id="rId37" Type="http://schemas.openxmlformats.org/officeDocument/2006/relationships/image" Target="../media/image1246.png"/><Relationship Id="rId40" Type="http://schemas.openxmlformats.org/officeDocument/2006/relationships/customXml" Target="../ink/ink1391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400.xml"/><Relationship Id="rId5" Type="http://schemas.openxmlformats.org/officeDocument/2006/relationships/image" Target="../media/image1260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78.xml"/><Relationship Id="rId22" Type="http://schemas.openxmlformats.org/officeDocument/2006/relationships/customXml" Target="../ink/ink1382.xml"/><Relationship Id="rId27" Type="http://schemas.openxmlformats.org/officeDocument/2006/relationships/image" Target="../media/image1241.png"/><Relationship Id="rId30" Type="http://schemas.openxmlformats.org/officeDocument/2006/relationships/customXml" Target="../ink/ink1386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95.xml"/><Relationship Id="rId56" Type="http://schemas.openxmlformats.org/officeDocument/2006/relationships/customXml" Target="../ink/ink1399.xml"/><Relationship Id="rId8" Type="http://schemas.openxmlformats.org/officeDocument/2006/relationships/customXml" Target="../ink/ink1373.xml"/><Relationship Id="rId51" Type="http://schemas.openxmlformats.org/officeDocument/2006/relationships/image" Target="../media/image1253.png"/><Relationship Id="rId3" Type="http://schemas.openxmlformats.org/officeDocument/2006/relationships/image" Target="../media/image1259.png"/><Relationship Id="rId12" Type="http://schemas.openxmlformats.org/officeDocument/2006/relationships/customXml" Target="../ink/ink1376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90.xml"/><Relationship Id="rId46" Type="http://schemas.openxmlformats.org/officeDocument/2006/relationships/customXml" Target="../ink/ink1394.xml"/><Relationship Id="rId59" Type="http://schemas.openxmlformats.org/officeDocument/2006/relationships/image" Target="../media/image1257.png"/><Relationship Id="rId20" Type="http://schemas.openxmlformats.org/officeDocument/2006/relationships/customXml" Target="../ink/ink1381.xml"/><Relationship Id="rId41" Type="http://schemas.openxmlformats.org/officeDocument/2006/relationships/image" Target="../media/image1248.png"/><Relationship Id="rId54" Type="http://schemas.openxmlformats.org/officeDocument/2006/relationships/customXml" Target="../ink/ink139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72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85.xml"/><Relationship Id="rId36" Type="http://schemas.openxmlformats.org/officeDocument/2006/relationships/customXml" Target="../ink/ink1389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74.xml"/><Relationship Id="rId31" Type="http://schemas.openxmlformats.org/officeDocument/2006/relationships/image" Target="../media/image1243.png"/><Relationship Id="rId44" Type="http://schemas.openxmlformats.org/officeDocument/2006/relationships/customXml" Target="../ink/ink1393.xml"/><Relationship Id="rId52" Type="http://schemas.openxmlformats.org/officeDocument/2006/relationships/customXml" Target="../ink/ink1397.xml"/><Relationship Id="rId60" Type="http://schemas.openxmlformats.org/officeDocument/2006/relationships/customXml" Target="../ink/ink1401.xml"/><Relationship Id="rId4" Type="http://schemas.openxmlformats.org/officeDocument/2006/relationships/customXml" Target="../ink/ink1371.xml"/><Relationship Id="rId9" Type="http://schemas.openxmlformats.org/officeDocument/2006/relationships/image" Target="../media/image1234.png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8.png"/><Relationship Id="rId299" Type="http://schemas.openxmlformats.org/officeDocument/2006/relationships/image" Target="../media/image1409.png"/><Relationship Id="rId21" Type="http://schemas.openxmlformats.org/officeDocument/2006/relationships/image" Target="../media/image1270.png"/><Relationship Id="rId63" Type="http://schemas.openxmlformats.org/officeDocument/2006/relationships/image" Target="../media/image1291.png"/><Relationship Id="rId159" Type="http://schemas.openxmlformats.org/officeDocument/2006/relationships/image" Target="../media/image1339.png"/><Relationship Id="rId324" Type="http://schemas.openxmlformats.org/officeDocument/2006/relationships/customXml" Target="../ink/ink1563.xml"/><Relationship Id="rId170" Type="http://schemas.openxmlformats.org/officeDocument/2006/relationships/customXml" Target="../ink/ink1486.xml"/><Relationship Id="rId226" Type="http://schemas.openxmlformats.org/officeDocument/2006/relationships/customXml" Target="../ink/ink1514.xml"/><Relationship Id="rId268" Type="http://schemas.openxmlformats.org/officeDocument/2006/relationships/customXml" Target="../ink/ink1535.xml"/><Relationship Id="rId32" Type="http://schemas.openxmlformats.org/officeDocument/2006/relationships/customXml" Target="../ink/ink1417.xml"/><Relationship Id="rId74" Type="http://schemas.openxmlformats.org/officeDocument/2006/relationships/customXml" Target="../ink/ink1438.xml"/><Relationship Id="rId128" Type="http://schemas.openxmlformats.org/officeDocument/2006/relationships/customXml" Target="../ink/ink1465.xml"/><Relationship Id="rId335" Type="http://schemas.openxmlformats.org/officeDocument/2006/relationships/image" Target="../media/image1427.png"/><Relationship Id="rId5" Type="http://schemas.openxmlformats.org/officeDocument/2006/relationships/image" Target="../media/image1262.png"/><Relationship Id="rId181" Type="http://schemas.openxmlformats.org/officeDocument/2006/relationships/image" Target="../media/image1350.png"/><Relationship Id="rId237" Type="http://schemas.openxmlformats.org/officeDocument/2006/relationships/image" Target="../media/image1378.png"/><Relationship Id="rId279" Type="http://schemas.openxmlformats.org/officeDocument/2006/relationships/image" Target="../media/image1399.png"/><Relationship Id="rId43" Type="http://schemas.openxmlformats.org/officeDocument/2006/relationships/image" Target="../media/image1281.png"/><Relationship Id="rId139" Type="http://schemas.openxmlformats.org/officeDocument/2006/relationships/image" Target="../media/image1329.png"/><Relationship Id="rId290" Type="http://schemas.openxmlformats.org/officeDocument/2006/relationships/customXml" Target="../ink/ink1546.xml"/><Relationship Id="rId304" Type="http://schemas.openxmlformats.org/officeDocument/2006/relationships/customXml" Target="../ink/ink1553.xml"/><Relationship Id="rId85" Type="http://schemas.openxmlformats.org/officeDocument/2006/relationships/image" Target="../media/image1302.png"/><Relationship Id="rId150" Type="http://schemas.openxmlformats.org/officeDocument/2006/relationships/customXml" Target="../ink/ink1476.xml"/><Relationship Id="rId192" Type="http://schemas.openxmlformats.org/officeDocument/2006/relationships/customXml" Target="../ink/ink1497.xml"/><Relationship Id="rId206" Type="http://schemas.openxmlformats.org/officeDocument/2006/relationships/customXml" Target="../ink/ink1504.xml"/><Relationship Id="rId248" Type="http://schemas.openxmlformats.org/officeDocument/2006/relationships/customXml" Target="../ink/ink1525.xml"/><Relationship Id="rId12" Type="http://schemas.openxmlformats.org/officeDocument/2006/relationships/customXml" Target="../ink/ink1407.xml"/><Relationship Id="rId108" Type="http://schemas.openxmlformats.org/officeDocument/2006/relationships/customXml" Target="../ink/ink1455.xml"/><Relationship Id="rId315" Type="http://schemas.openxmlformats.org/officeDocument/2006/relationships/image" Target="../media/image1417.png"/><Relationship Id="rId54" Type="http://schemas.openxmlformats.org/officeDocument/2006/relationships/customXml" Target="../ink/ink1428.xml"/><Relationship Id="rId96" Type="http://schemas.openxmlformats.org/officeDocument/2006/relationships/customXml" Target="../ink/ink1449.xml"/><Relationship Id="rId161" Type="http://schemas.openxmlformats.org/officeDocument/2006/relationships/image" Target="../media/image1340.png"/><Relationship Id="rId217" Type="http://schemas.openxmlformats.org/officeDocument/2006/relationships/image" Target="../media/image1368.png"/><Relationship Id="rId259" Type="http://schemas.openxmlformats.org/officeDocument/2006/relationships/image" Target="../media/image1389.png"/><Relationship Id="rId23" Type="http://schemas.openxmlformats.org/officeDocument/2006/relationships/image" Target="../media/image1271.png"/><Relationship Id="rId119" Type="http://schemas.openxmlformats.org/officeDocument/2006/relationships/image" Target="../media/image1319.png"/><Relationship Id="rId270" Type="http://schemas.openxmlformats.org/officeDocument/2006/relationships/customXml" Target="../ink/ink1536.xml"/><Relationship Id="rId326" Type="http://schemas.openxmlformats.org/officeDocument/2006/relationships/customXml" Target="../ink/ink1564.xml"/><Relationship Id="rId65" Type="http://schemas.openxmlformats.org/officeDocument/2006/relationships/image" Target="../media/image1292.png"/><Relationship Id="rId130" Type="http://schemas.openxmlformats.org/officeDocument/2006/relationships/customXml" Target="../ink/ink1466.xml"/><Relationship Id="rId172" Type="http://schemas.openxmlformats.org/officeDocument/2006/relationships/customXml" Target="../ink/ink1487.xml"/><Relationship Id="rId228" Type="http://schemas.openxmlformats.org/officeDocument/2006/relationships/customXml" Target="../ink/ink1515.xml"/><Relationship Id="rId281" Type="http://schemas.openxmlformats.org/officeDocument/2006/relationships/image" Target="../media/image1400.png"/><Relationship Id="rId337" Type="http://schemas.openxmlformats.org/officeDocument/2006/relationships/image" Target="../media/image1428.png"/><Relationship Id="rId34" Type="http://schemas.openxmlformats.org/officeDocument/2006/relationships/customXml" Target="../ink/ink1418.xml"/><Relationship Id="rId76" Type="http://schemas.openxmlformats.org/officeDocument/2006/relationships/customXml" Target="../ink/ink1439.xml"/><Relationship Id="rId141" Type="http://schemas.openxmlformats.org/officeDocument/2006/relationships/image" Target="../media/image1330.png"/><Relationship Id="rId7" Type="http://schemas.openxmlformats.org/officeDocument/2006/relationships/image" Target="../media/image1263.png"/><Relationship Id="rId183" Type="http://schemas.openxmlformats.org/officeDocument/2006/relationships/image" Target="../media/image1351.png"/><Relationship Id="rId239" Type="http://schemas.openxmlformats.org/officeDocument/2006/relationships/image" Target="../media/image1379.png"/><Relationship Id="rId250" Type="http://schemas.openxmlformats.org/officeDocument/2006/relationships/customXml" Target="../ink/ink1526.xml"/><Relationship Id="rId292" Type="http://schemas.openxmlformats.org/officeDocument/2006/relationships/customXml" Target="../ink/ink1547.xml"/><Relationship Id="rId306" Type="http://schemas.openxmlformats.org/officeDocument/2006/relationships/customXml" Target="../ink/ink1554.xml"/><Relationship Id="rId45" Type="http://schemas.openxmlformats.org/officeDocument/2006/relationships/image" Target="../media/image1282.png"/><Relationship Id="rId87" Type="http://schemas.openxmlformats.org/officeDocument/2006/relationships/image" Target="../media/image1303.png"/><Relationship Id="rId110" Type="http://schemas.openxmlformats.org/officeDocument/2006/relationships/customXml" Target="../ink/ink1456.xml"/><Relationship Id="rId152" Type="http://schemas.openxmlformats.org/officeDocument/2006/relationships/customXml" Target="../ink/ink1477.xml"/><Relationship Id="rId194" Type="http://schemas.openxmlformats.org/officeDocument/2006/relationships/customXml" Target="../ink/ink1498.xml"/><Relationship Id="rId208" Type="http://schemas.openxmlformats.org/officeDocument/2006/relationships/customXml" Target="../ink/ink1505.xml"/><Relationship Id="rId240" Type="http://schemas.openxmlformats.org/officeDocument/2006/relationships/customXml" Target="../ink/ink1521.xml"/><Relationship Id="rId261" Type="http://schemas.openxmlformats.org/officeDocument/2006/relationships/image" Target="../media/image1390.png"/><Relationship Id="rId14" Type="http://schemas.openxmlformats.org/officeDocument/2006/relationships/customXml" Target="../ink/ink1408.xml"/><Relationship Id="rId35" Type="http://schemas.openxmlformats.org/officeDocument/2006/relationships/image" Target="../media/image1277.png"/><Relationship Id="rId56" Type="http://schemas.openxmlformats.org/officeDocument/2006/relationships/customXml" Target="../ink/ink1429.xml"/><Relationship Id="rId77" Type="http://schemas.openxmlformats.org/officeDocument/2006/relationships/image" Target="../media/image1298.png"/><Relationship Id="rId100" Type="http://schemas.openxmlformats.org/officeDocument/2006/relationships/customXml" Target="../ink/ink1451.xml"/><Relationship Id="rId282" Type="http://schemas.openxmlformats.org/officeDocument/2006/relationships/customXml" Target="../ink/ink1542.xml"/><Relationship Id="rId317" Type="http://schemas.openxmlformats.org/officeDocument/2006/relationships/image" Target="../media/image1418.png"/><Relationship Id="rId338" Type="http://schemas.openxmlformats.org/officeDocument/2006/relationships/customXml" Target="../ink/ink1570.xml"/><Relationship Id="rId8" Type="http://schemas.openxmlformats.org/officeDocument/2006/relationships/customXml" Target="../ink/ink1405.xml"/><Relationship Id="rId98" Type="http://schemas.openxmlformats.org/officeDocument/2006/relationships/customXml" Target="../ink/ink1450.xml"/><Relationship Id="rId121" Type="http://schemas.openxmlformats.org/officeDocument/2006/relationships/image" Target="../media/image1320.png"/><Relationship Id="rId142" Type="http://schemas.openxmlformats.org/officeDocument/2006/relationships/customXml" Target="../ink/ink1472.xml"/><Relationship Id="rId163" Type="http://schemas.openxmlformats.org/officeDocument/2006/relationships/image" Target="../media/image1341.png"/><Relationship Id="rId184" Type="http://schemas.openxmlformats.org/officeDocument/2006/relationships/customXml" Target="../ink/ink1493.xml"/><Relationship Id="rId219" Type="http://schemas.openxmlformats.org/officeDocument/2006/relationships/image" Target="../media/image1369.png"/><Relationship Id="rId230" Type="http://schemas.openxmlformats.org/officeDocument/2006/relationships/customXml" Target="../ink/ink1516.xml"/><Relationship Id="rId251" Type="http://schemas.openxmlformats.org/officeDocument/2006/relationships/image" Target="../media/image1385.png"/><Relationship Id="rId25" Type="http://schemas.openxmlformats.org/officeDocument/2006/relationships/image" Target="../media/image1272.png"/><Relationship Id="rId46" Type="http://schemas.openxmlformats.org/officeDocument/2006/relationships/customXml" Target="../ink/ink1424.xml"/><Relationship Id="rId67" Type="http://schemas.openxmlformats.org/officeDocument/2006/relationships/image" Target="../media/image1293.png"/><Relationship Id="rId272" Type="http://schemas.openxmlformats.org/officeDocument/2006/relationships/customXml" Target="../ink/ink1537.xml"/><Relationship Id="rId293" Type="http://schemas.openxmlformats.org/officeDocument/2006/relationships/image" Target="../media/image1406.png"/><Relationship Id="rId307" Type="http://schemas.openxmlformats.org/officeDocument/2006/relationships/image" Target="../media/image1413.png"/><Relationship Id="rId328" Type="http://schemas.openxmlformats.org/officeDocument/2006/relationships/customXml" Target="../ink/ink1565.xml"/><Relationship Id="rId88" Type="http://schemas.openxmlformats.org/officeDocument/2006/relationships/customXml" Target="../ink/ink1445.xml"/><Relationship Id="rId111" Type="http://schemas.openxmlformats.org/officeDocument/2006/relationships/image" Target="../media/image1315.png"/><Relationship Id="rId132" Type="http://schemas.openxmlformats.org/officeDocument/2006/relationships/customXml" Target="../ink/ink1467.xml"/><Relationship Id="rId153" Type="http://schemas.openxmlformats.org/officeDocument/2006/relationships/image" Target="../media/image1336.png"/><Relationship Id="rId174" Type="http://schemas.openxmlformats.org/officeDocument/2006/relationships/customXml" Target="../ink/ink1488.xml"/><Relationship Id="rId195" Type="http://schemas.openxmlformats.org/officeDocument/2006/relationships/image" Target="../media/image1357.png"/><Relationship Id="rId209" Type="http://schemas.openxmlformats.org/officeDocument/2006/relationships/image" Target="../media/image1364.png"/><Relationship Id="rId220" Type="http://schemas.openxmlformats.org/officeDocument/2006/relationships/customXml" Target="../ink/ink1511.xml"/><Relationship Id="rId241" Type="http://schemas.openxmlformats.org/officeDocument/2006/relationships/image" Target="../media/image1380.png"/><Relationship Id="rId15" Type="http://schemas.openxmlformats.org/officeDocument/2006/relationships/image" Target="../media/image1267.png"/><Relationship Id="rId36" Type="http://schemas.openxmlformats.org/officeDocument/2006/relationships/customXml" Target="../ink/ink1419.xml"/><Relationship Id="rId57" Type="http://schemas.openxmlformats.org/officeDocument/2006/relationships/image" Target="../media/image1288.png"/><Relationship Id="rId262" Type="http://schemas.openxmlformats.org/officeDocument/2006/relationships/customXml" Target="../ink/ink1532.xml"/><Relationship Id="rId283" Type="http://schemas.openxmlformats.org/officeDocument/2006/relationships/image" Target="../media/image1401.png"/><Relationship Id="rId318" Type="http://schemas.openxmlformats.org/officeDocument/2006/relationships/customXml" Target="../ink/ink1560.xml"/><Relationship Id="rId339" Type="http://schemas.openxmlformats.org/officeDocument/2006/relationships/image" Target="../media/image1429.png"/><Relationship Id="rId78" Type="http://schemas.openxmlformats.org/officeDocument/2006/relationships/customXml" Target="../ink/ink1440.xml"/><Relationship Id="rId99" Type="http://schemas.openxmlformats.org/officeDocument/2006/relationships/image" Target="../media/image1309.png"/><Relationship Id="rId101" Type="http://schemas.openxmlformats.org/officeDocument/2006/relationships/image" Target="../media/image1310.png"/><Relationship Id="rId122" Type="http://schemas.openxmlformats.org/officeDocument/2006/relationships/customXml" Target="../ink/ink1462.xml"/><Relationship Id="rId143" Type="http://schemas.openxmlformats.org/officeDocument/2006/relationships/image" Target="../media/image1331.png"/><Relationship Id="rId164" Type="http://schemas.openxmlformats.org/officeDocument/2006/relationships/customXml" Target="../ink/ink1483.xml"/><Relationship Id="rId185" Type="http://schemas.openxmlformats.org/officeDocument/2006/relationships/image" Target="../media/image1352.png"/><Relationship Id="rId9" Type="http://schemas.openxmlformats.org/officeDocument/2006/relationships/image" Target="../media/image1264.png"/><Relationship Id="rId210" Type="http://schemas.openxmlformats.org/officeDocument/2006/relationships/customXml" Target="../ink/ink1506.xml"/><Relationship Id="rId26" Type="http://schemas.openxmlformats.org/officeDocument/2006/relationships/customXml" Target="../ink/ink1414.xml"/><Relationship Id="rId231" Type="http://schemas.openxmlformats.org/officeDocument/2006/relationships/image" Target="../media/image1375.png"/><Relationship Id="rId252" Type="http://schemas.openxmlformats.org/officeDocument/2006/relationships/customXml" Target="../ink/ink1527.xml"/><Relationship Id="rId273" Type="http://schemas.openxmlformats.org/officeDocument/2006/relationships/image" Target="../media/image1396.png"/><Relationship Id="rId294" Type="http://schemas.openxmlformats.org/officeDocument/2006/relationships/customXml" Target="../ink/ink1548.xml"/><Relationship Id="rId308" Type="http://schemas.openxmlformats.org/officeDocument/2006/relationships/customXml" Target="../ink/ink1555.xml"/><Relationship Id="rId329" Type="http://schemas.openxmlformats.org/officeDocument/2006/relationships/image" Target="../media/image1424.png"/><Relationship Id="rId47" Type="http://schemas.openxmlformats.org/officeDocument/2006/relationships/image" Target="../media/image1283.png"/><Relationship Id="rId68" Type="http://schemas.openxmlformats.org/officeDocument/2006/relationships/customXml" Target="../ink/ink1435.xml"/><Relationship Id="rId89" Type="http://schemas.openxmlformats.org/officeDocument/2006/relationships/image" Target="../media/image1304.png"/><Relationship Id="rId112" Type="http://schemas.openxmlformats.org/officeDocument/2006/relationships/customXml" Target="../ink/ink1457.xml"/><Relationship Id="rId133" Type="http://schemas.openxmlformats.org/officeDocument/2006/relationships/image" Target="../media/image1326.png"/><Relationship Id="rId154" Type="http://schemas.openxmlformats.org/officeDocument/2006/relationships/customXml" Target="../ink/ink1478.xml"/><Relationship Id="rId175" Type="http://schemas.openxmlformats.org/officeDocument/2006/relationships/image" Target="../media/image1347.png"/><Relationship Id="rId340" Type="http://schemas.openxmlformats.org/officeDocument/2006/relationships/customXml" Target="../ink/ink1571.xml"/><Relationship Id="rId196" Type="http://schemas.openxmlformats.org/officeDocument/2006/relationships/customXml" Target="../ink/ink1499.xml"/><Relationship Id="rId200" Type="http://schemas.openxmlformats.org/officeDocument/2006/relationships/customXml" Target="../ink/ink1501.xml"/><Relationship Id="rId16" Type="http://schemas.openxmlformats.org/officeDocument/2006/relationships/customXml" Target="../ink/ink1409.xml"/><Relationship Id="rId221" Type="http://schemas.openxmlformats.org/officeDocument/2006/relationships/image" Target="../media/image1370.png"/><Relationship Id="rId242" Type="http://schemas.openxmlformats.org/officeDocument/2006/relationships/customXml" Target="../ink/ink1522.xml"/><Relationship Id="rId263" Type="http://schemas.openxmlformats.org/officeDocument/2006/relationships/image" Target="../media/image1391.png"/><Relationship Id="rId284" Type="http://schemas.openxmlformats.org/officeDocument/2006/relationships/customXml" Target="../ink/ink1543.xml"/><Relationship Id="rId319" Type="http://schemas.openxmlformats.org/officeDocument/2006/relationships/image" Target="../media/image1419.png"/><Relationship Id="rId37" Type="http://schemas.openxmlformats.org/officeDocument/2006/relationships/image" Target="../media/image1278.png"/><Relationship Id="rId58" Type="http://schemas.openxmlformats.org/officeDocument/2006/relationships/customXml" Target="../ink/ink1430.xml"/><Relationship Id="rId79" Type="http://schemas.openxmlformats.org/officeDocument/2006/relationships/image" Target="../media/image1299.png"/><Relationship Id="rId102" Type="http://schemas.openxmlformats.org/officeDocument/2006/relationships/customXml" Target="../ink/ink1452.xml"/><Relationship Id="rId123" Type="http://schemas.openxmlformats.org/officeDocument/2006/relationships/image" Target="../media/image1321.png"/><Relationship Id="rId144" Type="http://schemas.openxmlformats.org/officeDocument/2006/relationships/customXml" Target="../ink/ink1473.xml"/><Relationship Id="rId330" Type="http://schemas.openxmlformats.org/officeDocument/2006/relationships/customXml" Target="../ink/ink1566.xml"/><Relationship Id="rId90" Type="http://schemas.openxmlformats.org/officeDocument/2006/relationships/customXml" Target="../ink/ink1446.xml"/><Relationship Id="rId165" Type="http://schemas.openxmlformats.org/officeDocument/2006/relationships/image" Target="../media/image1342.png"/><Relationship Id="rId186" Type="http://schemas.openxmlformats.org/officeDocument/2006/relationships/customXml" Target="../ink/ink1494.xml"/><Relationship Id="rId211" Type="http://schemas.openxmlformats.org/officeDocument/2006/relationships/image" Target="../media/image1365.png"/><Relationship Id="rId232" Type="http://schemas.openxmlformats.org/officeDocument/2006/relationships/customXml" Target="../ink/ink1517.xml"/><Relationship Id="rId253" Type="http://schemas.openxmlformats.org/officeDocument/2006/relationships/image" Target="../media/image1386.png"/><Relationship Id="rId274" Type="http://schemas.openxmlformats.org/officeDocument/2006/relationships/customXml" Target="../ink/ink1538.xml"/><Relationship Id="rId295" Type="http://schemas.openxmlformats.org/officeDocument/2006/relationships/image" Target="../media/image1407.png"/><Relationship Id="rId309" Type="http://schemas.openxmlformats.org/officeDocument/2006/relationships/image" Target="../media/image1414.png"/><Relationship Id="rId27" Type="http://schemas.openxmlformats.org/officeDocument/2006/relationships/image" Target="../media/image1273.png"/><Relationship Id="rId48" Type="http://schemas.openxmlformats.org/officeDocument/2006/relationships/customXml" Target="../ink/ink1425.xml"/><Relationship Id="rId69" Type="http://schemas.openxmlformats.org/officeDocument/2006/relationships/image" Target="../media/image1294.png"/><Relationship Id="rId113" Type="http://schemas.openxmlformats.org/officeDocument/2006/relationships/image" Target="../media/image1316.png"/><Relationship Id="rId134" Type="http://schemas.openxmlformats.org/officeDocument/2006/relationships/customXml" Target="../ink/ink1468.xml"/><Relationship Id="rId320" Type="http://schemas.openxmlformats.org/officeDocument/2006/relationships/customXml" Target="../ink/ink1561.xml"/><Relationship Id="rId80" Type="http://schemas.openxmlformats.org/officeDocument/2006/relationships/customXml" Target="../ink/ink1441.xml"/><Relationship Id="rId155" Type="http://schemas.openxmlformats.org/officeDocument/2006/relationships/image" Target="../media/image1337.png"/><Relationship Id="rId176" Type="http://schemas.openxmlformats.org/officeDocument/2006/relationships/customXml" Target="../ink/ink1489.xml"/><Relationship Id="rId197" Type="http://schemas.openxmlformats.org/officeDocument/2006/relationships/image" Target="../media/image1358.png"/><Relationship Id="rId341" Type="http://schemas.openxmlformats.org/officeDocument/2006/relationships/image" Target="../media/image1430.png"/><Relationship Id="rId201" Type="http://schemas.openxmlformats.org/officeDocument/2006/relationships/image" Target="../media/image1360.png"/><Relationship Id="rId222" Type="http://schemas.openxmlformats.org/officeDocument/2006/relationships/customXml" Target="../ink/ink1512.xml"/><Relationship Id="rId243" Type="http://schemas.openxmlformats.org/officeDocument/2006/relationships/image" Target="../media/image1381.png"/><Relationship Id="rId264" Type="http://schemas.openxmlformats.org/officeDocument/2006/relationships/customXml" Target="../ink/ink1533.xml"/><Relationship Id="rId285" Type="http://schemas.openxmlformats.org/officeDocument/2006/relationships/image" Target="../media/image1402.png"/><Relationship Id="rId17" Type="http://schemas.openxmlformats.org/officeDocument/2006/relationships/image" Target="../media/image1268.png"/><Relationship Id="rId38" Type="http://schemas.openxmlformats.org/officeDocument/2006/relationships/customXml" Target="../ink/ink1420.xml"/><Relationship Id="rId59" Type="http://schemas.openxmlformats.org/officeDocument/2006/relationships/image" Target="../media/image1289.png"/><Relationship Id="rId103" Type="http://schemas.openxmlformats.org/officeDocument/2006/relationships/image" Target="../media/image1311.png"/><Relationship Id="rId124" Type="http://schemas.openxmlformats.org/officeDocument/2006/relationships/customXml" Target="../ink/ink1463.xml"/><Relationship Id="rId310" Type="http://schemas.openxmlformats.org/officeDocument/2006/relationships/customXml" Target="../ink/ink1556.xml"/><Relationship Id="rId70" Type="http://schemas.openxmlformats.org/officeDocument/2006/relationships/customXml" Target="../ink/ink1436.xml"/><Relationship Id="rId91" Type="http://schemas.openxmlformats.org/officeDocument/2006/relationships/image" Target="../media/image1305.png"/><Relationship Id="rId145" Type="http://schemas.openxmlformats.org/officeDocument/2006/relationships/image" Target="../media/image1332.png"/><Relationship Id="rId166" Type="http://schemas.openxmlformats.org/officeDocument/2006/relationships/customXml" Target="../ink/ink1484.xml"/><Relationship Id="rId187" Type="http://schemas.openxmlformats.org/officeDocument/2006/relationships/image" Target="../media/image1353.png"/><Relationship Id="rId331" Type="http://schemas.openxmlformats.org/officeDocument/2006/relationships/image" Target="../media/image142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07.xml"/><Relationship Id="rId233" Type="http://schemas.openxmlformats.org/officeDocument/2006/relationships/image" Target="../media/image1376.png"/><Relationship Id="rId254" Type="http://schemas.openxmlformats.org/officeDocument/2006/relationships/customXml" Target="../ink/ink1528.xml"/><Relationship Id="rId28" Type="http://schemas.openxmlformats.org/officeDocument/2006/relationships/customXml" Target="../ink/ink1415.xml"/><Relationship Id="rId49" Type="http://schemas.openxmlformats.org/officeDocument/2006/relationships/image" Target="../media/image1284.png"/><Relationship Id="rId114" Type="http://schemas.openxmlformats.org/officeDocument/2006/relationships/customXml" Target="../ink/ink1458.xml"/><Relationship Id="rId275" Type="http://schemas.openxmlformats.org/officeDocument/2006/relationships/image" Target="../media/image1397.png"/><Relationship Id="rId296" Type="http://schemas.openxmlformats.org/officeDocument/2006/relationships/customXml" Target="../ink/ink1549.xml"/><Relationship Id="rId300" Type="http://schemas.openxmlformats.org/officeDocument/2006/relationships/customXml" Target="../ink/ink1551.xml"/><Relationship Id="rId60" Type="http://schemas.openxmlformats.org/officeDocument/2006/relationships/customXml" Target="../ink/ink1431.xml"/><Relationship Id="rId81" Type="http://schemas.openxmlformats.org/officeDocument/2006/relationships/image" Target="../media/image1300.png"/><Relationship Id="rId135" Type="http://schemas.openxmlformats.org/officeDocument/2006/relationships/image" Target="../media/image1327.png"/><Relationship Id="rId156" Type="http://schemas.openxmlformats.org/officeDocument/2006/relationships/customXml" Target="../ink/ink1479.xml"/><Relationship Id="rId177" Type="http://schemas.openxmlformats.org/officeDocument/2006/relationships/image" Target="../media/image1348.png"/><Relationship Id="rId198" Type="http://schemas.openxmlformats.org/officeDocument/2006/relationships/customXml" Target="../ink/ink1500.xml"/><Relationship Id="rId321" Type="http://schemas.openxmlformats.org/officeDocument/2006/relationships/image" Target="../media/image1420.png"/><Relationship Id="rId202" Type="http://schemas.openxmlformats.org/officeDocument/2006/relationships/customXml" Target="../ink/ink1502.xml"/><Relationship Id="rId223" Type="http://schemas.openxmlformats.org/officeDocument/2006/relationships/image" Target="../media/image1371.png"/><Relationship Id="rId244" Type="http://schemas.openxmlformats.org/officeDocument/2006/relationships/customXml" Target="../ink/ink1523.xml"/><Relationship Id="rId18" Type="http://schemas.openxmlformats.org/officeDocument/2006/relationships/customXml" Target="../ink/ink1410.xml"/><Relationship Id="rId39" Type="http://schemas.openxmlformats.org/officeDocument/2006/relationships/image" Target="../media/image1279.png"/><Relationship Id="rId265" Type="http://schemas.openxmlformats.org/officeDocument/2006/relationships/image" Target="../media/image1392.png"/><Relationship Id="rId286" Type="http://schemas.openxmlformats.org/officeDocument/2006/relationships/customXml" Target="../ink/ink1544.xml"/><Relationship Id="rId50" Type="http://schemas.openxmlformats.org/officeDocument/2006/relationships/customXml" Target="../ink/ink1426.xml"/><Relationship Id="rId104" Type="http://schemas.openxmlformats.org/officeDocument/2006/relationships/customXml" Target="../ink/ink1453.xml"/><Relationship Id="rId125" Type="http://schemas.openxmlformats.org/officeDocument/2006/relationships/image" Target="../media/image1322.png"/><Relationship Id="rId146" Type="http://schemas.openxmlformats.org/officeDocument/2006/relationships/customXml" Target="../ink/ink1474.xml"/><Relationship Id="rId167" Type="http://schemas.openxmlformats.org/officeDocument/2006/relationships/image" Target="../media/image1343.png"/><Relationship Id="rId188" Type="http://schemas.openxmlformats.org/officeDocument/2006/relationships/customXml" Target="../ink/ink1495.xml"/><Relationship Id="rId311" Type="http://schemas.openxmlformats.org/officeDocument/2006/relationships/image" Target="../media/image1415.png"/><Relationship Id="rId332" Type="http://schemas.openxmlformats.org/officeDocument/2006/relationships/customXml" Target="../ink/ink1567.xml"/><Relationship Id="rId71" Type="http://schemas.openxmlformats.org/officeDocument/2006/relationships/image" Target="../media/image1295.png"/><Relationship Id="rId92" Type="http://schemas.openxmlformats.org/officeDocument/2006/relationships/customXml" Target="../ink/ink1447.xml"/><Relationship Id="rId213" Type="http://schemas.openxmlformats.org/officeDocument/2006/relationships/image" Target="../media/image1366.png"/><Relationship Id="rId234" Type="http://schemas.openxmlformats.org/officeDocument/2006/relationships/customXml" Target="../ink/ink1518.xml"/><Relationship Id="rId2" Type="http://schemas.openxmlformats.org/officeDocument/2006/relationships/customXml" Target="../ink/ink1402.xml"/><Relationship Id="rId29" Type="http://schemas.openxmlformats.org/officeDocument/2006/relationships/image" Target="../media/image1274.png"/><Relationship Id="rId255" Type="http://schemas.openxmlformats.org/officeDocument/2006/relationships/image" Target="../media/image1387.png"/><Relationship Id="rId276" Type="http://schemas.openxmlformats.org/officeDocument/2006/relationships/customXml" Target="../ink/ink1539.xml"/><Relationship Id="rId297" Type="http://schemas.openxmlformats.org/officeDocument/2006/relationships/image" Target="../media/image1408.png"/><Relationship Id="rId40" Type="http://schemas.openxmlformats.org/officeDocument/2006/relationships/customXml" Target="../ink/ink1421.xml"/><Relationship Id="rId115" Type="http://schemas.openxmlformats.org/officeDocument/2006/relationships/image" Target="../media/image1317.png"/><Relationship Id="rId136" Type="http://schemas.openxmlformats.org/officeDocument/2006/relationships/customXml" Target="../ink/ink1469.xml"/><Relationship Id="rId157" Type="http://schemas.openxmlformats.org/officeDocument/2006/relationships/image" Target="../media/image1338.png"/><Relationship Id="rId178" Type="http://schemas.openxmlformats.org/officeDocument/2006/relationships/customXml" Target="../ink/ink1490.xml"/><Relationship Id="rId301" Type="http://schemas.openxmlformats.org/officeDocument/2006/relationships/image" Target="../media/image1410.png"/><Relationship Id="rId322" Type="http://schemas.openxmlformats.org/officeDocument/2006/relationships/customXml" Target="../ink/ink1562.xml"/><Relationship Id="rId61" Type="http://schemas.openxmlformats.org/officeDocument/2006/relationships/image" Target="../media/image1290.png"/><Relationship Id="rId82" Type="http://schemas.openxmlformats.org/officeDocument/2006/relationships/customXml" Target="../ink/ink1442.xml"/><Relationship Id="rId199" Type="http://schemas.openxmlformats.org/officeDocument/2006/relationships/image" Target="../media/image1359.png"/><Relationship Id="rId203" Type="http://schemas.openxmlformats.org/officeDocument/2006/relationships/image" Target="../media/image1361.png"/><Relationship Id="rId19" Type="http://schemas.openxmlformats.org/officeDocument/2006/relationships/image" Target="../media/image1269.png"/><Relationship Id="rId224" Type="http://schemas.openxmlformats.org/officeDocument/2006/relationships/customXml" Target="../ink/ink1513.xml"/><Relationship Id="rId245" Type="http://schemas.openxmlformats.org/officeDocument/2006/relationships/image" Target="../media/image1382.png"/><Relationship Id="rId266" Type="http://schemas.openxmlformats.org/officeDocument/2006/relationships/customXml" Target="../ink/ink1534.xml"/><Relationship Id="rId287" Type="http://schemas.openxmlformats.org/officeDocument/2006/relationships/image" Target="../media/image1403.png"/><Relationship Id="rId30" Type="http://schemas.openxmlformats.org/officeDocument/2006/relationships/customXml" Target="../ink/ink1416.xml"/><Relationship Id="rId105" Type="http://schemas.openxmlformats.org/officeDocument/2006/relationships/image" Target="../media/image1312.png"/><Relationship Id="rId126" Type="http://schemas.openxmlformats.org/officeDocument/2006/relationships/customXml" Target="../ink/ink1464.xml"/><Relationship Id="rId147" Type="http://schemas.openxmlformats.org/officeDocument/2006/relationships/image" Target="../media/image1333.png"/><Relationship Id="rId168" Type="http://schemas.openxmlformats.org/officeDocument/2006/relationships/customXml" Target="../ink/ink1485.xml"/><Relationship Id="rId312" Type="http://schemas.openxmlformats.org/officeDocument/2006/relationships/customXml" Target="../ink/ink1557.xml"/><Relationship Id="rId333" Type="http://schemas.openxmlformats.org/officeDocument/2006/relationships/image" Target="../media/image1426.png"/><Relationship Id="rId51" Type="http://schemas.openxmlformats.org/officeDocument/2006/relationships/image" Target="../media/image1285.png"/><Relationship Id="rId72" Type="http://schemas.openxmlformats.org/officeDocument/2006/relationships/customXml" Target="../ink/ink1437.xml"/><Relationship Id="rId93" Type="http://schemas.openxmlformats.org/officeDocument/2006/relationships/image" Target="../media/image1306.png"/><Relationship Id="rId189" Type="http://schemas.openxmlformats.org/officeDocument/2006/relationships/image" Target="../media/image1354.png"/><Relationship Id="rId3" Type="http://schemas.openxmlformats.org/officeDocument/2006/relationships/image" Target="../media/image1261.png"/><Relationship Id="rId214" Type="http://schemas.openxmlformats.org/officeDocument/2006/relationships/customXml" Target="../ink/ink1508.xml"/><Relationship Id="rId235" Type="http://schemas.openxmlformats.org/officeDocument/2006/relationships/image" Target="../media/image1377.png"/><Relationship Id="rId256" Type="http://schemas.openxmlformats.org/officeDocument/2006/relationships/customXml" Target="../ink/ink1529.xml"/><Relationship Id="rId277" Type="http://schemas.openxmlformats.org/officeDocument/2006/relationships/image" Target="../media/image1398.png"/><Relationship Id="rId298" Type="http://schemas.openxmlformats.org/officeDocument/2006/relationships/customXml" Target="../ink/ink1550.xml"/><Relationship Id="rId116" Type="http://schemas.openxmlformats.org/officeDocument/2006/relationships/customXml" Target="../ink/ink1459.xml"/><Relationship Id="rId137" Type="http://schemas.openxmlformats.org/officeDocument/2006/relationships/image" Target="../media/image1328.png"/><Relationship Id="rId158" Type="http://schemas.openxmlformats.org/officeDocument/2006/relationships/customXml" Target="../ink/ink1480.xml"/><Relationship Id="rId302" Type="http://schemas.openxmlformats.org/officeDocument/2006/relationships/customXml" Target="../ink/ink1552.xml"/><Relationship Id="rId323" Type="http://schemas.openxmlformats.org/officeDocument/2006/relationships/image" Target="../media/image1421.png"/><Relationship Id="rId20" Type="http://schemas.openxmlformats.org/officeDocument/2006/relationships/customXml" Target="../ink/ink1411.xml"/><Relationship Id="rId41" Type="http://schemas.openxmlformats.org/officeDocument/2006/relationships/image" Target="../media/image1280.png"/><Relationship Id="rId62" Type="http://schemas.openxmlformats.org/officeDocument/2006/relationships/customXml" Target="../ink/ink1432.xml"/><Relationship Id="rId83" Type="http://schemas.openxmlformats.org/officeDocument/2006/relationships/image" Target="../media/image1301.png"/><Relationship Id="rId179" Type="http://schemas.openxmlformats.org/officeDocument/2006/relationships/image" Target="../media/image1349.png"/><Relationship Id="rId190" Type="http://schemas.openxmlformats.org/officeDocument/2006/relationships/customXml" Target="../ink/ink1496.xml"/><Relationship Id="rId204" Type="http://schemas.openxmlformats.org/officeDocument/2006/relationships/customXml" Target="../ink/ink1503.xml"/><Relationship Id="rId225" Type="http://schemas.openxmlformats.org/officeDocument/2006/relationships/image" Target="../media/image1372.png"/><Relationship Id="rId246" Type="http://schemas.openxmlformats.org/officeDocument/2006/relationships/customXml" Target="../ink/ink1524.xml"/><Relationship Id="rId267" Type="http://schemas.openxmlformats.org/officeDocument/2006/relationships/image" Target="../media/image1393.png"/><Relationship Id="rId288" Type="http://schemas.openxmlformats.org/officeDocument/2006/relationships/customXml" Target="../ink/ink1545.xml"/><Relationship Id="rId106" Type="http://schemas.openxmlformats.org/officeDocument/2006/relationships/customXml" Target="../ink/ink1454.xml"/><Relationship Id="rId127" Type="http://schemas.openxmlformats.org/officeDocument/2006/relationships/image" Target="../media/image1323.png"/><Relationship Id="rId313" Type="http://schemas.openxmlformats.org/officeDocument/2006/relationships/image" Target="../media/image1416.png"/><Relationship Id="rId10" Type="http://schemas.openxmlformats.org/officeDocument/2006/relationships/customXml" Target="../ink/ink1406.xml"/><Relationship Id="rId31" Type="http://schemas.openxmlformats.org/officeDocument/2006/relationships/image" Target="../media/image1275.png"/><Relationship Id="rId52" Type="http://schemas.openxmlformats.org/officeDocument/2006/relationships/customXml" Target="../ink/ink1427.xml"/><Relationship Id="rId73" Type="http://schemas.openxmlformats.org/officeDocument/2006/relationships/image" Target="../media/image1296.png"/><Relationship Id="rId94" Type="http://schemas.openxmlformats.org/officeDocument/2006/relationships/customXml" Target="../ink/ink1448.xml"/><Relationship Id="rId148" Type="http://schemas.openxmlformats.org/officeDocument/2006/relationships/customXml" Target="../ink/ink1475.xml"/><Relationship Id="rId169" Type="http://schemas.openxmlformats.org/officeDocument/2006/relationships/image" Target="../media/image1344.png"/><Relationship Id="rId334" Type="http://schemas.openxmlformats.org/officeDocument/2006/relationships/customXml" Target="../ink/ink1568.xml"/><Relationship Id="rId4" Type="http://schemas.openxmlformats.org/officeDocument/2006/relationships/customXml" Target="../ink/ink1403.xml"/><Relationship Id="rId180" Type="http://schemas.openxmlformats.org/officeDocument/2006/relationships/customXml" Target="../ink/ink1491.xml"/><Relationship Id="rId215" Type="http://schemas.openxmlformats.org/officeDocument/2006/relationships/image" Target="../media/image1367.png"/><Relationship Id="rId236" Type="http://schemas.openxmlformats.org/officeDocument/2006/relationships/customXml" Target="../ink/ink1519.xml"/><Relationship Id="rId257" Type="http://schemas.openxmlformats.org/officeDocument/2006/relationships/image" Target="../media/image1388.png"/><Relationship Id="rId278" Type="http://schemas.openxmlformats.org/officeDocument/2006/relationships/customXml" Target="../ink/ink1540.xml"/><Relationship Id="rId303" Type="http://schemas.openxmlformats.org/officeDocument/2006/relationships/image" Target="../media/image1411.png"/><Relationship Id="rId42" Type="http://schemas.openxmlformats.org/officeDocument/2006/relationships/customXml" Target="../ink/ink1422.xml"/><Relationship Id="rId84" Type="http://schemas.openxmlformats.org/officeDocument/2006/relationships/customXml" Target="../ink/ink1443.xml"/><Relationship Id="rId138" Type="http://schemas.openxmlformats.org/officeDocument/2006/relationships/customXml" Target="../ink/ink1470.xml"/><Relationship Id="rId191" Type="http://schemas.openxmlformats.org/officeDocument/2006/relationships/image" Target="../media/image1355.png"/><Relationship Id="rId205" Type="http://schemas.openxmlformats.org/officeDocument/2006/relationships/image" Target="../media/image1362.png"/><Relationship Id="rId247" Type="http://schemas.openxmlformats.org/officeDocument/2006/relationships/image" Target="../media/image1383.png"/><Relationship Id="rId107" Type="http://schemas.openxmlformats.org/officeDocument/2006/relationships/image" Target="../media/image1313.png"/><Relationship Id="rId289" Type="http://schemas.openxmlformats.org/officeDocument/2006/relationships/image" Target="../media/image1404.png"/><Relationship Id="rId11" Type="http://schemas.openxmlformats.org/officeDocument/2006/relationships/image" Target="../media/image1265.png"/><Relationship Id="rId53" Type="http://schemas.openxmlformats.org/officeDocument/2006/relationships/image" Target="../media/image1286.png"/><Relationship Id="rId149" Type="http://schemas.openxmlformats.org/officeDocument/2006/relationships/image" Target="../media/image1334.png"/><Relationship Id="rId314" Type="http://schemas.openxmlformats.org/officeDocument/2006/relationships/customXml" Target="../ink/ink1558.xml"/><Relationship Id="rId95" Type="http://schemas.openxmlformats.org/officeDocument/2006/relationships/image" Target="../media/image1307.png"/><Relationship Id="rId160" Type="http://schemas.openxmlformats.org/officeDocument/2006/relationships/customXml" Target="../ink/ink1481.xml"/><Relationship Id="rId216" Type="http://schemas.openxmlformats.org/officeDocument/2006/relationships/customXml" Target="../ink/ink1509.xml"/><Relationship Id="rId258" Type="http://schemas.openxmlformats.org/officeDocument/2006/relationships/customXml" Target="../ink/ink1530.xml"/><Relationship Id="rId22" Type="http://schemas.openxmlformats.org/officeDocument/2006/relationships/customXml" Target="../ink/ink1412.xml"/><Relationship Id="rId64" Type="http://schemas.openxmlformats.org/officeDocument/2006/relationships/customXml" Target="../ink/ink1433.xml"/><Relationship Id="rId118" Type="http://schemas.openxmlformats.org/officeDocument/2006/relationships/customXml" Target="../ink/ink1460.xml"/><Relationship Id="rId325" Type="http://schemas.openxmlformats.org/officeDocument/2006/relationships/image" Target="../media/image1422.png"/><Relationship Id="rId171" Type="http://schemas.openxmlformats.org/officeDocument/2006/relationships/image" Target="../media/image1345.png"/><Relationship Id="rId227" Type="http://schemas.openxmlformats.org/officeDocument/2006/relationships/image" Target="../media/image1373.png"/><Relationship Id="rId269" Type="http://schemas.openxmlformats.org/officeDocument/2006/relationships/image" Target="../media/image1394.png"/><Relationship Id="rId33" Type="http://schemas.openxmlformats.org/officeDocument/2006/relationships/image" Target="../media/image1276.png"/><Relationship Id="rId129" Type="http://schemas.openxmlformats.org/officeDocument/2006/relationships/image" Target="../media/image1324.png"/><Relationship Id="rId280" Type="http://schemas.openxmlformats.org/officeDocument/2006/relationships/customXml" Target="../ink/ink1541.xml"/><Relationship Id="rId336" Type="http://schemas.openxmlformats.org/officeDocument/2006/relationships/customXml" Target="../ink/ink1569.xml"/><Relationship Id="rId75" Type="http://schemas.openxmlformats.org/officeDocument/2006/relationships/image" Target="../media/image1297.png"/><Relationship Id="rId140" Type="http://schemas.openxmlformats.org/officeDocument/2006/relationships/customXml" Target="../ink/ink1471.xml"/><Relationship Id="rId182" Type="http://schemas.openxmlformats.org/officeDocument/2006/relationships/customXml" Target="../ink/ink1492.xml"/><Relationship Id="rId6" Type="http://schemas.openxmlformats.org/officeDocument/2006/relationships/customXml" Target="../ink/ink1404.xml"/><Relationship Id="rId238" Type="http://schemas.openxmlformats.org/officeDocument/2006/relationships/customXml" Target="../ink/ink1520.xml"/><Relationship Id="rId291" Type="http://schemas.openxmlformats.org/officeDocument/2006/relationships/image" Target="../media/image1405.png"/><Relationship Id="rId305" Type="http://schemas.openxmlformats.org/officeDocument/2006/relationships/image" Target="../media/image1412.png"/><Relationship Id="rId44" Type="http://schemas.openxmlformats.org/officeDocument/2006/relationships/customXml" Target="../ink/ink1423.xml"/><Relationship Id="rId86" Type="http://schemas.openxmlformats.org/officeDocument/2006/relationships/customXml" Target="../ink/ink1444.xml"/><Relationship Id="rId151" Type="http://schemas.openxmlformats.org/officeDocument/2006/relationships/image" Target="../media/image1335.png"/><Relationship Id="rId193" Type="http://schemas.openxmlformats.org/officeDocument/2006/relationships/image" Target="../media/image1356.png"/><Relationship Id="rId207" Type="http://schemas.openxmlformats.org/officeDocument/2006/relationships/image" Target="../media/image1363.png"/><Relationship Id="rId249" Type="http://schemas.openxmlformats.org/officeDocument/2006/relationships/image" Target="../media/image1384.png"/><Relationship Id="rId13" Type="http://schemas.openxmlformats.org/officeDocument/2006/relationships/image" Target="../media/image1266.png"/><Relationship Id="rId109" Type="http://schemas.openxmlformats.org/officeDocument/2006/relationships/image" Target="../media/image1314.png"/><Relationship Id="rId260" Type="http://schemas.openxmlformats.org/officeDocument/2006/relationships/customXml" Target="../ink/ink1531.xml"/><Relationship Id="rId316" Type="http://schemas.openxmlformats.org/officeDocument/2006/relationships/customXml" Target="../ink/ink1559.xml"/><Relationship Id="rId55" Type="http://schemas.openxmlformats.org/officeDocument/2006/relationships/image" Target="../media/image1287.png"/><Relationship Id="rId97" Type="http://schemas.openxmlformats.org/officeDocument/2006/relationships/image" Target="../media/image1308.png"/><Relationship Id="rId120" Type="http://schemas.openxmlformats.org/officeDocument/2006/relationships/customXml" Target="../ink/ink1461.xml"/><Relationship Id="rId162" Type="http://schemas.openxmlformats.org/officeDocument/2006/relationships/customXml" Target="../ink/ink1482.xml"/><Relationship Id="rId218" Type="http://schemas.openxmlformats.org/officeDocument/2006/relationships/customXml" Target="../ink/ink1510.xml"/><Relationship Id="rId271" Type="http://schemas.openxmlformats.org/officeDocument/2006/relationships/image" Target="../media/image1395.png"/><Relationship Id="rId24" Type="http://schemas.openxmlformats.org/officeDocument/2006/relationships/customXml" Target="../ink/ink1413.xml"/><Relationship Id="rId66" Type="http://schemas.openxmlformats.org/officeDocument/2006/relationships/customXml" Target="../ink/ink1434.xml"/><Relationship Id="rId131" Type="http://schemas.openxmlformats.org/officeDocument/2006/relationships/image" Target="../media/image1325.png"/><Relationship Id="rId327" Type="http://schemas.openxmlformats.org/officeDocument/2006/relationships/image" Target="../media/image1423.png"/><Relationship Id="rId173" Type="http://schemas.openxmlformats.org/officeDocument/2006/relationships/image" Target="../media/image1346.png"/><Relationship Id="rId229" Type="http://schemas.openxmlformats.org/officeDocument/2006/relationships/image" Target="../media/image137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8.png"/><Relationship Id="rId21" Type="http://schemas.openxmlformats.org/officeDocument/2006/relationships/image" Target="../media/image1440.png"/><Relationship Id="rId42" Type="http://schemas.openxmlformats.org/officeDocument/2006/relationships/customXml" Target="../ink/ink1592.xml"/><Relationship Id="rId63" Type="http://schemas.openxmlformats.org/officeDocument/2006/relationships/image" Target="../media/image1461.png"/><Relationship Id="rId84" Type="http://schemas.openxmlformats.org/officeDocument/2006/relationships/customXml" Target="../ink/ink1613.xml"/><Relationship Id="rId138" Type="http://schemas.openxmlformats.org/officeDocument/2006/relationships/customXml" Target="../ink/ink1640.xml"/><Relationship Id="rId107" Type="http://schemas.openxmlformats.org/officeDocument/2006/relationships/image" Target="../media/image1483.png"/><Relationship Id="rId11" Type="http://schemas.openxmlformats.org/officeDocument/2006/relationships/image" Target="../media/image1435.png"/><Relationship Id="rId32" Type="http://schemas.openxmlformats.org/officeDocument/2006/relationships/customXml" Target="../ink/ink1587.xml"/><Relationship Id="rId53" Type="http://schemas.openxmlformats.org/officeDocument/2006/relationships/image" Target="../media/image1456.png"/><Relationship Id="rId74" Type="http://schemas.openxmlformats.org/officeDocument/2006/relationships/customXml" Target="../ink/ink1608.xml"/><Relationship Id="rId128" Type="http://schemas.openxmlformats.org/officeDocument/2006/relationships/customXml" Target="../ink/ink1635.xml"/><Relationship Id="rId149" Type="http://schemas.openxmlformats.org/officeDocument/2006/relationships/image" Target="../media/image1504.png"/><Relationship Id="rId5" Type="http://schemas.openxmlformats.org/officeDocument/2006/relationships/image" Target="../media/image1432.png"/><Relationship Id="rId95" Type="http://schemas.openxmlformats.org/officeDocument/2006/relationships/image" Target="../media/image1477.png"/><Relationship Id="rId22" Type="http://schemas.openxmlformats.org/officeDocument/2006/relationships/customXml" Target="../ink/ink1582.xml"/><Relationship Id="rId43" Type="http://schemas.openxmlformats.org/officeDocument/2006/relationships/image" Target="../media/image1451.png"/><Relationship Id="rId64" Type="http://schemas.openxmlformats.org/officeDocument/2006/relationships/customXml" Target="../ink/ink1603.xml"/><Relationship Id="rId118" Type="http://schemas.openxmlformats.org/officeDocument/2006/relationships/customXml" Target="../ink/ink1630.xml"/><Relationship Id="rId139" Type="http://schemas.openxmlformats.org/officeDocument/2006/relationships/image" Target="../media/image1499.png"/><Relationship Id="rId80" Type="http://schemas.openxmlformats.org/officeDocument/2006/relationships/customXml" Target="../ink/ink1611.xml"/><Relationship Id="rId85" Type="http://schemas.openxmlformats.org/officeDocument/2006/relationships/image" Target="../media/image1472.png"/><Relationship Id="rId150" Type="http://schemas.openxmlformats.org/officeDocument/2006/relationships/customXml" Target="../ink/ink1646.xml"/><Relationship Id="rId155" Type="http://schemas.openxmlformats.org/officeDocument/2006/relationships/image" Target="../media/image1507.png"/><Relationship Id="rId12" Type="http://schemas.openxmlformats.org/officeDocument/2006/relationships/customXml" Target="../ink/ink1577.xml"/><Relationship Id="rId17" Type="http://schemas.openxmlformats.org/officeDocument/2006/relationships/image" Target="../media/image1438.png"/><Relationship Id="rId33" Type="http://schemas.openxmlformats.org/officeDocument/2006/relationships/image" Target="../media/image1446.png"/><Relationship Id="rId38" Type="http://schemas.openxmlformats.org/officeDocument/2006/relationships/customXml" Target="../ink/ink1590.xml"/><Relationship Id="rId59" Type="http://schemas.openxmlformats.org/officeDocument/2006/relationships/image" Target="../media/image1459.png"/><Relationship Id="rId103" Type="http://schemas.openxmlformats.org/officeDocument/2006/relationships/image" Target="../media/image1481.png"/><Relationship Id="rId108" Type="http://schemas.openxmlformats.org/officeDocument/2006/relationships/customXml" Target="../ink/ink1625.xml"/><Relationship Id="rId124" Type="http://schemas.openxmlformats.org/officeDocument/2006/relationships/customXml" Target="../ink/ink1633.xml"/><Relationship Id="rId129" Type="http://schemas.openxmlformats.org/officeDocument/2006/relationships/image" Target="../media/image1494.png"/><Relationship Id="rId54" Type="http://schemas.openxmlformats.org/officeDocument/2006/relationships/customXml" Target="../ink/ink1598.xml"/><Relationship Id="rId70" Type="http://schemas.openxmlformats.org/officeDocument/2006/relationships/customXml" Target="../ink/ink1606.xml"/><Relationship Id="rId75" Type="http://schemas.openxmlformats.org/officeDocument/2006/relationships/image" Target="../media/image1467.png"/><Relationship Id="rId91" Type="http://schemas.openxmlformats.org/officeDocument/2006/relationships/image" Target="../media/image1475.png"/><Relationship Id="rId96" Type="http://schemas.openxmlformats.org/officeDocument/2006/relationships/customXml" Target="../ink/ink1619.xml"/><Relationship Id="rId140" Type="http://schemas.openxmlformats.org/officeDocument/2006/relationships/customXml" Target="../ink/ink1641.xml"/><Relationship Id="rId145" Type="http://schemas.openxmlformats.org/officeDocument/2006/relationships/image" Target="../media/image15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74.xml"/><Relationship Id="rId23" Type="http://schemas.openxmlformats.org/officeDocument/2006/relationships/image" Target="../media/image1441.png"/><Relationship Id="rId28" Type="http://schemas.openxmlformats.org/officeDocument/2006/relationships/customXml" Target="../ink/ink1585.xml"/><Relationship Id="rId49" Type="http://schemas.openxmlformats.org/officeDocument/2006/relationships/image" Target="../media/image1454.png"/><Relationship Id="rId114" Type="http://schemas.openxmlformats.org/officeDocument/2006/relationships/customXml" Target="../ink/ink1628.xml"/><Relationship Id="rId119" Type="http://schemas.openxmlformats.org/officeDocument/2006/relationships/image" Target="../media/image1489.png"/><Relationship Id="rId44" Type="http://schemas.openxmlformats.org/officeDocument/2006/relationships/customXml" Target="../ink/ink1593.xml"/><Relationship Id="rId60" Type="http://schemas.openxmlformats.org/officeDocument/2006/relationships/customXml" Target="../ink/ink1601.xml"/><Relationship Id="rId65" Type="http://schemas.openxmlformats.org/officeDocument/2006/relationships/image" Target="../media/image1462.png"/><Relationship Id="rId81" Type="http://schemas.openxmlformats.org/officeDocument/2006/relationships/image" Target="../media/image1470.png"/><Relationship Id="rId86" Type="http://schemas.openxmlformats.org/officeDocument/2006/relationships/customXml" Target="../ink/ink1614.xml"/><Relationship Id="rId130" Type="http://schemas.openxmlformats.org/officeDocument/2006/relationships/customXml" Target="../ink/ink1636.xml"/><Relationship Id="rId135" Type="http://schemas.openxmlformats.org/officeDocument/2006/relationships/image" Target="../media/image1497.png"/><Relationship Id="rId151" Type="http://schemas.openxmlformats.org/officeDocument/2006/relationships/image" Target="../media/image1505.png"/><Relationship Id="rId156" Type="http://schemas.openxmlformats.org/officeDocument/2006/relationships/customXml" Target="../ink/ink1649.xml"/><Relationship Id="rId13" Type="http://schemas.openxmlformats.org/officeDocument/2006/relationships/image" Target="../media/image1436.png"/><Relationship Id="rId18" Type="http://schemas.openxmlformats.org/officeDocument/2006/relationships/customXml" Target="../ink/ink1580.xml"/><Relationship Id="rId39" Type="http://schemas.openxmlformats.org/officeDocument/2006/relationships/image" Target="../media/image1449.png"/><Relationship Id="rId109" Type="http://schemas.openxmlformats.org/officeDocument/2006/relationships/image" Target="../media/image1484.png"/><Relationship Id="rId34" Type="http://schemas.openxmlformats.org/officeDocument/2006/relationships/customXml" Target="../ink/ink1588.xml"/><Relationship Id="rId50" Type="http://schemas.openxmlformats.org/officeDocument/2006/relationships/customXml" Target="../ink/ink1596.xml"/><Relationship Id="rId55" Type="http://schemas.openxmlformats.org/officeDocument/2006/relationships/image" Target="../media/image1457.png"/><Relationship Id="rId76" Type="http://schemas.openxmlformats.org/officeDocument/2006/relationships/customXml" Target="../ink/ink1609.xml"/><Relationship Id="rId97" Type="http://schemas.openxmlformats.org/officeDocument/2006/relationships/image" Target="../media/image1478.png"/><Relationship Id="rId104" Type="http://schemas.openxmlformats.org/officeDocument/2006/relationships/customXml" Target="../ink/ink1623.xml"/><Relationship Id="rId120" Type="http://schemas.openxmlformats.org/officeDocument/2006/relationships/customXml" Target="../ink/ink1631.xml"/><Relationship Id="rId125" Type="http://schemas.openxmlformats.org/officeDocument/2006/relationships/image" Target="../media/image1492.png"/><Relationship Id="rId141" Type="http://schemas.openxmlformats.org/officeDocument/2006/relationships/image" Target="../media/image1500.png"/><Relationship Id="rId146" Type="http://schemas.openxmlformats.org/officeDocument/2006/relationships/customXml" Target="../ink/ink1644.xml"/><Relationship Id="rId7" Type="http://schemas.openxmlformats.org/officeDocument/2006/relationships/image" Target="../media/image1433.png"/><Relationship Id="rId71" Type="http://schemas.openxmlformats.org/officeDocument/2006/relationships/image" Target="../media/image1465.png"/><Relationship Id="rId92" Type="http://schemas.openxmlformats.org/officeDocument/2006/relationships/customXml" Target="../ink/ink1617.xml"/><Relationship Id="rId2" Type="http://schemas.openxmlformats.org/officeDocument/2006/relationships/customXml" Target="../ink/ink1572.xml"/><Relationship Id="rId29" Type="http://schemas.openxmlformats.org/officeDocument/2006/relationships/image" Target="../media/image1444.png"/><Relationship Id="rId24" Type="http://schemas.openxmlformats.org/officeDocument/2006/relationships/customXml" Target="../ink/ink1583.xml"/><Relationship Id="rId40" Type="http://schemas.openxmlformats.org/officeDocument/2006/relationships/customXml" Target="../ink/ink1591.xml"/><Relationship Id="rId45" Type="http://schemas.openxmlformats.org/officeDocument/2006/relationships/image" Target="../media/image1452.png"/><Relationship Id="rId66" Type="http://schemas.openxmlformats.org/officeDocument/2006/relationships/customXml" Target="../ink/ink1604.xml"/><Relationship Id="rId87" Type="http://schemas.openxmlformats.org/officeDocument/2006/relationships/image" Target="../media/image1473.png"/><Relationship Id="rId110" Type="http://schemas.openxmlformats.org/officeDocument/2006/relationships/customXml" Target="../ink/ink1626.xml"/><Relationship Id="rId115" Type="http://schemas.openxmlformats.org/officeDocument/2006/relationships/image" Target="../media/image1487.png"/><Relationship Id="rId131" Type="http://schemas.openxmlformats.org/officeDocument/2006/relationships/image" Target="../media/image1495.png"/><Relationship Id="rId136" Type="http://schemas.openxmlformats.org/officeDocument/2006/relationships/customXml" Target="../ink/ink1639.xml"/><Relationship Id="rId157" Type="http://schemas.openxmlformats.org/officeDocument/2006/relationships/image" Target="../media/image1508.png"/><Relationship Id="rId61" Type="http://schemas.openxmlformats.org/officeDocument/2006/relationships/image" Target="../media/image1460.png"/><Relationship Id="rId82" Type="http://schemas.openxmlformats.org/officeDocument/2006/relationships/customXml" Target="../ink/ink1612.xml"/><Relationship Id="rId152" Type="http://schemas.openxmlformats.org/officeDocument/2006/relationships/customXml" Target="../ink/ink1647.xml"/><Relationship Id="rId19" Type="http://schemas.openxmlformats.org/officeDocument/2006/relationships/image" Target="../media/image1439.png"/><Relationship Id="rId14" Type="http://schemas.openxmlformats.org/officeDocument/2006/relationships/customXml" Target="../ink/ink1578.xml"/><Relationship Id="rId30" Type="http://schemas.openxmlformats.org/officeDocument/2006/relationships/customXml" Target="../ink/ink1586.xml"/><Relationship Id="rId35" Type="http://schemas.openxmlformats.org/officeDocument/2006/relationships/image" Target="../media/image1447.png"/><Relationship Id="rId56" Type="http://schemas.openxmlformats.org/officeDocument/2006/relationships/customXml" Target="../ink/ink1599.xml"/><Relationship Id="rId77" Type="http://schemas.openxmlformats.org/officeDocument/2006/relationships/image" Target="../media/image1468.png"/><Relationship Id="rId100" Type="http://schemas.openxmlformats.org/officeDocument/2006/relationships/customXml" Target="../ink/ink1621.xml"/><Relationship Id="rId105" Type="http://schemas.openxmlformats.org/officeDocument/2006/relationships/image" Target="../media/image1482.png"/><Relationship Id="rId126" Type="http://schemas.openxmlformats.org/officeDocument/2006/relationships/customXml" Target="../ink/ink1634.xml"/><Relationship Id="rId147" Type="http://schemas.openxmlformats.org/officeDocument/2006/relationships/image" Target="../media/image1503.png"/><Relationship Id="rId8" Type="http://schemas.openxmlformats.org/officeDocument/2006/relationships/customXml" Target="../ink/ink1575.xml"/><Relationship Id="rId51" Type="http://schemas.openxmlformats.org/officeDocument/2006/relationships/image" Target="../media/image1455.png"/><Relationship Id="rId72" Type="http://schemas.openxmlformats.org/officeDocument/2006/relationships/customXml" Target="../ink/ink1607.xml"/><Relationship Id="rId93" Type="http://schemas.openxmlformats.org/officeDocument/2006/relationships/image" Target="../media/image1476.png"/><Relationship Id="rId98" Type="http://schemas.openxmlformats.org/officeDocument/2006/relationships/customXml" Target="../ink/ink1620.xml"/><Relationship Id="rId121" Type="http://schemas.openxmlformats.org/officeDocument/2006/relationships/image" Target="../media/image1490.png"/><Relationship Id="rId142" Type="http://schemas.openxmlformats.org/officeDocument/2006/relationships/customXml" Target="../ink/ink1642.xml"/><Relationship Id="rId3" Type="http://schemas.openxmlformats.org/officeDocument/2006/relationships/image" Target="../media/image1431.png"/><Relationship Id="rId25" Type="http://schemas.openxmlformats.org/officeDocument/2006/relationships/image" Target="../media/image1442.png"/><Relationship Id="rId46" Type="http://schemas.openxmlformats.org/officeDocument/2006/relationships/customXml" Target="../ink/ink1594.xml"/><Relationship Id="rId67" Type="http://schemas.openxmlformats.org/officeDocument/2006/relationships/image" Target="../media/image1463.png"/><Relationship Id="rId116" Type="http://schemas.openxmlformats.org/officeDocument/2006/relationships/customXml" Target="../ink/ink1629.xml"/><Relationship Id="rId137" Type="http://schemas.openxmlformats.org/officeDocument/2006/relationships/image" Target="../media/image1498.png"/><Relationship Id="rId20" Type="http://schemas.openxmlformats.org/officeDocument/2006/relationships/customXml" Target="../ink/ink1581.xml"/><Relationship Id="rId41" Type="http://schemas.openxmlformats.org/officeDocument/2006/relationships/image" Target="../media/image1450.png"/><Relationship Id="rId62" Type="http://schemas.openxmlformats.org/officeDocument/2006/relationships/customXml" Target="../ink/ink1602.xml"/><Relationship Id="rId83" Type="http://schemas.openxmlformats.org/officeDocument/2006/relationships/image" Target="../media/image1471.png"/><Relationship Id="rId88" Type="http://schemas.openxmlformats.org/officeDocument/2006/relationships/customXml" Target="../ink/ink1615.xml"/><Relationship Id="rId111" Type="http://schemas.openxmlformats.org/officeDocument/2006/relationships/image" Target="../media/image1485.png"/><Relationship Id="rId132" Type="http://schemas.openxmlformats.org/officeDocument/2006/relationships/customXml" Target="../ink/ink1637.xml"/><Relationship Id="rId153" Type="http://schemas.openxmlformats.org/officeDocument/2006/relationships/image" Target="../media/image1506.png"/><Relationship Id="rId15" Type="http://schemas.openxmlformats.org/officeDocument/2006/relationships/image" Target="../media/image1437.png"/><Relationship Id="rId36" Type="http://schemas.openxmlformats.org/officeDocument/2006/relationships/customXml" Target="../ink/ink1589.xml"/><Relationship Id="rId57" Type="http://schemas.openxmlformats.org/officeDocument/2006/relationships/image" Target="../media/image1458.png"/><Relationship Id="rId106" Type="http://schemas.openxmlformats.org/officeDocument/2006/relationships/customXml" Target="../ink/ink1624.xml"/><Relationship Id="rId127" Type="http://schemas.openxmlformats.org/officeDocument/2006/relationships/image" Target="../media/image1493.png"/><Relationship Id="rId10" Type="http://schemas.openxmlformats.org/officeDocument/2006/relationships/customXml" Target="../ink/ink1576.xml"/><Relationship Id="rId31" Type="http://schemas.openxmlformats.org/officeDocument/2006/relationships/image" Target="../media/image1445.png"/><Relationship Id="rId52" Type="http://schemas.openxmlformats.org/officeDocument/2006/relationships/customXml" Target="../ink/ink1597.xml"/><Relationship Id="rId73" Type="http://schemas.openxmlformats.org/officeDocument/2006/relationships/image" Target="../media/image1466.png"/><Relationship Id="rId78" Type="http://schemas.openxmlformats.org/officeDocument/2006/relationships/customXml" Target="../ink/ink1610.xml"/><Relationship Id="rId94" Type="http://schemas.openxmlformats.org/officeDocument/2006/relationships/customXml" Target="../ink/ink1618.xml"/><Relationship Id="rId99" Type="http://schemas.openxmlformats.org/officeDocument/2006/relationships/image" Target="../media/image1479.png"/><Relationship Id="rId101" Type="http://schemas.openxmlformats.org/officeDocument/2006/relationships/image" Target="../media/image1480.png"/><Relationship Id="rId122" Type="http://schemas.openxmlformats.org/officeDocument/2006/relationships/customXml" Target="../ink/ink1632.xml"/><Relationship Id="rId143" Type="http://schemas.openxmlformats.org/officeDocument/2006/relationships/image" Target="../media/image1501.png"/><Relationship Id="rId148" Type="http://schemas.openxmlformats.org/officeDocument/2006/relationships/customXml" Target="../ink/ink1645.xml"/><Relationship Id="rId4" Type="http://schemas.openxmlformats.org/officeDocument/2006/relationships/customXml" Target="../ink/ink1573.xml"/><Relationship Id="rId9" Type="http://schemas.openxmlformats.org/officeDocument/2006/relationships/image" Target="../media/image1434.png"/><Relationship Id="rId26" Type="http://schemas.openxmlformats.org/officeDocument/2006/relationships/customXml" Target="../ink/ink1584.xml"/><Relationship Id="rId47" Type="http://schemas.openxmlformats.org/officeDocument/2006/relationships/image" Target="../media/image1453.png"/><Relationship Id="rId68" Type="http://schemas.openxmlformats.org/officeDocument/2006/relationships/customXml" Target="../ink/ink1605.xml"/><Relationship Id="rId89" Type="http://schemas.openxmlformats.org/officeDocument/2006/relationships/image" Target="../media/image1474.png"/><Relationship Id="rId112" Type="http://schemas.openxmlformats.org/officeDocument/2006/relationships/customXml" Target="../ink/ink1627.xml"/><Relationship Id="rId133" Type="http://schemas.openxmlformats.org/officeDocument/2006/relationships/image" Target="../media/image1496.png"/><Relationship Id="rId154" Type="http://schemas.openxmlformats.org/officeDocument/2006/relationships/customXml" Target="../ink/ink1648.xml"/><Relationship Id="rId16" Type="http://schemas.openxmlformats.org/officeDocument/2006/relationships/customXml" Target="../ink/ink1579.xml"/><Relationship Id="rId37" Type="http://schemas.openxmlformats.org/officeDocument/2006/relationships/image" Target="../media/image1448.png"/><Relationship Id="rId58" Type="http://schemas.openxmlformats.org/officeDocument/2006/relationships/customXml" Target="../ink/ink1600.xml"/><Relationship Id="rId79" Type="http://schemas.openxmlformats.org/officeDocument/2006/relationships/image" Target="../media/image1469.png"/><Relationship Id="rId102" Type="http://schemas.openxmlformats.org/officeDocument/2006/relationships/customXml" Target="../ink/ink1622.xml"/><Relationship Id="rId123" Type="http://schemas.openxmlformats.org/officeDocument/2006/relationships/image" Target="../media/image1491.png"/><Relationship Id="rId144" Type="http://schemas.openxmlformats.org/officeDocument/2006/relationships/customXml" Target="../ink/ink1643.xml"/><Relationship Id="rId90" Type="http://schemas.openxmlformats.org/officeDocument/2006/relationships/customXml" Target="../ink/ink1616.xml"/><Relationship Id="rId27" Type="http://schemas.openxmlformats.org/officeDocument/2006/relationships/image" Target="../media/image1443.png"/><Relationship Id="rId48" Type="http://schemas.openxmlformats.org/officeDocument/2006/relationships/customXml" Target="../ink/ink1595.xml"/><Relationship Id="rId69" Type="http://schemas.openxmlformats.org/officeDocument/2006/relationships/image" Target="../media/image1464.png"/><Relationship Id="rId113" Type="http://schemas.openxmlformats.org/officeDocument/2006/relationships/image" Target="../media/image1486.png"/><Relationship Id="rId134" Type="http://schemas.openxmlformats.org/officeDocument/2006/relationships/customXml" Target="../ink/ink1638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4.png"/><Relationship Id="rId21" Type="http://schemas.openxmlformats.org/officeDocument/2006/relationships/customXml" Target="../ink/ink1654.xml"/><Relationship Id="rId2" Type="http://schemas.openxmlformats.org/officeDocument/2006/relationships/customXml" Target="../ink/ink1650.xml"/><Relationship Id="rId16" Type="http://schemas.openxmlformats.org/officeDocument/2006/relationships/customXml" Target="../ink/ink1652.xml"/><Relationship Id="rId20" Type="http://schemas.openxmlformats.org/officeDocument/2006/relationships/customXml" Target="../ink/ink1653.xml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1509.png"/><Relationship Id="rId15" Type="http://schemas.openxmlformats.org/officeDocument/2006/relationships/image" Target="../media/image1515.png"/><Relationship Id="rId19" Type="http://schemas.openxmlformats.org/officeDocument/2006/relationships/image" Target="../media/image1517.png"/><Relationship Id="rId44" Type="http://schemas.openxmlformats.org/officeDocument/2006/relationships/customXml" Target="../ink/ink1655.xml"/><Relationship Id="rId14" Type="http://schemas.openxmlformats.org/officeDocument/2006/relationships/customXml" Target="../ink/ink1651.xml"/><Relationship Id="rId43" Type="http://schemas.openxmlformats.org/officeDocument/2006/relationships/image" Target="../media/image15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59.xml"/><Relationship Id="rId13" Type="http://schemas.openxmlformats.org/officeDocument/2006/relationships/image" Target="../media/image1539.png"/><Relationship Id="rId18" Type="http://schemas.openxmlformats.org/officeDocument/2006/relationships/customXml" Target="../ink/ink1664.xml"/><Relationship Id="rId3" Type="http://schemas.openxmlformats.org/officeDocument/2006/relationships/image" Target="../media/image1534.png"/><Relationship Id="rId21" Type="http://schemas.openxmlformats.org/officeDocument/2006/relationships/image" Target="../media/image1543.png"/><Relationship Id="rId7" Type="http://schemas.openxmlformats.org/officeDocument/2006/relationships/image" Target="../media/image1536.png"/><Relationship Id="rId12" Type="http://schemas.openxmlformats.org/officeDocument/2006/relationships/customXml" Target="../ink/ink1661.xml"/><Relationship Id="rId17" Type="http://schemas.openxmlformats.org/officeDocument/2006/relationships/image" Target="../media/image1541.png"/><Relationship Id="rId2" Type="http://schemas.openxmlformats.org/officeDocument/2006/relationships/customXml" Target="../ink/ink1656.xml"/><Relationship Id="rId16" Type="http://schemas.openxmlformats.org/officeDocument/2006/relationships/customXml" Target="../ink/ink1663.xml"/><Relationship Id="rId20" Type="http://schemas.openxmlformats.org/officeDocument/2006/relationships/customXml" Target="../ink/ink166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58.xml"/><Relationship Id="rId11" Type="http://schemas.openxmlformats.org/officeDocument/2006/relationships/image" Target="../media/image1538.png"/><Relationship Id="rId5" Type="http://schemas.openxmlformats.org/officeDocument/2006/relationships/image" Target="../media/image1535.png"/><Relationship Id="rId15" Type="http://schemas.openxmlformats.org/officeDocument/2006/relationships/image" Target="../media/image1540.png"/><Relationship Id="rId23" Type="http://schemas.openxmlformats.org/officeDocument/2006/relationships/image" Target="../media/image1544.png"/><Relationship Id="rId10" Type="http://schemas.openxmlformats.org/officeDocument/2006/relationships/customXml" Target="../ink/ink1660.xml"/><Relationship Id="rId19" Type="http://schemas.openxmlformats.org/officeDocument/2006/relationships/image" Target="../media/image1542.png"/><Relationship Id="rId4" Type="http://schemas.openxmlformats.org/officeDocument/2006/relationships/customXml" Target="../ink/ink1657.xml"/><Relationship Id="rId9" Type="http://schemas.openxmlformats.org/officeDocument/2006/relationships/image" Target="../media/image1537.png"/><Relationship Id="rId14" Type="http://schemas.openxmlformats.org/officeDocument/2006/relationships/customXml" Target="../ink/ink1662.xml"/><Relationship Id="rId22" Type="http://schemas.openxmlformats.org/officeDocument/2006/relationships/customXml" Target="../ink/ink166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70.xml"/><Relationship Id="rId13" Type="http://schemas.openxmlformats.org/officeDocument/2006/relationships/image" Target="../media/image1518.png"/><Relationship Id="rId3" Type="http://schemas.openxmlformats.org/officeDocument/2006/relationships/image" Target="../media/image1510.png"/><Relationship Id="rId7" Type="http://schemas.openxmlformats.org/officeDocument/2006/relationships/image" Target="../media/image1512.png"/><Relationship Id="rId12" Type="http://schemas.openxmlformats.org/officeDocument/2006/relationships/customXml" Target="../ink/ink1672.xml"/><Relationship Id="rId17" Type="http://schemas.openxmlformats.org/officeDocument/2006/relationships/image" Target="../media/image1520.png"/><Relationship Id="rId2" Type="http://schemas.openxmlformats.org/officeDocument/2006/relationships/customXml" Target="../ink/ink1667.xml"/><Relationship Id="rId16" Type="http://schemas.openxmlformats.org/officeDocument/2006/relationships/customXml" Target="../ink/ink16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69.xml"/><Relationship Id="rId11" Type="http://schemas.openxmlformats.org/officeDocument/2006/relationships/image" Target="../media/image1516.png"/><Relationship Id="rId5" Type="http://schemas.openxmlformats.org/officeDocument/2006/relationships/image" Target="../media/image1511.png"/><Relationship Id="rId15" Type="http://schemas.openxmlformats.org/officeDocument/2006/relationships/image" Target="../media/image1519.png"/><Relationship Id="rId10" Type="http://schemas.openxmlformats.org/officeDocument/2006/relationships/customXml" Target="../ink/ink1671.xml"/><Relationship Id="rId4" Type="http://schemas.openxmlformats.org/officeDocument/2006/relationships/customXml" Target="../ink/ink1668.xml"/><Relationship Id="rId9" Type="http://schemas.openxmlformats.org/officeDocument/2006/relationships/image" Target="../media/image1513.png"/><Relationship Id="rId14" Type="http://schemas.openxmlformats.org/officeDocument/2006/relationships/customXml" Target="../ink/ink167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14:cNvPr>
              <p14:cNvContentPartPr/>
              <p14:nvPr/>
            </p14:nvContentPartPr>
            <p14:xfrm>
              <a:off x="8105103" y="3006149"/>
              <a:ext cx="189720" cy="107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96463" y="2997149"/>
                <a:ext cx="207360" cy="10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5C7-540A-F9D2-E0F1-9F1C842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2"/>
            <a:ext cx="10515600" cy="790523"/>
          </a:xfrm>
        </p:spPr>
        <p:txBody>
          <a:bodyPr/>
          <a:lstStyle/>
          <a:p>
            <a:r>
              <a:rPr lang="en-US" dirty="0"/>
              <a:t>Repo Pattern RPS Console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A8161-8B35-20FD-91E0-2D517DA1B881}"/>
              </a:ext>
            </a:extLst>
          </p:cNvPr>
          <p:cNvSpPr/>
          <p:nvPr/>
        </p:nvSpPr>
        <p:spPr>
          <a:xfrm>
            <a:off x="3172895" y="897530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API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B25B4-8150-9C63-E518-04F5795C02EB}"/>
              </a:ext>
            </a:extLst>
          </p:cNvPr>
          <p:cNvSpPr/>
          <p:nvPr/>
        </p:nvSpPr>
        <p:spPr>
          <a:xfrm>
            <a:off x="8138657" y="3106626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E156-7E6E-661C-99D1-F7FD67444BC0}"/>
              </a:ext>
            </a:extLst>
          </p:cNvPr>
          <p:cNvSpPr/>
          <p:nvPr/>
        </p:nvSpPr>
        <p:spPr>
          <a:xfrm>
            <a:off x="3172896" y="2985864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</a:t>
            </a:r>
            <a:endParaRPr lang="en-US" dirty="0"/>
          </a:p>
          <a:p>
            <a:pPr algn="ctr"/>
            <a:r>
              <a:rPr lang="en-US" dirty="0"/>
              <a:t>(Domain)</a:t>
            </a:r>
          </a:p>
          <a:p>
            <a:pPr algn="ctr"/>
            <a:r>
              <a:rPr lang="en-US" dirty="0"/>
              <a:t>Logic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20BBE-2E76-86B1-9FCE-FD279C5DE818}"/>
              </a:ext>
            </a:extLst>
          </p:cNvPr>
          <p:cNvSpPr/>
          <p:nvPr/>
        </p:nvSpPr>
        <p:spPr>
          <a:xfrm>
            <a:off x="3181361" y="5074198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RepoLayer</a:t>
            </a:r>
            <a:endParaRPr lang="en-US" dirty="0"/>
          </a:p>
          <a:p>
            <a:pPr algn="ctr"/>
            <a:r>
              <a:rPr lang="en-US" dirty="0"/>
              <a:t>(Db Access)</a:t>
            </a:r>
          </a:p>
          <a:p>
            <a:pPr algn="ctr"/>
            <a:r>
              <a:rPr lang="en-US" dirty="0"/>
              <a:t>Mapper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1FE12-16C6-F0BF-C910-235E830142C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328319" y="2338703"/>
            <a:ext cx="1" cy="64716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DF4751-E8E0-8D04-5346-867D47FA1F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28320" y="4427037"/>
            <a:ext cx="8465" cy="64716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2FED-76EE-4771-DA78-FF91E784E9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483742" y="1618117"/>
            <a:ext cx="2654915" cy="220909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B64F5-BF94-7B3F-2650-B0F7C442AA9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483743" y="3706451"/>
            <a:ext cx="2654914" cy="12076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D3476-4F6A-DDB1-BB3F-D0CBCD6B87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492208" y="3827213"/>
            <a:ext cx="2646449" cy="196757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491F7-747B-F49D-3D65-48E642A9C572}"/>
              </a:ext>
            </a:extLst>
          </p:cNvPr>
          <p:cNvSpPr txBox="1"/>
          <p:nvPr/>
        </p:nvSpPr>
        <p:spPr>
          <a:xfrm>
            <a:off x="741153" y="884945"/>
            <a:ext cx="2431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gives you info.</a:t>
            </a:r>
          </a:p>
          <a:p>
            <a:r>
              <a:rPr lang="en-US" dirty="0"/>
              <a:t>You call a method in the Bus. Layer. This is the actual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webAPI</a:t>
            </a:r>
            <a:r>
              <a:rPr lang="en-US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A7F8-0D13-C14C-FBC8-A72DB71CB9B1}"/>
              </a:ext>
            </a:extLst>
          </p:cNvPr>
          <p:cNvSpPr txBox="1"/>
          <p:nvPr/>
        </p:nvSpPr>
        <p:spPr>
          <a:xfrm>
            <a:off x="592834" y="2970462"/>
            <a:ext cx="2641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Business Layer will do some logic and call a method in the Repo Layer to insert into the Db. This is a </a:t>
            </a:r>
            <a:r>
              <a:rPr lang="en-US" dirty="0">
                <a:highlight>
                  <a:srgbClr val="FFFF00"/>
                </a:highlight>
              </a:rPr>
              <a:t>Class Library Project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F288B-ECD9-B975-3EAA-887FDE56C6EB}"/>
              </a:ext>
            </a:extLst>
          </p:cNvPr>
          <p:cNvSpPr txBox="1"/>
          <p:nvPr/>
        </p:nvSpPr>
        <p:spPr>
          <a:xfrm>
            <a:off x="592834" y="5286463"/>
            <a:ext cx="264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Repo layer method will create the connection and insert the data. This is a </a:t>
            </a:r>
            <a:r>
              <a:rPr lang="en-US" dirty="0">
                <a:highlight>
                  <a:srgbClr val="FFFF00"/>
                </a:highlight>
              </a:rPr>
              <a:t>Class Library Project.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D1EF-00A6-27D6-A452-3C8B65070B7A}"/>
              </a:ext>
            </a:extLst>
          </p:cNvPr>
          <p:cNvSpPr txBox="1"/>
          <p:nvPr/>
        </p:nvSpPr>
        <p:spPr>
          <a:xfrm>
            <a:off x="8027939" y="4547799"/>
            <a:ext cx="3203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Models Layer will hold all the models that the application needs. They may be DTOs or C3 models. This is a </a:t>
            </a:r>
            <a:r>
              <a:rPr lang="en-US" dirty="0">
                <a:highlight>
                  <a:srgbClr val="FFFF00"/>
                </a:highlight>
              </a:rPr>
              <a:t>Class Library Project</a:t>
            </a:r>
          </a:p>
        </p:txBody>
      </p:sp>
    </p:spTree>
    <p:extLst>
      <p:ext uri="{BB962C8B-B14F-4D97-AF65-F5344CB8AC3E}">
        <p14:creationId xmlns:p14="http://schemas.microsoft.com/office/powerpoint/2010/main" val="33088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F33-CB07-65FA-BF65-B41B5376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pattern Project file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01002-1AC1-9937-752C-BA869DE54FB0}"/>
              </a:ext>
            </a:extLst>
          </p:cNvPr>
          <p:cNvSpPr/>
          <p:nvPr/>
        </p:nvSpPr>
        <p:spPr>
          <a:xfrm>
            <a:off x="1131376" y="1312189"/>
            <a:ext cx="1239865" cy="535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apidemo1 Folder </a:t>
            </a:r>
          </a:p>
          <a:p>
            <a:pPr algn="ctr"/>
            <a:r>
              <a:rPr lang="en-US" dirty="0"/>
              <a:t>for the whole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1FF7F-1F29-6357-CB95-80CFA822AAE7}"/>
              </a:ext>
            </a:extLst>
          </p:cNvPr>
          <p:cNvSpPr/>
          <p:nvPr/>
        </p:nvSpPr>
        <p:spPr>
          <a:xfrm>
            <a:off x="2177512" y="1392804"/>
            <a:ext cx="2187844" cy="91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webAPI</a:t>
            </a:r>
            <a:r>
              <a:rPr lang="en-US" dirty="0"/>
              <a:t> ApiDemo1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01951-C962-2B5A-2540-6F6529E400CC}"/>
              </a:ext>
            </a:extLst>
          </p:cNvPr>
          <p:cNvSpPr/>
          <p:nvPr/>
        </p:nvSpPr>
        <p:spPr>
          <a:xfrm>
            <a:off x="2177512" y="2407631"/>
            <a:ext cx="2275669" cy="85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 Class Library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4482C-D246-DBD7-2384-92BEAC2144D8}"/>
              </a:ext>
            </a:extLst>
          </p:cNvPr>
          <p:cNvSpPr/>
          <p:nvPr/>
        </p:nvSpPr>
        <p:spPr>
          <a:xfrm>
            <a:off x="2271793" y="3575022"/>
            <a:ext cx="2611464" cy="71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 Layer Class Library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34E80-A83B-57AC-6A1C-0FFABEEC4808}"/>
              </a:ext>
            </a:extLst>
          </p:cNvPr>
          <p:cNvSpPr/>
          <p:nvPr/>
        </p:nvSpPr>
        <p:spPr>
          <a:xfrm>
            <a:off x="2214966" y="4658369"/>
            <a:ext cx="2832315" cy="806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Layer Class Library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CB4A4E-C2F5-308B-E0DD-AFD3C5D1A5BF}"/>
              </a:ext>
            </a:extLst>
          </p:cNvPr>
          <p:cNvSpPr/>
          <p:nvPr/>
        </p:nvSpPr>
        <p:spPr>
          <a:xfrm>
            <a:off x="2211092" y="5672781"/>
            <a:ext cx="2832315" cy="806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sln</a:t>
            </a:r>
            <a:r>
              <a:rPr lang="en-US" dirty="0"/>
              <a:t> solution file. Coordinates all the projects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D45ED-F642-8CFF-1D34-3EE6B63E58F9}"/>
              </a:ext>
            </a:extLst>
          </p:cNvPr>
          <p:cNvSpPr/>
          <p:nvPr/>
        </p:nvSpPr>
        <p:spPr>
          <a:xfrm>
            <a:off x="4150317" y="1497967"/>
            <a:ext cx="3588503" cy="33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r>
              <a:rPr lang="en-US" dirty="0"/>
              <a:t> file. Config for the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F829C-601B-6FCD-4A6E-A7B39B5453ED}"/>
              </a:ext>
            </a:extLst>
          </p:cNvPr>
          <p:cNvSpPr/>
          <p:nvPr/>
        </p:nvSpPr>
        <p:spPr>
          <a:xfrm>
            <a:off x="4301748" y="2568580"/>
            <a:ext cx="3588503" cy="33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 for data logic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C66EB-0D36-0EE8-AC49-2F2FE64F3AC5}"/>
              </a:ext>
            </a:extLst>
          </p:cNvPr>
          <p:cNvSpPr/>
          <p:nvPr/>
        </p:nvSpPr>
        <p:spPr>
          <a:xfrm>
            <a:off x="4150317" y="1937374"/>
            <a:ext cx="3588503" cy="33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ControllerName.cs</a:t>
            </a:r>
            <a:r>
              <a:rPr lang="en-US" dirty="0"/>
              <a:t> - endpoints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4D0406-0FEA-BF3A-AD1D-D5C01D74C897}"/>
              </a:ext>
            </a:extLst>
          </p:cNvPr>
          <p:cNvSpPr/>
          <p:nvPr/>
        </p:nvSpPr>
        <p:spPr>
          <a:xfrm>
            <a:off x="4779613" y="3765051"/>
            <a:ext cx="3588503" cy="33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 for Db communication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435205-BCC1-0297-440F-3915756D1A7E}"/>
              </a:ext>
            </a:extLst>
          </p:cNvPr>
          <p:cNvSpPr/>
          <p:nvPr/>
        </p:nvSpPr>
        <p:spPr>
          <a:xfrm>
            <a:off x="4588466" y="4821744"/>
            <a:ext cx="3588503" cy="33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classes</a:t>
            </a:r>
          </a:p>
        </p:txBody>
      </p:sp>
    </p:spTree>
    <p:extLst>
      <p:ext uri="{BB962C8B-B14F-4D97-AF65-F5344CB8AC3E}">
        <p14:creationId xmlns:p14="http://schemas.microsoft.com/office/powerpoint/2010/main" val="83697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26CB-1B93-C734-58BC-2413FB7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 await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79F5B-E7D5-AE70-64B1-3DE4F5A91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21282"/>
              </p:ext>
            </p:extLst>
          </p:nvPr>
        </p:nvGraphicFramePr>
        <p:xfrm>
          <a:off x="129988" y="1839072"/>
          <a:ext cx="2590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1 – 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2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3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4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EA4F5-C704-2BBC-148F-F80ED5A8D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34288"/>
              </p:ext>
            </p:extLst>
          </p:nvPr>
        </p:nvGraphicFramePr>
        <p:xfrm>
          <a:off x="2891118" y="1839072"/>
          <a:ext cx="37427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764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4079240">
                <a:tc>
                  <a:txBody>
                    <a:bodyPr/>
                    <a:lstStyle/>
                    <a:p>
                      <a:r>
                        <a:rPr lang="en-US" dirty="0"/>
                        <a:t>Task&lt;int&gt;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1 –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2 –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myInt3 = await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2.1 - 15</a:t>
                      </a:r>
                    </a:p>
                    <a:p>
                      <a:r>
                        <a:rPr lang="en-US" dirty="0"/>
                        <a:t>myInt3 += ++myInt20;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Task&lt;string&gt;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3 – 5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4 - 1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myint2 = await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String mystr2 = await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86E495F-8755-0593-17DD-74454750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56703"/>
              </p:ext>
            </p:extLst>
          </p:nvPr>
        </p:nvGraphicFramePr>
        <p:xfrm>
          <a:off x="8700248" y="4298575"/>
          <a:ext cx="33169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94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18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Await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29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myStr</a:t>
                      </a:r>
                      <a:r>
                        <a:rPr lang="en-US" dirty="0"/>
                        <a:t> 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myint</a:t>
                      </a:r>
                      <a:r>
                        <a:rPr lang="en-US" dirty="0"/>
                        <a:t>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F2820-FA30-D756-099F-BF7F3AFA566D}"/>
              </a:ext>
            </a:extLst>
          </p:cNvPr>
          <p:cNvSpPr txBox="1"/>
          <p:nvPr/>
        </p:nvSpPr>
        <p:spPr>
          <a:xfrm>
            <a:off x="6674224" y="685800"/>
            <a:ext cx="5423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the Async version of any method, you must </a:t>
            </a:r>
            <a:r>
              <a:rPr lang="en-US" b="1" i="1" dirty="0"/>
              <a:t>await</a:t>
            </a:r>
            <a:r>
              <a:rPr lang="en-US" dirty="0"/>
              <a:t> the Promise returned, to get the result.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async methods must have the </a:t>
            </a:r>
            <a:r>
              <a:rPr lang="en-US" b="1" i="1" dirty="0"/>
              <a:t>async</a:t>
            </a:r>
            <a:r>
              <a:rPr lang="en-US" dirty="0"/>
              <a:t> modifier in the method signature.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</a:t>
            </a:r>
            <a:r>
              <a:rPr lang="en-US" b="1" i="1" dirty="0"/>
              <a:t>async</a:t>
            </a:r>
            <a:r>
              <a:rPr lang="en-US" dirty="0"/>
              <a:t> methods must return a Task&lt;T&gt;.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 </a:t>
            </a:r>
            <a:r>
              <a:rPr lang="en-US" dirty="0" err="1"/>
              <a:t>myVoidMethod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Task&lt;Player&gt; </a:t>
            </a:r>
            <a:r>
              <a:rPr lang="en-US" dirty="0" err="1"/>
              <a:t>myPlayerMethod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i="1" dirty="0"/>
              <a:t>await </a:t>
            </a:r>
            <a:r>
              <a:rPr lang="en-US" dirty="0"/>
              <a:t>operator stops line execution until the promise is resolved.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F74-6134-82C3-C44D-E31FC90A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EE5-B506-7A52-F365-82C3511E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an array of 3000 integers</a:t>
            </a:r>
          </a:p>
          <a:p>
            <a:r>
              <a:rPr lang="en-US" dirty="0"/>
              <a:t>You want to add 1 to each integer in the array.</a:t>
            </a:r>
          </a:p>
          <a:p>
            <a:r>
              <a:rPr lang="en-US" dirty="0"/>
              <a:t>Takes 60 secs to complete normally (1 thread)</a:t>
            </a:r>
          </a:p>
          <a:p>
            <a:endParaRPr lang="en-US" dirty="0"/>
          </a:p>
          <a:p>
            <a:r>
              <a:rPr lang="en-US" dirty="0"/>
              <a:t>Processor 1(Thread 1)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2 (Thread 2)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3 (Thread 3)</a:t>
            </a:r>
          </a:p>
          <a:p>
            <a:pPr lvl="1"/>
            <a:r>
              <a:rPr lang="en-US" dirty="0"/>
              <a:t>1000 elements</a:t>
            </a:r>
          </a:p>
        </p:txBody>
      </p:sp>
    </p:spTree>
    <p:extLst>
      <p:ext uri="{BB962C8B-B14F-4D97-AF65-F5344CB8AC3E}">
        <p14:creationId xmlns:p14="http://schemas.microsoft.com/office/powerpoint/2010/main" val="1037616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BCB1-E127-D8C5-13A5-29249A04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169822"/>
            <a:ext cx="10515600" cy="919339"/>
          </a:xfrm>
        </p:spPr>
        <p:txBody>
          <a:bodyPr/>
          <a:lstStyle/>
          <a:p>
            <a:r>
              <a:rPr lang="en-US" dirty="0"/>
              <a:t>Service Oriented Architecture (SOA)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248111-715C-D6DB-8681-4D2FB668F40B}"/>
              </a:ext>
            </a:extLst>
          </p:cNvPr>
          <p:cNvSpPr/>
          <p:nvPr/>
        </p:nvSpPr>
        <p:spPr>
          <a:xfrm>
            <a:off x="195889" y="4330597"/>
            <a:ext cx="3361764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http://www.API1.com</a:t>
            </a:r>
          </a:p>
          <a:p>
            <a:pPr algn="ctr"/>
            <a:r>
              <a:rPr lang="en-US" dirty="0"/>
              <a:t>Register Users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47D3FC-9E8F-55AF-FD27-BF2B6C1AAC89}"/>
              </a:ext>
            </a:extLst>
          </p:cNvPr>
          <p:cNvSpPr/>
          <p:nvPr/>
        </p:nvSpPr>
        <p:spPr>
          <a:xfrm>
            <a:off x="8355108" y="4325471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(Private)</a:t>
            </a:r>
          </a:p>
          <a:p>
            <a:pPr algn="ctr"/>
            <a:r>
              <a:rPr lang="en-US" dirty="0"/>
              <a:t>http://www.API4.com</a:t>
            </a:r>
          </a:p>
          <a:p>
            <a:pPr algn="ctr"/>
            <a:r>
              <a:rPr lang="en-US" dirty="0"/>
              <a:t>Transactions</a:t>
            </a:r>
          </a:p>
          <a:p>
            <a:pPr algn="ctr"/>
            <a:r>
              <a:rPr lang="en-US" dirty="0"/>
              <a:t>CORS -  allow API2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4C324B-7F9D-0978-6C21-BFF5E14BC95D}"/>
              </a:ext>
            </a:extLst>
          </p:cNvPr>
          <p:cNvSpPr/>
          <p:nvPr/>
        </p:nvSpPr>
        <p:spPr>
          <a:xfrm>
            <a:off x="6270812" y="1443738"/>
            <a:ext cx="3406588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http://www.API2.com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DB305-8BC0-1B13-604F-592FDF675D44}"/>
              </a:ext>
            </a:extLst>
          </p:cNvPr>
          <p:cNvSpPr/>
          <p:nvPr/>
        </p:nvSpPr>
        <p:spPr>
          <a:xfrm>
            <a:off x="172361" y="981854"/>
            <a:ext cx="3406589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Revature.com</a:t>
            </a:r>
          </a:p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Angular/React/Vue</a:t>
            </a:r>
          </a:p>
          <a:p>
            <a:pPr algn="ctr"/>
            <a:r>
              <a:rPr lang="en-US" dirty="0"/>
              <a:t>CORS Policy – Allow All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E25CC-94FE-FBD5-1477-CCECF9E9DA55}"/>
              </a:ext>
            </a:extLst>
          </p:cNvPr>
          <p:cNvSpPr/>
          <p:nvPr/>
        </p:nvSpPr>
        <p:spPr>
          <a:xfrm>
            <a:off x="4232748" y="4515808"/>
            <a:ext cx="3151095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http://www.API3.com</a:t>
            </a:r>
          </a:p>
          <a:p>
            <a:pPr algn="ctr"/>
            <a:r>
              <a:rPr lang="en-US" dirty="0"/>
              <a:t>Display products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2216CA-6806-C509-8C26-02D8493EE83D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1181236" y="3635061"/>
            <a:ext cx="1389955" cy="111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0AA8C9-4D31-FDB9-7A82-8093856EB0EC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 rot="16200000" flipH="1">
            <a:off x="3513169" y="2220681"/>
            <a:ext cx="1862024" cy="2728229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14:cNvPr>
              <p14:cNvContentPartPr/>
              <p14:nvPr/>
            </p14:nvContentPartPr>
            <p14:xfrm>
              <a:off x="2070416" y="6064355"/>
              <a:ext cx="54000" cy="37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776" y="6028715"/>
                <a:ext cx="89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14:cNvPr>
              <p14:cNvContentPartPr/>
              <p14:nvPr/>
            </p14:nvContentPartPr>
            <p14:xfrm>
              <a:off x="1841816" y="6512555"/>
              <a:ext cx="67680" cy="339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176" y="6476555"/>
                <a:ext cx="1033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14:cNvPr>
              <p14:cNvContentPartPr/>
              <p14:nvPr/>
            </p14:nvContentPartPr>
            <p14:xfrm>
              <a:off x="1815176" y="6548576"/>
              <a:ext cx="243000" cy="24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7536" y="6512936"/>
                <a:ext cx="2786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14:cNvPr>
              <p14:cNvContentPartPr/>
              <p14:nvPr/>
            </p14:nvContentPartPr>
            <p14:xfrm>
              <a:off x="2200736" y="6503576"/>
              <a:ext cx="9396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736" y="6467936"/>
                <a:ext cx="129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14:cNvPr>
              <p14:cNvContentPartPr/>
              <p14:nvPr/>
            </p14:nvContentPartPr>
            <p14:xfrm>
              <a:off x="2223056" y="644525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5056" y="640961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14:cNvPr>
              <p14:cNvContentPartPr/>
              <p14:nvPr/>
            </p14:nvContentPartPr>
            <p14:xfrm>
              <a:off x="2223056" y="6446696"/>
              <a:ext cx="318600" cy="335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5056" y="6410696"/>
                <a:ext cx="354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14:cNvPr>
              <p14:cNvContentPartPr/>
              <p14:nvPr/>
            </p14:nvContentPartPr>
            <p14:xfrm>
              <a:off x="6010616" y="6068696"/>
              <a:ext cx="426240" cy="310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2976" y="6033056"/>
                <a:ext cx="461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14:cNvPr>
              <p14:cNvContentPartPr/>
              <p14:nvPr/>
            </p14:nvContentPartPr>
            <p14:xfrm>
              <a:off x="6144176" y="6476936"/>
              <a:ext cx="23760" cy="31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6176" y="6441296"/>
                <a:ext cx="59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14:cNvPr>
              <p14:cNvContentPartPr/>
              <p14:nvPr/>
            </p14:nvContentPartPr>
            <p14:xfrm>
              <a:off x="6084776" y="6399896"/>
              <a:ext cx="342000" cy="40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6776" y="6364256"/>
                <a:ext cx="3776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14:cNvPr>
              <p14:cNvContentPartPr/>
              <p14:nvPr/>
            </p14:nvContentPartPr>
            <p14:xfrm>
              <a:off x="5786336" y="6454616"/>
              <a:ext cx="21960" cy="36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8696" y="6418616"/>
                <a:ext cx="576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14:cNvPr>
              <p14:cNvContentPartPr/>
              <p14:nvPr/>
            </p14:nvContentPartPr>
            <p14:xfrm>
              <a:off x="5768336" y="6449936"/>
              <a:ext cx="300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0696" y="6413936"/>
                <a:ext cx="336600" cy="412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E83957-DBDC-F380-11EB-9B6362BF569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578950" y="1961248"/>
            <a:ext cx="2691862" cy="461884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681FD91-1787-1108-8401-556A2DD6141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16200000" flipH="1">
            <a:off x="8527888" y="2848744"/>
            <a:ext cx="922945" cy="2030508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55B343E-9A22-7A57-4124-AE764CACF506}"/>
              </a:ext>
            </a:extLst>
          </p:cNvPr>
          <p:cNvSpPr/>
          <p:nvPr/>
        </p:nvSpPr>
        <p:spPr>
          <a:xfrm>
            <a:off x="9296403" y="2870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(Private)</a:t>
            </a:r>
          </a:p>
          <a:p>
            <a:pPr algn="ctr"/>
            <a:r>
              <a:rPr lang="en-US" dirty="0"/>
              <a:t>http://www.API5.com</a:t>
            </a:r>
          </a:p>
          <a:p>
            <a:pPr algn="ctr"/>
            <a:r>
              <a:rPr lang="en-US" dirty="0"/>
              <a:t>Order Fulfillment</a:t>
            </a:r>
          </a:p>
          <a:p>
            <a:pPr algn="ctr"/>
            <a:r>
              <a:rPr lang="en-US" dirty="0"/>
              <a:t>CORS -  allow API2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C3D5544-C650-F2E0-48E2-6FF30A5501F5}"/>
              </a:ext>
            </a:extLst>
          </p:cNvPr>
          <p:cNvCxnSpPr>
            <a:cxnSpLocks/>
            <a:stCxn id="6" idx="6"/>
            <a:endCxn id="41" idx="4"/>
          </p:cNvCxnSpPr>
          <p:nvPr/>
        </p:nvCxnSpPr>
        <p:spPr>
          <a:xfrm flipV="1">
            <a:off x="9677400" y="1961658"/>
            <a:ext cx="1268509" cy="461474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14:cNvPr>
              <p14:cNvContentPartPr/>
              <p14:nvPr/>
            </p14:nvContentPartPr>
            <p14:xfrm>
              <a:off x="6237056" y="1774976"/>
              <a:ext cx="5651280" cy="4845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9056" y="1739336"/>
                <a:ext cx="5686920" cy="49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14:cNvPr>
              <p14:cNvContentPartPr/>
              <p14:nvPr/>
            </p14:nvContentPartPr>
            <p14:xfrm>
              <a:off x="1288856" y="6126656"/>
              <a:ext cx="1798560" cy="1020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71216" y="6091016"/>
                <a:ext cx="183420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14:cNvPr>
              <p14:cNvContentPartPr/>
              <p14:nvPr/>
            </p14:nvContentPartPr>
            <p14:xfrm>
              <a:off x="2813456" y="1815296"/>
              <a:ext cx="8437320" cy="4782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5816" y="1779296"/>
                <a:ext cx="8472960" cy="48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0B108DC-2577-A6EF-C718-8F1E930C04D8}"/>
              </a:ext>
            </a:extLst>
          </p:cNvPr>
          <p:cNvGrpSpPr/>
          <p:nvPr/>
        </p:nvGrpSpPr>
        <p:grpSpPr>
          <a:xfrm>
            <a:off x="1063496" y="3536075"/>
            <a:ext cx="658440" cy="604080"/>
            <a:chOff x="2030456" y="3342776"/>
            <a:chExt cx="658440" cy="60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14:cNvPr>
                <p14:cNvContentPartPr/>
                <p14:nvPr/>
              </p14:nvContentPartPr>
              <p14:xfrm>
                <a:off x="2030456" y="3738056"/>
                <a:ext cx="115200" cy="20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2456" y="3720416"/>
                  <a:ext cx="150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14:cNvPr>
                <p14:cNvContentPartPr/>
                <p14:nvPr/>
              </p14:nvContentPartPr>
              <p14:xfrm>
                <a:off x="2196416" y="3666416"/>
                <a:ext cx="86040" cy="20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78416" y="3648776"/>
                  <a:ext cx="12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14:cNvPr>
                <p14:cNvContentPartPr/>
                <p14:nvPr/>
              </p14:nvContentPartPr>
              <p14:xfrm>
                <a:off x="2070416" y="3747056"/>
                <a:ext cx="139680" cy="10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2416" y="3729056"/>
                  <a:ext cx="175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14:cNvPr>
                <p14:cNvContentPartPr/>
                <p14:nvPr/>
              </p14:nvContentPartPr>
              <p14:xfrm>
                <a:off x="2317016" y="3626096"/>
                <a:ext cx="81360" cy="161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9376" y="3608456"/>
                  <a:ext cx="11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14:cNvPr>
                <p14:cNvContentPartPr/>
                <p14:nvPr/>
              </p14:nvContentPartPr>
              <p14:xfrm>
                <a:off x="2420336" y="3545456"/>
                <a:ext cx="162000" cy="23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2696" y="3527456"/>
                  <a:ext cx="19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14:cNvPr>
                <p14:cNvContentPartPr/>
                <p14:nvPr/>
              </p14:nvContentPartPr>
              <p14:xfrm>
                <a:off x="2532296" y="3442496"/>
                <a:ext cx="154440" cy="245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4296" y="3424496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14:cNvPr>
                <p14:cNvContentPartPr/>
                <p14:nvPr/>
              </p14:nvContentPartPr>
              <p14:xfrm>
                <a:off x="2281376" y="3342776"/>
                <a:ext cx="407520" cy="31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63736" y="3325136"/>
                  <a:ext cx="443160" cy="35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323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670-1DAD-37B6-7F2A-5077B94E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52" y="210306"/>
            <a:ext cx="10515600" cy="829885"/>
          </a:xfrm>
        </p:spPr>
        <p:txBody>
          <a:bodyPr/>
          <a:lstStyle/>
          <a:p>
            <a:r>
              <a:rPr lang="en-US" dirty="0"/>
              <a:t>P1 Brainstorming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14:cNvPr>
              <p14:cNvContentPartPr/>
              <p14:nvPr/>
            </p14:nvContentPartPr>
            <p14:xfrm>
              <a:off x="393903" y="1147469"/>
              <a:ext cx="3974040" cy="12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903" y="1138829"/>
                <a:ext cx="3991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14:cNvPr>
              <p14:cNvContentPartPr/>
              <p14:nvPr/>
            </p14:nvContentPartPr>
            <p14:xfrm>
              <a:off x="350703" y="1663709"/>
              <a:ext cx="305280" cy="50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703" y="1654709"/>
                <a:ext cx="3229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14:cNvPr>
              <p14:cNvContentPartPr/>
              <p14:nvPr/>
            </p14:nvContentPartPr>
            <p14:xfrm>
              <a:off x="360783" y="1970789"/>
              <a:ext cx="194400" cy="2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143" y="1961789"/>
                <a:ext cx="212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14:cNvPr>
              <p14:cNvContentPartPr/>
              <p14:nvPr/>
            </p14:nvContentPartPr>
            <p14:xfrm>
              <a:off x="735543" y="1947029"/>
              <a:ext cx="241920" cy="19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903" y="1938029"/>
                <a:ext cx="259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14:cNvPr>
              <p14:cNvContentPartPr/>
              <p14:nvPr/>
            </p14:nvContentPartPr>
            <p14:xfrm>
              <a:off x="996543" y="1886549"/>
              <a:ext cx="219600" cy="356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7903" y="1877909"/>
                <a:ext cx="237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14:cNvPr>
              <p14:cNvContentPartPr/>
              <p14:nvPr/>
            </p14:nvContentPartPr>
            <p14:xfrm>
              <a:off x="1248903" y="1604309"/>
              <a:ext cx="30600" cy="49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9903" y="1595309"/>
                <a:ext cx="48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14:cNvPr>
              <p14:cNvContentPartPr/>
              <p14:nvPr/>
            </p14:nvContentPartPr>
            <p14:xfrm>
              <a:off x="1375263" y="1924709"/>
              <a:ext cx="99000" cy="180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6263" y="1916069"/>
                <a:ext cx="116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14:cNvPr>
              <p14:cNvContentPartPr/>
              <p14:nvPr/>
            </p14:nvContentPartPr>
            <p14:xfrm>
              <a:off x="1544463" y="1887269"/>
              <a:ext cx="208440" cy="518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5823" y="1878629"/>
                <a:ext cx="226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14:cNvPr>
              <p14:cNvContentPartPr/>
              <p14:nvPr/>
            </p14:nvContentPartPr>
            <p14:xfrm>
              <a:off x="1755783" y="1883309"/>
              <a:ext cx="308880" cy="27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6783" y="1874309"/>
                <a:ext cx="326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14:cNvPr>
              <p14:cNvContentPartPr/>
              <p14:nvPr/>
            </p14:nvContentPartPr>
            <p14:xfrm>
              <a:off x="2032623" y="1880429"/>
              <a:ext cx="215640" cy="22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3623" y="1871789"/>
                <a:ext cx="233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14:cNvPr>
              <p14:cNvContentPartPr/>
              <p14:nvPr/>
            </p14:nvContentPartPr>
            <p14:xfrm>
              <a:off x="2787183" y="1581989"/>
              <a:ext cx="122760" cy="387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8543" y="1572989"/>
                <a:ext cx="140400" cy="38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14:cNvPr>
              <p14:cNvContentPartPr/>
              <p14:nvPr/>
            </p14:nvContentPartPr>
            <p14:xfrm>
              <a:off x="2221983" y="1579109"/>
              <a:ext cx="161640" cy="604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12983" y="1570469"/>
                <a:ext cx="17928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14:cNvPr>
              <p14:cNvContentPartPr/>
              <p14:nvPr/>
            </p14:nvContentPartPr>
            <p14:xfrm>
              <a:off x="2300103" y="1795469"/>
              <a:ext cx="162360" cy="268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91463" y="1786829"/>
                <a:ext cx="1800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14:cNvPr>
              <p14:cNvContentPartPr/>
              <p14:nvPr/>
            </p14:nvContentPartPr>
            <p14:xfrm>
              <a:off x="2525463" y="1867829"/>
              <a:ext cx="72000" cy="158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6823" y="1859189"/>
                <a:ext cx="89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14:cNvPr>
              <p14:cNvContentPartPr/>
              <p14:nvPr/>
            </p14:nvContentPartPr>
            <p14:xfrm>
              <a:off x="2522583" y="1853789"/>
              <a:ext cx="202680" cy="29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3943" y="1845149"/>
                <a:ext cx="2203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14:cNvPr>
              <p14:cNvContentPartPr/>
              <p14:nvPr/>
            </p14:nvContentPartPr>
            <p14:xfrm>
              <a:off x="2649303" y="1661189"/>
              <a:ext cx="147960" cy="352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0663" y="1652549"/>
                <a:ext cx="165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14:cNvPr>
              <p14:cNvContentPartPr/>
              <p14:nvPr/>
            </p14:nvContentPartPr>
            <p14:xfrm>
              <a:off x="2651103" y="1476869"/>
              <a:ext cx="378000" cy="756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42463" y="1468229"/>
                <a:ext cx="3956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14:cNvPr>
              <p14:cNvContentPartPr/>
              <p14:nvPr/>
            </p14:nvContentPartPr>
            <p14:xfrm>
              <a:off x="6903" y="2409989"/>
              <a:ext cx="2113920" cy="141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097" y="2401349"/>
                <a:ext cx="2131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14:cNvPr>
              <p14:cNvContentPartPr/>
              <p14:nvPr/>
            </p14:nvContentPartPr>
            <p14:xfrm>
              <a:off x="3198303" y="4046909"/>
              <a:ext cx="401760" cy="535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89303" y="4037909"/>
                <a:ext cx="4194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14:cNvPr>
              <p14:cNvContentPartPr/>
              <p14:nvPr/>
            </p14:nvContentPartPr>
            <p14:xfrm>
              <a:off x="3304503" y="4235549"/>
              <a:ext cx="216000" cy="56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95503" y="4226909"/>
                <a:ext cx="233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14:cNvPr>
              <p14:cNvContentPartPr/>
              <p14:nvPr/>
            </p14:nvContentPartPr>
            <p14:xfrm>
              <a:off x="3670983" y="4323389"/>
              <a:ext cx="309960" cy="226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62343" y="4314749"/>
                <a:ext cx="3276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14:cNvPr>
              <p14:cNvContentPartPr/>
              <p14:nvPr/>
            </p14:nvContentPartPr>
            <p14:xfrm>
              <a:off x="4171743" y="4069229"/>
              <a:ext cx="10440" cy="510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63103" y="4060589"/>
                <a:ext cx="280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14:cNvPr>
              <p14:cNvContentPartPr/>
              <p14:nvPr/>
            </p14:nvContentPartPr>
            <p14:xfrm>
              <a:off x="3995703" y="4278029"/>
              <a:ext cx="513000" cy="320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6703" y="4269389"/>
                <a:ext cx="5306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14:cNvPr>
              <p14:cNvContentPartPr/>
              <p14:nvPr/>
            </p14:nvContentPartPr>
            <p14:xfrm>
              <a:off x="5469543" y="1571549"/>
              <a:ext cx="160560" cy="4473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60903" y="1562909"/>
                <a:ext cx="178200" cy="44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14:cNvPr>
              <p14:cNvContentPartPr/>
              <p14:nvPr/>
            </p14:nvContentPartPr>
            <p14:xfrm>
              <a:off x="4716063" y="4308269"/>
              <a:ext cx="61560" cy="204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07423" y="4299269"/>
                <a:ext cx="79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14:cNvPr>
              <p14:cNvContentPartPr/>
              <p14:nvPr/>
            </p14:nvContentPartPr>
            <p14:xfrm>
              <a:off x="4693743" y="4112789"/>
              <a:ext cx="17640" cy="57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4743" y="4103789"/>
                <a:ext cx="352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14:cNvPr>
              <p14:cNvContentPartPr/>
              <p14:nvPr/>
            </p14:nvContentPartPr>
            <p14:xfrm>
              <a:off x="4860063" y="4349309"/>
              <a:ext cx="172080" cy="119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51063" y="4340309"/>
                <a:ext cx="189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14:cNvPr>
              <p14:cNvContentPartPr/>
              <p14:nvPr/>
            </p14:nvContentPartPr>
            <p14:xfrm>
              <a:off x="5042583" y="4205309"/>
              <a:ext cx="141840" cy="300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33583" y="4196309"/>
                <a:ext cx="1594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14:cNvPr>
              <p14:cNvContentPartPr/>
              <p14:nvPr/>
            </p14:nvContentPartPr>
            <p14:xfrm>
              <a:off x="5176503" y="4120349"/>
              <a:ext cx="151920" cy="496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67503" y="4111349"/>
                <a:ext cx="1695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14:cNvPr>
              <p14:cNvContentPartPr/>
              <p14:nvPr/>
            </p14:nvContentPartPr>
            <p14:xfrm>
              <a:off x="4542903" y="4106669"/>
              <a:ext cx="267120" cy="666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34263" y="4098029"/>
                <a:ext cx="2847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14:cNvPr>
              <p14:cNvContentPartPr/>
              <p14:nvPr/>
            </p14:nvContentPartPr>
            <p14:xfrm>
              <a:off x="3486303" y="1626989"/>
              <a:ext cx="114120" cy="245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7663" y="1617989"/>
                <a:ext cx="131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14:cNvPr>
              <p14:cNvContentPartPr/>
              <p14:nvPr/>
            </p14:nvContentPartPr>
            <p14:xfrm>
              <a:off x="3661263" y="1704029"/>
              <a:ext cx="251640" cy="221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52263" y="1695389"/>
                <a:ext cx="269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14:cNvPr>
              <p14:cNvContentPartPr/>
              <p14:nvPr/>
            </p14:nvContentPartPr>
            <p14:xfrm>
              <a:off x="3849903" y="1767029"/>
              <a:ext cx="338400" cy="460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41263" y="1758389"/>
                <a:ext cx="3560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14:cNvPr>
              <p14:cNvContentPartPr/>
              <p14:nvPr/>
            </p14:nvContentPartPr>
            <p14:xfrm>
              <a:off x="4172823" y="1779629"/>
              <a:ext cx="259920" cy="180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63823" y="1770989"/>
                <a:ext cx="277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14:cNvPr>
              <p14:cNvContentPartPr/>
              <p14:nvPr/>
            </p14:nvContentPartPr>
            <p14:xfrm>
              <a:off x="4407183" y="1745429"/>
              <a:ext cx="184680" cy="19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98543" y="1736789"/>
                <a:ext cx="202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14:cNvPr>
              <p14:cNvContentPartPr/>
              <p14:nvPr/>
            </p14:nvContentPartPr>
            <p14:xfrm>
              <a:off x="4557303" y="1740029"/>
              <a:ext cx="174240" cy="207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8303" y="1731389"/>
                <a:ext cx="191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14:cNvPr>
              <p14:cNvContentPartPr/>
              <p14:nvPr/>
            </p14:nvContentPartPr>
            <p14:xfrm>
              <a:off x="4567743" y="1624109"/>
              <a:ext cx="389160" cy="337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59103" y="1615469"/>
                <a:ext cx="406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14:cNvPr>
              <p14:cNvContentPartPr/>
              <p14:nvPr/>
            </p14:nvContentPartPr>
            <p14:xfrm>
              <a:off x="3304503" y="2121629"/>
              <a:ext cx="1965600" cy="76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95863" y="2112989"/>
                <a:ext cx="1983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14:cNvPr>
              <p14:cNvContentPartPr/>
              <p14:nvPr/>
            </p14:nvContentPartPr>
            <p14:xfrm>
              <a:off x="3209463" y="2492789"/>
              <a:ext cx="71640" cy="355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00463" y="2483789"/>
                <a:ext cx="892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14:cNvPr>
              <p14:cNvContentPartPr/>
              <p14:nvPr/>
            </p14:nvContentPartPr>
            <p14:xfrm>
              <a:off x="3224583" y="2472629"/>
              <a:ext cx="254880" cy="397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15943" y="2463989"/>
                <a:ext cx="272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14:cNvPr>
              <p14:cNvContentPartPr/>
              <p14:nvPr/>
            </p14:nvContentPartPr>
            <p14:xfrm>
              <a:off x="3604743" y="2613029"/>
              <a:ext cx="299520" cy="227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96103" y="2604029"/>
                <a:ext cx="317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14:cNvPr>
              <p14:cNvContentPartPr/>
              <p14:nvPr/>
            </p14:nvContentPartPr>
            <p14:xfrm>
              <a:off x="3854943" y="2598269"/>
              <a:ext cx="205560" cy="287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46303" y="2589269"/>
                <a:ext cx="223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14:cNvPr>
              <p14:cNvContentPartPr/>
              <p14:nvPr/>
            </p14:nvContentPartPr>
            <p14:xfrm>
              <a:off x="4196943" y="2637869"/>
              <a:ext cx="416880" cy="313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88303" y="2628869"/>
                <a:ext cx="434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14:cNvPr>
              <p14:cNvContentPartPr/>
              <p14:nvPr/>
            </p14:nvContentPartPr>
            <p14:xfrm>
              <a:off x="3053943" y="3234029"/>
              <a:ext cx="365040" cy="357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44943" y="3225029"/>
                <a:ext cx="382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14:cNvPr>
              <p14:cNvContentPartPr/>
              <p14:nvPr/>
            </p14:nvContentPartPr>
            <p14:xfrm>
              <a:off x="3491343" y="3172829"/>
              <a:ext cx="76680" cy="482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82703" y="3163829"/>
                <a:ext cx="943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14:cNvPr>
              <p14:cNvContentPartPr/>
              <p14:nvPr/>
            </p14:nvContentPartPr>
            <p14:xfrm>
              <a:off x="3240783" y="3390989"/>
              <a:ext cx="411120" cy="3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31783" y="3381989"/>
                <a:ext cx="4287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14:cNvPr>
              <p14:cNvContentPartPr/>
              <p14:nvPr/>
            </p14:nvContentPartPr>
            <p14:xfrm>
              <a:off x="3612663" y="3302789"/>
              <a:ext cx="319680" cy="406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03663" y="3294149"/>
                <a:ext cx="3373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14:cNvPr>
              <p14:cNvContentPartPr/>
              <p14:nvPr/>
            </p14:nvContentPartPr>
            <p14:xfrm>
              <a:off x="3856743" y="3452909"/>
              <a:ext cx="659880" cy="244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47743" y="3444269"/>
                <a:ext cx="677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14:cNvPr>
              <p14:cNvContentPartPr/>
              <p14:nvPr/>
            </p14:nvContentPartPr>
            <p14:xfrm>
              <a:off x="4246983" y="3480629"/>
              <a:ext cx="382680" cy="262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38343" y="3471989"/>
                <a:ext cx="400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14:cNvPr>
              <p14:cNvContentPartPr/>
              <p14:nvPr/>
            </p14:nvContentPartPr>
            <p14:xfrm>
              <a:off x="4076703" y="3452909"/>
              <a:ext cx="240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67703" y="3443909"/>
                <a:ext cx="258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14:cNvPr>
              <p14:cNvContentPartPr/>
              <p14:nvPr/>
            </p14:nvContentPartPr>
            <p14:xfrm>
              <a:off x="4771143" y="3066629"/>
              <a:ext cx="266400" cy="635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62503" y="3057629"/>
                <a:ext cx="2840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14:cNvPr>
              <p14:cNvContentPartPr/>
              <p14:nvPr/>
            </p14:nvContentPartPr>
            <p14:xfrm>
              <a:off x="4836303" y="3081389"/>
              <a:ext cx="320400" cy="596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27663" y="3072389"/>
                <a:ext cx="3380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14:cNvPr>
              <p14:cNvContentPartPr/>
              <p14:nvPr/>
            </p14:nvContentPartPr>
            <p14:xfrm>
              <a:off x="5103783" y="3471629"/>
              <a:ext cx="154800" cy="193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94783" y="3462629"/>
                <a:ext cx="1724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14:cNvPr>
              <p14:cNvContentPartPr/>
              <p14:nvPr/>
            </p14:nvContentPartPr>
            <p14:xfrm>
              <a:off x="5253543" y="3480629"/>
              <a:ext cx="173520" cy="210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44543" y="3471989"/>
                <a:ext cx="191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14:cNvPr>
              <p14:cNvContentPartPr/>
              <p14:nvPr/>
            </p14:nvContentPartPr>
            <p14:xfrm>
              <a:off x="5349663" y="3224309"/>
              <a:ext cx="143640" cy="516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41023" y="3215309"/>
                <a:ext cx="1612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14:cNvPr>
              <p14:cNvContentPartPr/>
              <p14:nvPr/>
            </p14:nvContentPartPr>
            <p14:xfrm>
              <a:off x="5418783" y="3091469"/>
              <a:ext cx="317880" cy="758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10143" y="3082829"/>
                <a:ext cx="3355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14:cNvPr>
              <p14:cNvContentPartPr/>
              <p14:nvPr/>
            </p14:nvContentPartPr>
            <p14:xfrm>
              <a:off x="4659543" y="2526629"/>
              <a:ext cx="155520" cy="156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50903" y="2517989"/>
                <a:ext cx="173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14:cNvPr>
              <p14:cNvContentPartPr/>
              <p14:nvPr/>
            </p14:nvContentPartPr>
            <p14:xfrm>
              <a:off x="4821543" y="2416829"/>
              <a:ext cx="69480" cy="319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12903" y="2408189"/>
                <a:ext cx="87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14:cNvPr>
              <p14:cNvContentPartPr/>
              <p14:nvPr/>
            </p14:nvContentPartPr>
            <p14:xfrm>
              <a:off x="4751703" y="2579909"/>
              <a:ext cx="227160" cy="7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42703" y="2571269"/>
                <a:ext cx="244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14:cNvPr>
              <p14:cNvContentPartPr/>
              <p14:nvPr/>
            </p14:nvContentPartPr>
            <p14:xfrm>
              <a:off x="4930983" y="2495669"/>
              <a:ext cx="184320" cy="163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21983" y="2487029"/>
                <a:ext cx="201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14:cNvPr>
              <p14:cNvContentPartPr/>
              <p14:nvPr/>
            </p14:nvContentPartPr>
            <p14:xfrm>
              <a:off x="5044743" y="2335109"/>
              <a:ext cx="178920" cy="300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5743" y="2326469"/>
                <a:ext cx="196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14:cNvPr>
              <p14:cNvContentPartPr/>
              <p14:nvPr/>
            </p14:nvContentPartPr>
            <p14:xfrm>
              <a:off x="5260383" y="2573789"/>
              <a:ext cx="140040" cy="246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51383" y="2565149"/>
                <a:ext cx="157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14:cNvPr>
              <p14:cNvContentPartPr/>
              <p14:nvPr/>
            </p14:nvContentPartPr>
            <p14:xfrm>
              <a:off x="5315463" y="2352389"/>
              <a:ext cx="133920" cy="628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06823" y="2343749"/>
                <a:ext cx="1515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14:cNvPr>
              <p14:cNvContentPartPr/>
              <p14:nvPr/>
            </p14:nvContentPartPr>
            <p14:xfrm>
              <a:off x="4498623" y="2407109"/>
              <a:ext cx="123840" cy="551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89983" y="2398469"/>
                <a:ext cx="1414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14:cNvPr>
              <p14:cNvContentPartPr/>
              <p14:nvPr/>
            </p14:nvContentPartPr>
            <p14:xfrm>
              <a:off x="3965103" y="1740749"/>
              <a:ext cx="57960" cy="1609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56463" y="1732109"/>
                <a:ext cx="7560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10BA831-3DD8-138A-0C31-AD170BDEDD18}"/>
              </a:ext>
            </a:extLst>
          </p:cNvPr>
          <p:cNvGrpSpPr/>
          <p:nvPr/>
        </p:nvGrpSpPr>
        <p:grpSpPr>
          <a:xfrm>
            <a:off x="3050703" y="4933589"/>
            <a:ext cx="1923480" cy="693000"/>
            <a:chOff x="3050703" y="4933589"/>
            <a:chExt cx="192348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14:cNvPr>
                <p14:cNvContentPartPr/>
                <p14:nvPr/>
              </p14:nvContentPartPr>
              <p14:xfrm>
                <a:off x="3069783" y="4933589"/>
                <a:ext cx="8640" cy="395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60783" y="4924589"/>
                  <a:ext cx="26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14:cNvPr>
                <p14:cNvContentPartPr/>
                <p14:nvPr/>
              </p14:nvContentPartPr>
              <p14:xfrm>
                <a:off x="3050703" y="4980389"/>
                <a:ext cx="127800" cy="33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42063" y="4971389"/>
                  <a:ext cx="145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14:cNvPr>
                <p14:cNvContentPartPr/>
                <p14:nvPr/>
              </p14:nvContentPartPr>
              <p14:xfrm>
                <a:off x="3077343" y="5128349"/>
                <a:ext cx="170280" cy="4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68343" y="5119709"/>
                  <a:ext cx="187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14:cNvPr>
                <p14:cNvContentPartPr/>
                <p14:nvPr/>
              </p14:nvContentPartPr>
              <p14:xfrm>
                <a:off x="3287943" y="4985429"/>
                <a:ext cx="60480" cy="371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78943" y="4976789"/>
                  <a:ext cx="78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14:cNvPr>
                <p14:cNvContentPartPr/>
                <p14:nvPr/>
              </p14:nvContentPartPr>
              <p14:xfrm>
                <a:off x="3402423" y="5104949"/>
                <a:ext cx="105480" cy="262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93423" y="5096309"/>
                  <a:ext cx="123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14:cNvPr>
                <p14:cNvContentPartPr/>
                <p14:nvPr/>
              </p14:nvContentPartPr>
              <p14:xfrm>
                <a:off x="3698703" y="5221949"/>
                <a:ext cx="105120" cy="11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90063" y="5213309"/>
                  <a:ext cx="12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14:cNvPr>
                <p14:cNvContentPartPr/>
                <p14:nvPr/>
              </p14:nvContentPartPr>
              <p14:xfrm>
                <a:off x="3879063" y="5044109"/>
                <a:ext cx="185760" cy="37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70423" y="5035109"/>
                  <a:ext cx="203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14:cNvPr>
                <p14:cNvContentPartPr/>
                <p14:nvPr/>
              </p14:nvContentPartPr>
              <p14:xfrm>
                <a:off x="4160943" y="5293589"/>
                <a:ext cx="244080" cy="173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1943" y="5284589"/>
                  <a:ext cx="261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14:cNvPr>
                <p14:cNvContentPartPr/>
                <p14:nvPr/>
              </p14:nvContentPartPr>
              <p14:xfrm>
                <a:off x="4401063" y="5319869"/>
                <a:ext cx="187200" cy="306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92063" y="5311229"/>
                  <a:ext cx="204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14:cNvPr>
                <p14:cNvContentPartPr/>
                <p14:nvPr/>
              </p14:nvContentPartPr>
              <p14:xfrm>
                <a:off x="4748103" y="5173709"/>
                <a:ext cx="49320" cy="300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39463" y="5165069"/>
                  <a:ext cx="66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14:cNvPr>
                <p14:cNvContentPartPr/>
                <p14:nvPr/>
              </p14:nvContentPartPr>
              <p14:xfrm>
                <a:off x="4624983" y="5166869"/>
                <a:ext cx="208800" cy="14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16343" y="5157869"/>
                  <a:ext cx="226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14:cNvPr>
                <p14:cNvContentPartPr/>
                <p14:nvPr/>
              </p14:nvContentPartPr>
              <p14:xfrm>
                <a:off x="4654863" y="5487989"/>
                <a:ext cx="259200" cy="32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46223" y="5478989"/>
                  <a:ext cx="276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14:cNvPr>
                <p14:cNvContentPartPr/>
                <p14:nvPr/>
              </p14:nvContentPartPr>
              <p14:xfrm>
                <a:off x="4953303" y="5184149"/>
                <a:ext cx="20880" cy="376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44663" y="5175509"/>
                  <a:ext cx="38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14:cNvPr>
                <p14:cNvContentPartPr/>
                <p14:nvPr/>
              </p14:nvContentPartPr>
              <p14:xfrm>
                <a:off x="4847463" y="5428589"/>
                <a:ext cx="11520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38463" y="5419589"/>
                  <a:ext cx="132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14:cNvPr>
                <p14:cNvContentPartPr/>
                <p14:nvPr/>
              </p14:nvContentPartPr>
              <p14:xfrm>
                <a:off x="3922623" y="5258309"/>
                <a:ext cx="464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13623" y="5249309"/>
                  <a:ext cx="64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14:cNvPr>
                <p14:cNvContentPartPr/>
                <p14:nvPr/>
              </p14:nvContentPartPr>
              <p14:xfrm>
                <a:off x="3279303" y="5095229"/>
                <a:ext cx="194040" cy="29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70663" y="5086589"/>
                  <a:ext cx="211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14:cNvPr>
                <p14:cNvContentPartPr/>
                <p14:nvPr/>
              </p14:nvContentPartPr>
              <p14:xfrm>
                <a:off x="3289383" y="5039429"/>
                <a:ext cx="16200" cy="191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80743" y="5030789"/>
                  <a:ext cx="3384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14:cNvPr>
              <p14:cNvContentPartPr/>
              <p14:nvPr/>
            </p14:nvContentPartPr>
            <p14:xfrm>
              <a:off x="6602103" y="1752989"/>
              <a:ext cx="54000" cy="38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93463" y="1743989"/>
                <a:ext cx="716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92387F1-7CDF-C357-83A2-57B8FECABDC1}"/>
              </a:ext>
            </a:extLst>
          </p:cNvPr>
          <p:cNvGrpSpPr/>
          <p:nvPr/>
        </p:nvGrpSpPr>
        <p:grpSpPr>
          <a:xfrm>
            <a:off x="9622503" y="1162589"/>
            <a:ext cx="2465280" cy="3595680"/>
            <a:chOff x="9622503" y="1162589"/>
            <a:chExt cx="2465280" cy="35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14:cNvPr>
                <p14:cNvContentPartPr/>
                <p14:nvPr/>
              </p14:nvContentPartPr>
              <p14:xfrm>
                <a:off x="9622503" y="1162589"/>
                <a:ext cx="2465280" cy="359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13863" y="1153949"/>
                  <a:ext cx="2482920" cy="36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14:cNvPr>
                <p14:cNvContentPartPr/>
                <p14:nvPr/>
              </p14:nvContentPartPr>
              <p14:xfrm>
                <a:off x="9795663" y="1666589"/>
                <a:ext cx="2098440" cy="164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86663" y="1657589"/>
                  <a:ext cx="2116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14:cNvPr>
                <p14:cNvContentPartPr/>
                <p14:nvPr/>
              </p14:nvContentPartPr>
              <p14:xfrm>
                <a:off x="9819783" y="1265549"/>
                <a:ext cx="379440" cy="455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10783" y="1256549"/>
                  <a:ext cx="397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14:cNvPr>
                <p14:cNvContentPartPr/>
                <p14:nvPr/>
              </p14:nvContentPartPr>
              <p14:xfrm>
                <a:off x="9997623" y="1466789"/>
                <a:ext cx="171720" cy="254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88623" y="1457789"/>
                  <a:ext cx="189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14:cNvPr>
                <p14:cNvContentPartPr/>
                <p14:nvPr/>
              </p14:nvContentPartPr>
              <p14:xfrm>
                <a:off x="10204263" y="1489829"/>
                <a:ext cx="224640" cy="19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5623" y="1481189"/>
                  <a:ext cx="242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14:cNvPr>
                <p14:cNvContentPartPr/>
                <p14:nvPr/>
              </p14:nvContentPartPr>
              <p14:xfrm>
                <a:off x="10377063" y="1515389"/>
                <a:ext cx="259560" cy="420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68063" y="1506749"/>
                  <a:ext cx="277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14:cNvPr>
                <p14:cNvContentPartPr/>
                <p14:nvPr/>
              </p14:nvContentPartPr>
              <p14:xfrm>
                <a:off x="10590543" y="1477589"/>
                <a:ext cx="184680" cy="174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81543" y="1468949"/>
                  <a:ext cx="20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14:cNvPr>
                <p14:cNvContentPartPr/>
                <p14:nvPr/>
              </p14:nvContentPartPr>
              <p14:xfrm>
                <a:off x="10818783" y="1450229"/>
                <a:ext cx="211680" cy="173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10143" y="1441229"/>
                  <a:ext cx="22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14:cNvPr>
                <p14:cNvContentPartPr/>
                <p14:nvPr/>
              </p14:nvContentPartPr>
              <p14:xfrm>
                <a:off x="10975743" y="1452389"/>
                <a:ext cx="154080" cy="190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66743" y="1443389"/>
                  <a:ext cx="171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14:cNvPr>
                <p14:cNvContentPartPr/>
                <p14:nvPr/>
              </p14:nvContentPartPr>
              <p14:xfrm>
                <a:off x="11115063" y="1370669"/>
                <a:ext cx="113400" cy="325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06423" y="1362029"/>
                  <a:ext cx="131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14:cNvPr>
                <p14:cNvContentPartPr/>
                <p14:nvPr/>
              </p14:nvContentPartPr>
              <p14:xfrm>
                <a:off x="11260503" y="1448069"/>
                <a:ext cx="194760" cy="251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1863" y="1439429"/>
                  <a:ext cx="212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14:cNvPr>
                <p14:cNvContentPartPr/>
                <p14:nvPr/>
              </p14:nvContentPartPr>
              <p14:xfrm>
                <a:off x="10015263" y="1854869"/>
                <a:ext cx="177120" cy="298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06623" y="1845869"/>
                  <a:ext cx="194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14:cNvPr>
                <p14:cNvContentPartPr/>
                <p14:nvPr/>
              </p14:nvContentPartPr>
              <p14:xfrm>
                <a:off x="10340343" y="1795469"/>
                <a:ext cx="25200" cy="37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31703" y="1786469"/>
                  <a:ext cx="42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14:cNvPr>
                <p14:cNvContentPartPr/>
                <p14:nvPr/>
              </p14:nvContentPartPr>
              <p14:xfrm>
                <a:off x="10372383" y="1921829"/>
                <a:ext cx="195480" cy="351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63383" y="1913189"/>
                  <a:ext cx="213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14:cNvPr>
                <p14:cNvContentPartPr/>
                <p14:nvPr/>
              </p14:nvContentPartPr>
              <p14:xfrm>
                <a:off x="10472823" y="2508269"/>
                <a:ext cx="118440" cy="37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63823" y="2499629"/>
                  <a:ext cx="136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14:cNvPr>
                <p14:cNvContentPartPr/>
                <p14:nvPr/>
              </p14:nvContentPartPr>
              <p14:xfrm>
                <a:off x="10591263" y="2357429"/>
                <a:ext cx="261360" cy="320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82623" y="2348789"/>
                  <a:ext cx="279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14:cNvPr>
                <p14:cNvContentPartPr/>
                <p14:nvPr/>
              </p14:nvContentPartPr>
              <p14:xfrm>
                <a:off x="10542663" y="2544269"/>
                <a:ext cx="239760" cy="20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34023" y="2535269"/>
                  <a:ext cx="257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14:cNvPr>
                <p14:cNvContentPartPr/>
                <p14:nvPr/>
              </p14:nvContentPartPr>
              <p14:xfrm>
                <a:off x="10826703" y="2543549"/>
                <a:ext cx="150840" cy="177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18063" y="2534909"/>
                  <a:ext cx="16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14:cNvPr>
                <p14:cNvContentPartPr/>
                <p14:nvPr/>
              </p14:nvContentPartPr>
              <p14:xfrm>
                <a:off x="10965663" y="2535269"/>
                <a:ext cx="116640" cy="239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57023" y="2526629"/>
                  <a:ext cx="134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14:cNvPr>
                <p14:cNvContentPartPr/>
                <p14:nvPr/>
              </p14:nvContentPartPr>
              <p14:xfrm>
                <a:off x="11116503" y="2294429"/>
                <a:ext cx="27000" cy="450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07863" y="2285789"/>
                  <a:ext cx="446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14:cNvPr>
                <p14:cNvContentPartPr/>
                <p14:nvPr/>
              </p14:nvContentPartPr>
              <p14:xfrm>
                <a:off x="11179503" y="2557229"/>
                <a:ext cx="108000" cy="157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70863" y="2548229"/>
                  <a:ext cx="125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14:cNvPr>
                <p14:cNvContentPartPr/>
                <p14:nvPr/>
              </p14:nvContentPartPr>
              <p14:xfrm>
                <a:off x="11290383" y="2507189"/>
                <a:ext cx="169560" cy="509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81383" y="2498549"/>
                  <a:ext cx="1872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14:cNvPr>
                <p14:cNvContentPartPr/>
                <p14:nvPr/>
              </p14:nvContentPartPr>
              <p14:xfrm>
                <a:off x="11321703" y="2523389"/>
                <a:ext cx="12240" cy="200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312703" y="2514749"/>
                  <a:ext cx="29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14:cNvPr>
                <p14:cNvContentPartPr/>
                <p14:nvPr/>
              </p14:nvContentPartPr>
              <p14:xfrm>
                <a:off x="11455623" y="2515829"/>
                <a:ext cx="116640" cy="168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446983" y="2507189"/>
                  <a:ext cx="134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14:cNvPr>
                <p14:cNvContentPartPr/>
                <p14:nvPr/>
              </p14:nvContentPartPr>
              <p14:xfrm>
                <a:off x="11570823" y="2507189"/>
                <a:ext cx="174600" cy="147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61823" y="2498549"/>
                  <a:ext cx="192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14:cNvPr>
                <p14:cNvContentPartPr/>
                <p14:nvPr/>
              </p14:nvContentPartPr>
              <p14:xfrm>
                <a:off x="9927783" y="2908949"/>
                <a:ext cx="108000" cy="335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9143" y="2900309"/>
                  <a:ext cx="125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14:cNvPr>
                <p14:cNvContentPartPr/>
                <p14:nvPr/>
              </p14:nvContentPartPr>
              <p14:xfrm>
                <a:off x="9900423" y="2936669"/>
                <a:ext cx="269640" cy="352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91423" y="2927669"/>
                  <a:ext cx="287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14:cNvPr>
                <p14:cNvContentPartPr/>
                <p14:nvPr/>
              </p14:nvContentPartPr>
              <p14:xfrm>
                <a:off x="10320183" y="3133589"/>
                <a:ext cx="110520" cy="130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11183" y="3124589"/>
                  <a:ext cx="128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14:cNvPr>
                <p14:cNvContentPartPr/>
                <p14:nvPr/>
              </p14:nvContentPartPr>
              <p14:xfrm>
                <a:off x="10433583" y="3102989"/>
                <a:ext cx="159480" cy="194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4583" y="3094349"/>
                  <a:ext cx="177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14:cNvPr>
                <p14:cNvContentPartPr/>
                <p14:nvPr/>
              </p14:nvContentPartPr>
              <p14:xfrm>
                <a:off x="10612143" y="3091109"/>
                <a:ext cx="245880" cy="244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03503" y="3082109"/>
                  <a:ext cx="263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14:cNvPr>
                <p14:cNvContentPartPr/>
                <p14:nvPr/>
              </p14:nvContentPartPr>
              <p14:xfrm>
                <a:off x="9895383" y="3433469"/>
                <a:ext cx="313920" cy="471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86743" y="3424469"/>
                  <a:ext cx="3315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14:cNvPr>
                <p14:cNvContentPartPr/>
                <p14:nvPr/>
              </p14:nvContentPartPr>
              <p14:xfrm>
                <a:off x="9988983" y="3651269"/>
                <a:ext cx="147600" cy="1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79983" y="3642629"/>
                  <a:ext cx="165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14:cNvPr>
                <p14:cNvContentPartPr/>
                <p14:nvPr/>
              </p14:nvContentPartPr>
              <p14:xfrm>
                <a:off x="10231983" y="3548309"/>
                <a:ext cx="419400" cy="334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22983" y="3539669"/>
                  <a:ext cx="437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14:cNvPr>
                <p14:cNvContentPartPr/>
                <p14:nvPr/>
              </p14:nvContentPartPr>
              <p14:xfrm>
                <a:off x="10481103" y="3623549"/>
                <a:ext cx="288000" cy="59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72103" y="3614549"/>
                  <a:ext cx="305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14:cNvPr>
                <p14:cNvContentPartPr/>
                <p14:nvPr/>
              </p14:nvContentPartPr>
              <p14:xfrm>
                <a:off x="10752903" y="3815429"/>
                <a:ext cx="21960" cy="37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44263" y="3806429"/>
                  <a:ext cx="3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14:cNvPr>
                <p14:cNvContentPartPr/>
                <p14:nvPr/>
              </p14:nvContentPartPr>
              <p14:xfrm>
                <a:off x="9760023" y="4109909"/>
                <a:ext cx="331560" cy="393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51023" y="4101269"/>
                  <a:ext cx="349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14:cNvPr>
                <p14:cNvContentPartPr/>
                <p14:nvPr/>
              </p14:nvContentPartPr>
              <p14:xfrm>
                <a:off x="10209663" y="4168589"/>
                <a:ext cx="28440" cy="398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01023" y="4159589"/>
                  <a:ext cx="46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14:cNvPr>
                <p14:cNvContentPartPr/>
                <p14:nvPr/>
              </p14:nvContentPartPr>
              <p14:xfrm>
                <a:off x="10017423" y="4289549"/>
                <a:ext cx="331920" cy="248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08783" y="4280909"/>
                  <a:ext cx="349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14:cNvPr>
                <p14:cNvContentPartPr/>
                <p14:nvPr/>
              </p14:nvContentPartPr>
              <p14:xfrm>
                <a:off x="10377063" y="4333469"/>
                <a:ext cx="202320" cy="228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68423" y="4324829"/>
                  <a:ext cx="219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14:cNvPr>
                <p14:cNvContentPartPr/>
                <p14:nvPr/>
              </p14:nvContentPartPr>
              <p14:xfrm>
                <a:off x="10618983" y="4216469"/>
                <a:ext cx="25200" cy="380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10343" y="4207829"/>
                  <a:ext cx="42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14:cNvPr>
                <p14:cNvContentPartPr/>
                <p14:nvPr/>
              </p14:nvContentPartPr>
              <p14:xfrm>
                <a:off x="10477143" y="4346069"/>
                <a:ext cx="23148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8143" y="4337429"/>
                  <a:ext cx="249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14:cNvPr>
                <p14:cNvContentPartPr/>
                <p14:nvPr/>
              </p14:nvContentPartPr>
              <p14:xfrm>
                <a:off x="10686663" y="4373069"/>
                <a:ext cx="237240" cy="217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77663" y="4364429"/>
                  <a:ext cx="254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14:cNvPr>
                <p14:cNvContentPartPr/>
                <p14:nvPr/>
              </p14:nvContentPartPr>
              <p14:xfrm>
                <a:off x="10884663" y="3524549"/>
                <a:ext cx="164160" cy="363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75663" y="3515909"/>
                  <a:ext cx="181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14:cNvPr>
                <p14:cNvContentPartPr/>
                <p14:nvPr/>
              </p14:nvContentPartPr>
              <p14:xfrm>
                <a:off x="11400543" y="3486749"/>
                <a:ext cx="2160" cy="19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91543" y="3478109"/>
                  <a:ext cx="19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14:cNvPr>
                <p14:cNvContentPartPr/>
                <p14:nvPr/>
              </p14:nvContentPartPr>
              <p14:xfrm>
                <a:off x="11813103" y="3533909"/>
                <a:ext cx="168120" cy="422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804463" y="3524909"/>
                  <a:ext cx="1857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14:cNvPr>
                <p14:cNvContentPartPr/>
                <p14:nvPr/>
              </p14:nvContentPartPr>
              <p14:xfrm>
                <a:off x="10863783" y="3536069"/>
                <a:ext cx="74880" cy="173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855143" y="3527069"/>
                  <a:ext cx="92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14:cNvPr>
                <p14:cNvContentPartPr/>
                <p14:nvPr/>
              </p14:nvContentPartPr>
              <p14:xfrm>
                <a:off x="11104983" y="3698429"/>
                <a:ext cx="56160" cy="184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96343" y="3689789"/>
                  <a:ext cx="73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14:cNvPr>
                <p14:cNvContentPartPr/>
                <p14:nvPr/>
              </p14:nvContentPartPr>
              <p14:xfrm>
                <a:off x="11111103" y="3500069"/>
                <a:ext cx="21960" cy="20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02103" y="3491429"/>
                  <a:ext cx="3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14:cNvPr>
                <p14:cNvContentPartPr/>
                <p14:nvPr/>
              </p14:nvContentPartPr>
              <p14:xfrm>
                <a:off x="11259423" y="3752429"/>
                <a:ext cx="174240" cy="144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50783" y="3743429"/>
                  <a:ext cx="191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14:cNvPr>
                <p14:cNvContentPartPr/>
                <p14:nvPr/>
              </p14:nvContentPartPr>
              <p14:xfrm>
                <a:off x="11403783" y="3697349"/>
                <a:ext cx="191520" cy="248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394783" y="3688349"/>
                  <a:ext cx="209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14:cNvPr>
                <p14:cNvContentPartPr/>
                <p14:nvPr/>
              </p14:nvContentPartPr>
              <p14:xfrm>
                <a:off x="10671543" y="2065469"/>
                <a:ext cx="157320" cy="38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62543" y="2056469"/>
                  <a:ext cx="174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14:cNvPr>
                <p14:cNvContentPartPr/>
                <p14:nvPr/>
              </p14:nvContentPartPr>
              <p14:xfrm>
                <a:off x="10852263" y="1874669"/>
                <a:ext cx="213120" cy="318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43623" y="1865669"/>
                  <a:ext cx="230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14:cNvPr>
                <p14:cNvContentPartPr/>
                <p14:nvPr/>
              </p14:nvContentPartPr>
              <p14:xfrm>
                <a:off x="11086983" y="2058989"/>
                <a:ext cx="183600" cy="121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78343" y="2049989"/>
                  <a:ext cx="201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14:cNvPr>
                <p14:cNvContentPartPr/>
                <p14:nvPr/>
              </p14:nvContentPartPr>
              <p14:xfrm>
                <a:off x="11235663" y="1904549"/>
                <a:ext cx="63720" cy="313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27023" y="1895909"/>
                  <a:ext cx="81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14:cNvPr>
                <p14:cNvContentPartPr/>
                <p14:nvPr/>
              </p14:nvContentPartPr>
              <p14:xfrm>
                <a:off x="11419263" y="1837589"/>
                <a:ext cx="78120" cy="4546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410623" y="1828949"/>
                  <a:ext cx="95760" cy="47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14:cNvPr>
              <p14:cNvContentPartPr/>
              <p14:nvPr/>
            </p14:nvContentPartPr>
            <p14:xfrm>
              <a:off x="7859583" y="1871069"/>
              <a:ext cx="30240" cy="194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850583" y="1862429"/>
                <a:ext cx="478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1A1475D-04CA-635E-D821-9EA50BB918A2}"/>
              </a:ext>
            </a:extLst>
          </p:cNvPr>
          <p:cNvGrpSpPr/>
          <p:nvPr/>
        </p:nvGrpSpPr>
        <p:grpSpPr>
          <a:xfrm>
            <a:off x="185463" y="5191349"/>
            <a:ext cx="1710000" cy="1328400"/>
            <a:chOff x="185463" y="5191349"/>
            <a:chExt cx="171000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14:cNvPr>
                <p14:cNvContentPartPr/>
                <p14:nvPr/>
              </p14:nvContentPartPr>
              <p14:xfrm>
                <a:off x="200223" y="5191349"/>
                <a:ext cx="248040" cy="291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1583" y="5182349"/>
                  <a:ext cx="265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14:cNvPr>
                <p14:cNvContentPartPr/>
                <p14:nvPr/>
              </p14:nvContentPartPr>
              <p14:xfrm>
                <a:off x="521703" y="5408069"/>
                <a:ext cx="213120" cy="162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3063" y="5399069"/>
                  <a:ext cx="230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14:cNvPr>
                <p14:cNvContentPartPr/>
                <p14:nvPr/>
              </p14:nvContentPartPr>
              <p14:xfrm>
                <a:off x="807903" y="5464949"/>
                <a:ext cx="142920" cy="161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8903" y="5455949"/>
                  <a:ext cx="160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14:cNvPr>
                <p14:cNvContentPartPr/>
                <p14:nvPr/>
              </p14:nvContentPartPr>
              <p14:xfrm>
                <a:off x="1017423" y="5509589"/>
                <a:ext cx="371160" cy="189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8423" y="5500589"/>
                  <a:ext cx="388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14:cNvPr>
                <p14:cNvContentPartPr/>
                <p14:nvPr/>
              </p14:nvContentPartPr>
              <p14:xfrm>
                <a:off x="1412343" y="5518229"/>
                <a:ext cx="270360" cy="25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03343" y="5509229"/>
                  <a:ext cx="288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14:cNvPr>
                <p14:cNvContentPartPr/>
                <p14:nvPr/>
              </p14:nvContentPartPr>
              <p14:xfrm>
                <a:off x="246303" y="5947709"/>
                <a:ext cx="25560" cy="30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7663" y="5938709"/>
                  <a:ext cx="432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14:cNvPr>
                <p14:cNvContentPartPr/>
                <p14:nvPr/>
              </p14:nvContentPartPr>
              <p14:xfrm>
                <a:off x="221463" y="5856989"/>
                <a:ext cx="174240" cy="26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2823" y="5848349"/>
                  <a:ext cx="191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14:cNvPr>
                <p14:cNvContentPartPr/>
                <p14:nvPr/>
              </p14:nvContentPartPr>
              <p14:xfrm>
                <a:off x="466263" y="6110789"/>
                <a:ext cx="279000" cy="150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7263" y="6101789"/>
                  <a:ext cx="296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14:cNvPr>
                <p14:cNvContentPartPr/>
                <p14:nvPr/>
              </p14:nvContentPartPr>
              <p14:xfrm>
                <a:off x="816183" y="6151109"/>
                <a:ext cx="101520" cy="153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7543" y="6142109"/>
                  <a:ext cx="119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14:cNvPr>
                <p14:cNvContentPartPr/>
                <p14:nvPr/>
              </p14:nvContentPartPr>
              <p14:xfrm>
                <a:off x="1013103" y="6084869"/>
                <a:ext cx="97560" cy="21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4463" y="6076229"/>
                  <a:ext cx="115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14:cNvPr>
                <p14:cNvContentPartPr/>
                <p14:nvPr/>
              </p14:nvContentPartPr>
              <p14:xfrm>
                <a:off x="1241703" y="5816669"/>
                <a:ext cx="144720" cy="540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32703" y="5807669"/>
                  <a:ext cx="1623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14:cNvPr>
                <p14:cNvContentPartPr/>
                <p14:nvPr/>
              </p14:nvContentPartPr>
              <p14:xfrm>
                <a:off x="1752903" y="5566469"/>
                <a:ext cx="142560" cy="78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743903" y="5557829"/>
                  <a:ext cx="160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14:cNvPr>
                <p14:cNvContentPartPr/>
                <p14:nvPr/>
              </p14:nvContentPartPr>
              <p14:xfrm>
                <a:off x="1738503" y="5625509"/>
                <a:ext cx="152640" cy="9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29503" y="5616509"/>
                  <a:ext cx="170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14:cNvPr>
                <p14:cNvContentPartPr/>
                <p14:nvPr/>
              </p14:nvContentPartPr>
              <p14:xfrm>
                <a:off x="1739223" y="5628389"/>
                <a:ext cx="128520" cy="2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30223" y="5619389"/>
                  <a:ext cx="146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14:cNvPr>
                <p14:cNvContentPartPr/>
                <p14:nvPr/>
              </p14:nvContentPartPr>
              <p14:xfrm>
                <a:off x="1666143" y="6218789"/>
                <a:ext cx="55080" cy="48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57143" y="6209789"/>
                  <a:ext cx="72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14:cNvPr>
                <p14:cNvContentPartPr/>
                <p14:nvPr/>
              </p14:nvContentPartPr>
              <p14:xfrm>
                <a:off x="1696743" y="6197189"/>
                <a:ext cx="185400" cy="70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88103" y="6188189"/>
                  <a:ext cx="203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14:cNvPr>
                <p14:cNvContentPartPr/>
                <p14:nvPr/>
              </p14:nvContentPartPr>
              <p14:xfrm>
                <a:off x="1671903" y="6240029"/>
                <a:ext cx="156960" cy="18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62903" y="6231029"/>
                  <a:ext cx="174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14:cNvPr>
                <p14:cNvContentPartPr/>
                <p14:nvPr/>
              </p14:nvContentPartPr>
              <p14:xfrm>
                <a:off x="185463" y="5409509"/>
                <a:ext cx="930240" cy="468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6463" y="5400509"/>
                  <a:ext cx="9478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14:cNvPr>
                <p14:cNvContentPartPr/>
                <p14:nvPr/>
              </p14:nvContentPartPr>
              <p14:xfrm>
                <a:off x="200223" y="5947709"/>
                <a:ext cx="877680" cy="5720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1583" y="5938709"/>
                  <a:ext cx="895320" cy="58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14:cNvPr>
              <p14:cNvContentPartPr/>
              <p14:nvPr/>
            </p14:nvContentPartPr>
            <p14:xfrm>
              <a:off x="395343" y="4438229"/>
              <a:ext cx="460080" cy="4658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86703" y="4429229"/>
                <a:ext cx="477720" cy="48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69A9880-500B-2BE0-6F52-46E0447EFFB1}"/>
              </a:ext>
            </a:extLst>
          </p:cNvPr>
          <p:cNvGrpSpPr/>
          <p:nvPr/>
        </p:nvGrpSpPr>
        <p:grpSpPr>
          <a:xfrm>
            <a:off x="58743" y="2641469"/>
            <a:ext cx="2646720" cy="2597040"/>
            <a:chOff x="58743" y="2641469"/>
            <a:chExt cx="2646720" cy="25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14:cNvPr>
                <p14:cNvContentPartPr/>
                <p14:nvPr/>
              </p14:nvContentPartPr>
              <p14:xfrm>
                <a:off x="272943" y="2641469"/>
                <a:ext cx="40680" cy="41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4303" y="2632829"/>
                  <a:ext cx="58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14:cNvPr>
                <p14:cNvContentPartPr/>
                <p14:nvPr/>
              </p14:nvContentPartPr>
              <p14:xfrm>
                <a:off x="241983" y="2676749"/>
                <a:ext cx="24732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3343" y="2668109"/>
                  <a:ext cx="26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14:cNvPr>
                <p14:cNvContentPartPr/>
                <p14:nvPr/>
              </p14:nvContentPartPr>
              <p14:xfrm>
                <a:off x="359343" y="2824709"/>
                <a:ext cx="156960" cy="141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50343" y="2815709"/>
                  <a:ext cx="174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14:cNvPr>
                <p14:cNvContentPartPr/>
                <p14:nvPr/>
              </p14:nvContentPartPr>
              <p14:xfrm>
                <a:off x="607383" y="2917589"/>
                <a:ext cx="155520" cy="13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8383" y="2908589"/>
                  <a:ext cx="173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14:cNvPr>
                <p14:cNvContentPartPr/>
                <p14:nvPr/>
              </p14:nvContentPartPr>
              <p14:xfrm>
                <a:off x="817983" y="2939549"/>
                <a:ext cx="162000" cy="113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8983" y="2930549"/>
                  <a:ext cx="179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14:cNvPr>
                <p14:cNvContentPartPr/>
                <p14:nvPr/>
              </p14:nvContentPartPr>
              <p14:xfrm>
                <a:off x="1078983" y="2909669"/>
                <a:ext cx="295920" cy="15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0343" y="2900669"/>
                  <a:ext cx="31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14:cNvPr>
                <p14:cNvContentPartPr/>
                <p14:nvPr/>
              </p14:nvContentPartPr>
              <p14:xfrm>
                <a:off x="1468503" y="2885549"/>
                <a:ext cx="222840" cy="20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459503" y="2876549"/>
                  <a:ext cx="240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14:cNvPr>
                <p14:cNvContentPartPr/>
                <p14:nvPr/>
              </p14:nvContentPartPr>
              <p14:xfrm>
                <a:off x="231183" y="4506989"/>
                <a:ext cx="41040" cy="27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2543" y="4497989"/>
                  <a:ext cx="58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14:cNvPr>
                <p14:cNvContentPartPr/>
                <p14:nvPr/>
              </p14:nvContentPartPr>
              <p14:xfrm>
                <a:off x="58743" y="4499789"/>
                <a:ext cx="311400" cy="3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0103" y="4490789"/>
                  <a:ext cx="329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14:cNvPr>
                <p14:cNvContentPartPr/>
                <p14:nvPr/>
              </p14:nvContentPartPr>
              <p14:xfrm>
                <a:off x="76743" y="4786349"/>
                <a:ext cx="348480" cy="4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743" y="4777349"/>
                  <a:ext cx="366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14:cNvPr>
                <p14:cNvContentPartPr/>
                <p14:nvPr/>
              </p14:nvContentPartPr>
              <p14:xfrm>
                <a:off x="516663" y="4557749"/>
                <a:ext cx="48600" cy="22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08023" y="4548749"/>
                  <a:ext cx="66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14:cNvPr>
                <p14:cNvContentPartPr/>
                <p14:nvPr/>
              </p14:nvContentPartPr>
              <p14:xfrm>
                <a:off x="482103" y="4553789"/>
                <a:ext cx="258480" cy="31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3103" y="4545149"/>
                  <a:ext cx="276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14:cNvPr>
                <p14:cNvContentPartPr/>
                <p14:nvPr/>
              </p14:nvContentPartPr>
              <p14:xfrm>
                <a:off x="830583" y="4673309"/>
                <a:ext cx="141480" cy="35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1943" y="4664669"/>
                  <a:ext cx="159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14:cNvPr>
                <p14:cNvContentPartPr/>
                <p14:nvPr/>
              </p14:nvContentPartPr>
              <p14:xfrm>
                <a:off x="1304703" y="4612469"/>
                <a:ext cx="248040" cy="34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295703" y="4603829"/>
                  <a:ext cx="265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14:cNvPr>
                <p14:cNvContentPartPr/>
                <p14:nvPr/>
              </p14:nvContentPartPr>
              <p14:xfrm>
                <a:off x="1637343" y="4787429"/>
                <a:ext cx="256320" cy="146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628703" y="4778429"/>
                  <a:ext cx="27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14:cNvPr>
                <p14:cNvContentPartPr/>
                <p14:nvPr/>
              </p14:nvContentPartPr>
              <p14:xfrm>
                <a:off x="1869183" y="4686269"/>
                <a:ext cx="63720" cy="27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60183" y="4677269"/>
                  <a:ext cx="81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14:cNvPr>
                <p14:cNvContentPartPr/>
                <p14:nvPr/>
              </p14:nvContentPartPr>
              <p14:xfrm>
                <a:off x="2039823" y="4564229"/>
                <a:ext cx="124200" cy="441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030823" y="4555229"/>
                  <a:ext cx="1418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14:cNvPr>
                <p14:cNvContentPartPr/>
                <p14:nvPr/>
              </p14:nvContentPartPr>
              <p14:xfrm>
                <a:off x="2172663" y="4546229"/>
                <a:ext cx="236520" cy="692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164023" y="4537589"/>
                  <a:ext cx="2541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14:cNvPr>
                <p14:cNvContentPartPr/>
                <p14:nvPr/>
              </p14:nvContentPartPr>
              <p14:xfrm>
                <a:off x="1102383" y="4584749"/>
                <a:ext cx="200880" cy="50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93383" y="4576109"/>
                  <a:ext cx="2185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14:cNvPr>
                <p14:cNvContentPartPr/>
                <p14:nvPr/>
              </p14:nvContentPartPr>
              <p14:xfrm>
                <a:off x="2407743" y="3672509"/>
                <a:ext cx="297720" cy="716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398743" y="3663509"/>
                  <a:ext cx="3153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14:cNvPr>
                <p14:cNvContentPartPr/>
                <p14:nvPr/>
              </p14:nvContentPartPr>
              <p14:xfrm>
                <a:off x="260343" y="3267869"/>
                <a:ext cx="325440" cy="246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1343" y="3259229"/>
                  <a:ext cx="343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14:cNvPr>
                <p14:cNvContentPartPr/>
                <p14:nvPr/>
              </p14:nvContentPartPr>
              <p14:xfrm>
                <a:off x="172503" y="3877709"/>
                <a:ext cx="52200" cy="204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63503" y="3868709"/>
                  <a:ext cx="69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14:cNvPr>
                <p14:cNvContentPartPr/>
                <p14:nvPr/>
              </p14:nvContentPartPr>
              <p14:xfrm>
                <a:off x="60543" y="3843149"/>
                <a:ext cx="207360" cy="7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1903" y="3834149"/>
                  <a:ext cx="225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14:cNvPr>
                <p14:cNvContentPartPr/>
                <p14:nvPr/>
              </p14:nvContentPartPr>
              <p14:xfrm>
                <a:off x="68103" y="4067789"/>
                <a:ext cx="219600" cy="30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463" y="4058789"/>
                  <a:ext cx="237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14:cNvPr>
                <p14:cNvContentPartPr/>
                <p14:nvPr/>
              </p14:nvContentPartPr>
              <p14:xfrm>
                <a:off x="212463" y="3935309"/>
                <a:ext cx="198000" cy="178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03823" y="3926309"/>
                  <a:ext cx="215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14:cNvPr>
                <p14:cNvContentPartPr/>
                <p14:nvPr/>
              </p14:nvContentPartPr>
              <p14:xfrm>
                <a:off x="538983" y="3918389"/>
                <a:ext cx="185040" cy="146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0343" y="3909749"/>
                  <a:ext cx="20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14:cNvPr>
                <p14:cNvContentPartPr/>
                <p14:nvPr/>
              </p14:nvContentPartPr>
              <p14:xfrm>
                <a:off x="770103" y="3916229"/>
                <a:ext cx="8856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1103" y="3907229"/>
                  <a:ext cx="106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14:cNvPr>
                <p14:cNvContentPartPr/>
                <p14:nvPr/>
              </p14:nvContentPartPr>
              <p14:xfrm>
                <a:off x="898263" y="3893909"/>
                <a:ext cx="98640" cy="163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89263" y="3885269"/>
                  <a:ext cx="116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14:cNvPr>
                <p14:cNvContentPartPr/>
                <p14:nvPr/>
              </p14:nvContentPartPr>
              <p14:xfrm>
                <a:off x="1005903" y="3900029"/>
                <a:ext cx="214200" cy="142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96903" y="3891389"/>
                  <a:ext cx="231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14:cNvPr>
                <p14:cNvContentPartPr/>
                <p14:nvPr/>
              </p14:nvContentPartPr>
              <p14:xfrm>
                <a:off x="1123983" y="3905069"/>
                <a:ext cx="259560" cy="37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15343" y="3896069"/>
                  <a:ext cx="2772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14:cNvPr>
                <p14:cNvContentPartPr/>
                <p14:nvPr/>
              </p14:nvContentPartPr>
              <p14:xfrm>
                <a:off x="1338903" y="3885989"/>
                <a:ext cx="222840" cy="12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329903" y="3877349"/>
                  <a:ext cx="240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14:cNvPr>
                <p14:cNvContentPartPr/>
                <p14:nvPr/>
              </p14:nvContentPartPr>
              <p14:xfrm>
                <a:off x="1554543" y="3734069"/>
                <a:ext cx="129960" cy="347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45543" y="3725069"/>
                  <a:ext cx="147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14:cNvPr>
                <p14:cNvContentPartPr/>
                <p14:nvPr/>
              </p14:nvContentPartPr>
              <p14:xfrm>
                <a:off x="1707183" y="3657749"/>
                <a:ext cx="263880" cy="482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698183" y="3649109"/>
                  <a:ext cx="2815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14:cNvPr>
                <p14:cNvContentPartPr/>
                <p14:nvPr/>
              </p14:nvContentPartPr>
              <p14:xfrm>
                <a:off x="1923183" y="3653429"/>
                <a:ext cx="198360" cy="46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914543" y="3644789"/>
                  <a:ext cx="2160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14:cNvPr>
                <p14:cNvContentPartPr/>
                <p14:nvPr/>
              </p14:nvContentPartPr>
              <p14:xfrm>
                <a:off x="2164383" y="3959429"/>
                <a:ext cx="152640" cy="15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155743" y="3950429"/>
                  <a:ext cx="170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14:cNvPr>
                <p14:cNvContentPartPr/>
                <p14:nvPr/>
              </p14:nvContentPartPr>
              <p14:xfrm>
                <a:off x="2291463" y="3973109"/>
                <a:ext cx="154800" cy="162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282823" y="3964109"/>
                  <a:ext cx="172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14:cNvPr>
                <p14:cNvContentPartPr/>
                <p14:nvPr/>
              </p14:nvContentPartPr>
              <p14:xfrm>
                <a:off x="2489103" y="3846389"/>
                <a:ext cx="23400" cy="32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480463" y="3837389"/>
                  <a:ext cx="41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14:cNvPr>
                <p14:cNvContentPartPr/>
                <p14:nvPr/>
              </p14:nvContentPartPr>
              <p14:xfrm>
                <a:off x="576063" y="3351029"/>
                <a:ext cx="163080" cy="16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67063" y="3342029"/>
                  <a:ext cx="18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14:cNvPr>
                <p14:cNvContentPartPr/>
                <p14:nvPr/>
              </p14:nvContentPartPr>
              <p14:xfrm>
                <a:off x="815103" y="3390269"/>
                <a:ext cx="252720" cy="12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06463" y="3381629"/>
                  <a:ext cx="270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14:cNvPr>
                <p14:cNvContentPartPr/>
                <p14:nvPr/>
              </p14:nvContentPartPr>
              <p14:xfrm>
                <a:off x="1105263" y="3436709"/>
                <a:ext cx="22680" cy="11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96623" y="3427709"/>
                  <a:ext cx="40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14:cNvPr>
                <p14:cNvContentPartPr/>
                <p14:nvPr/>
              </p14:nvContentPartPr>
              <p14:xfrm>
                <a:off x="1116423" y="3322589"/>
                <a:ext cx="374760" cy="229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07423" y="3313589"/>
                  <a:ext cx="392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14:cNvPr>
                <p14:cNvContentPartPr/>
                <p14:nvPr/>
              </p14:nvContentPartPr>
              <p14:xfrm>
                <a:off x="1544463" y="3336629"/>
                <a:ext cx="177120" cy="26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535823" y="3327629"/>
                  <a:ext cx="194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14:cNvPr>
                <p14:cNvContentPartPr/>
                <p14:nvPr/>
              </p14:nvContentPartPr>
              <p14:xfrm>
                <a:off x="566343" y="3340949"/>
                <a:ext cx="190800" cy="200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57703" y="3331949"/>
                  <a:ext cx="208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14:cNvPr>
                <p14:cNvContentPartPr/>
                <p14:nvPr/>
              </p14:nvContentPartPr>
              <p14:xfrm>
                <a:off x="457623" y="2853869"/>
                <a:ext cx="483480" cy="549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8983" y="2844869"/>
                  <a:ext cx="5011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14:cNvPr>
                <p14:cNvContentPartPr/>
                <p14:nvPr/>
              </p14:nvContentPartPr>
              <p14:xfrm>
                <a:off x="588303" y="3367229"/>
                <a:ext cx="448200" cy="3884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79303" y="3358229"/>
                  <a:ext cx="46584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30DA7ED-19DC-8B51-138E-30BD49D9FC16}"/>
              </a:ext>
            </a:extLst>
          </p:cNvPr>
          <p:cNvGrpSpPr/>
          <p:nvPr/>
        </p:nvGrpSpPr>
        <p:grpSpPr>
          <a:xfrm>
            <a:off x="6266943" y="1138109"/>
            <a:ext cx="2631240" cy="3709080"/>
            <a:chOff x="6266943" y="1138109"/>
            <a:chExt cx="2631240" cy="37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14:cNvPr>
                <p14:cNvContentPartPr/>
                <p14:nvPr/>
              </p14:nvContentPartPr>
              <p14:xfrm>
                <a:off x="6266943" y="1144589"/>
                <a:ext cx="2395800" cy="3702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58303" y="1135589"/>
                  <a:ext cx="2413440" cy="37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14:cNvPr>
                <p14:cNvContentPartPr/>
                <p14:nvPr/>
              </p14:nvContentPartPr>
              <p14:xfrm>
                <a:off x="6567183" y="1529069"/>
                <a:ext cx="2004840" cy="170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558543" y="1520429"/>
                  <a:ext cx="2022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14:cNvPr>
                <p14:cNvContentPartPr/>
                <p14:nvPr/>
              </p14:nvContentPartPr>
              <p14:xfrm>
                <a:off x="6706143" y="1306229"/>
                <a:ext cx="285840" cy="265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697143" y="1297589"/>
                  <a:ext cx="303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14:cNvPr>
                <p14:cNvContentPartPr/>
                <p14:nvPr/>
              </p14:nvContentPartPr>
              <p14:xfrm>
                <a:off x="6792543" y="1450229"/>
                <a:ext cx="206640" cy="28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783543" y="1441589"/>
                  <a:ext cx="224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14:cNvPr>
                <p14:cNvContentPartPr/>
                <p14:nvPr/>
              </p14:nvContentPartPr>
              <p14:xfrm>
                <a:off x="7009623" y="1428629"/>
                <a:ext cx="221760" cy="144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000623" y="1419989"/>
                  <a:ext cx="239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14:cNvPr>
                <p14:cNvContentPartPr/>
                <p14:nvPr/>
              </p14:nvContentPartPr>
              <p14:xfrm>
                <a:off x="7235343" y="1440149"/>
                <a:ext cx="136080" cy="27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226343" y="1431149"/>
                  <a:ext cx="153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14:cNvPr>
                <p14:cNvContentPartPr/>
                <p14:nvPr/>
              </p14:nvContentPartPr>
              <p14:xfrm>
                <a:off x="7379343" y="1138109"/>
                <a:ext cx="37800" cy="379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370343" y="1129109"/>
                  <a:ext cx="554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14:cNvPr>
                <p14:cNvContentPartPr/>
                <p14:nvPr/>
              </p14:nvContentPartPr>
              <p14:xfrm>
                <a:off x="7445583" y="1439069"/>
                <a:ext cx="103680" cy="135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436943" y="1430069"/>
                  <a:ext cx="12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14:cNvPr>
                <p14:cNvContentPartPr/>
                <p14:nvPr/>
              </p14:nvContentPartPr>
              <p14:xfrm>
                <a:off x="7549983" y="1436189"/>
                <a:ext cx="139680" cy="443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540983" y="1427549"/>
                  <a:ext cx="1573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14:cNvPr>
                <p14:cNvContentPartPr/>
                <p14:nvPr/>
              </p14:nvContentPartPr>
              <p14:xfrm>
                <a:off x="7750503" y="1432229"/>
                <a:ext cx="196920" cy="216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741503" y="1423229"/>
                  <a:ext cx="214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14:cNvPr>
                <p14:cNvContentPartPr/>
                <p14:nvPr/>
              </p14:nvContentPartPr>
              <p14:xfrm>
                <a:off x="7971903" y="1440149"/>
                <a:ext cx="200880" cy="22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63263" y="1431149"/>
                  <a:ext cx="218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14:cNvPr>
                <p14:cNvContentPartPr/>
                <p14:nvPr/>
              </p14:nvContentPartPr>
              <p14:xfrm>
                <a:off x="6579783" y="1704389"/>
                <a:ext cx="27720" cy="268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571143" y="1695389"/>
                  <a:ext cx="45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14:cNvPr>
                <p14:cNvContentPartPr/>
                <p14:nvPr/>
              </p14:nvContentPartPr>
              <p14:xfrm>
                <a:off x="6567183" y="1718069"/>
                <a:ext cx="179280" cy="150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558183" y="1709069"/>
                  <a:ext cx="196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14:cNvPr>
                <p14:cNvContentPartPr/>
                <p14:nvPr/>
              </p14:nvContentPartPr>
              <p14:xfrm>
                <a:off x="6800823" y="1748309"/>
                <a:ext cx="28800" cy="27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792183" y="1739309"/>
                  <a:ext cx="46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14:cNvPr>
                <p14:cNvContentPartPr/>
                <p14:nvPr/>
              </p14:nvContentPartPr>
              <p14:xfrm>
                <a:off x="6848343" y="1810949"/>
                <a:ext cx="156240" cy="225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839703" y="1802309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14:cNvPr>
                <p14:cNvContentPartPr/>
                <p14:nvPr/>
              </p14:nvContentPartPr>
              <p14:xfrm>
                <a:off x="7093503" y="1836149"/>
                <a:ext cx="103320" cy="51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084863" y="1827149"/>
                  <a:ext cx="120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14:cNvPr>
                <p14:cNvContentPartPr/>
                <p14:nvPr/>
              </p14:nvContentPartPr>
              <p14:xfrm>
                <a:off x="7349103" y="1728149"/>
                <a:ext cx="208080" cy="370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340463" y="1719509"/>
                  <a:ext cx="225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14:cNvPr>
                <p14:cNvContentPartPr/>
                <p14:nvPr/>
              </p14:nvContentPartPr>
              <p14:xfrm>
                <a:off x="7636383" y="1951709"/>
                <a:ext cx="216720" cy="1335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627383" y="1943069"/>
                  <a:ext cx="234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14:cNvPr>
                <p14:cNvContentPartPr/>
                <p14:nvPr/>
              </p14:nvContentPartPr>
              <p14:xfrm>
                <a:off x="7821783" y="1971869"/>
                <a:ext cx="44640" cy="142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812783" y="1962869"/>
                  <a:ext cx="6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14:cNvPr>
                <p14:cNvContentPartPr/>
                <p14:nvPr/>
              </p14:nvContentPartPr>
              <p14:xfrm>
                <a:off x="7966863" y="1743989"/>
                <a:ext cx="109440" cy="363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958223" y="1734989"/>
                  <a:ext cx="127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14:cNvPr>
                <p14:cNvContentPartPr/>
                <p14:nvPr/>
              </p14:nvContentPartPr>
              <p14:xfrm>
                <a:off x="6472863" y="2204069"/>
                <a:ext cx="28440" cy="320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63863" y="2195429"/>
                  <a:ext cx="460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14:cNvPr>
                <p14:cNvContentPartPr/>
                <p14:nvPr/>
              </p14:nvContentPartPr>
              <p14:xfrm>
                <a:off x="6490503" y="2232509"/>
                <a:ext cx="132840" cy="5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481503" y="2223509"/>
                  <a:ext cx="150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14:cNvPr>
                <p14:cNvContentPartPr/>
                <p14:nvPr/>
              </p14:nvContentPartPr>
              <p14:xfrm>
                <a:off x="6496263" y="2341589"/>
                <a:ext cx="125280" cy="43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487623" y="2332589"/>
                  <a:ext cx="14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14:cNvPr>
                <p14:cNvContentPartPr/>
                <p14:nvPr/>
              </p14:nvContentPartPr>
              <p14:xfrm>
                <a:off x="6644943" y="2328269"/>
                <a:ext cx="154440" cy="1886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635943" y="2319269"/>
                  <a:ext cx="172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14:cNvPr>
                <p14:cNvContentPartPr/>
                <p14:nvPr/>
              </p14:nvContentPartPr>
              <p14:xfrm>
                <a:off x="6864543" y="2400989"/>
                <a:ext cx="200880" cy="1332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855543" y="2392349"/>
                  <a:ext cx="218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14:cNvPr>
                <p14:cNvContentPartPr/>
                <p14:nvPr/>
              </p14:nvContentPartPr>
              <p14:xfrm>
                <a:off x="7113663" y="2371829"/>
                <a:ext cx="204480" cy="180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04663" y="2363189"/>
                  <a:ext cx="222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14:cNvPr>
                <p14:cNvContentPartPr/>
                <p14:nvPr/>
              </p14:nvContentPartPr>
              <p14:xfrm>
                <a:off x="7371063" y="2395949"/>
                <a:ext cx="214200" cy="1965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362423" y="2387309"/>
                  <a:ext cx="231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14:cNvPr>
                <p14:cNvContentPartPr/>
                <p14:nvPr/>
              </p14:nvContentPartPr>
              <p14:xfrm>
                <a:off x="6434343" y="2679629"/>
                <a:ext cx="174960" cy="213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425703" y="2670629"/>
                  <a:ext cx="19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14:cNvPr>
                <p14:cNvContentPartPr/>
                <p14:nvPr/>
              </p14:nvContentPartPr>
              <p14:xfrm>
                <a:off x="6687783" y="2804189"/>
                <a:ext cx="131040" cy="13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678783" y="2795189"/>
                  <a:ext cx="148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14:cNvPr>
                <p14:cNvContentPartPr/>
                <p14:nvPr/>
              </p14:nvContentPartPr>
              <p14:xfrm>
                <a:off x="6878223" y="2854589"/>
                <a:ext cx="181800" cy="114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869583" y="2845949"/>
                  <a:ext cx="199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14:cNvPr>
                <p14:cNvContentPartPr/>
                <p14:nvPr/>
              </p14:nvContentPartPr>
              <p14:xfrm>
                <a:off x="7143183" y="2872949"/>
                <a:ext cx="195840" cy="1270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34543" y="2863949"/>
                  <a:ext cx="21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14:cNvPr>
                <p14:cNvContentPartPr/>
                <p14:nvPr/>
              </p14:nvContentPartPr>
              <p14:xfrm>
                <a:off x="7419663" y="2902829"/>
                <a:ext cx="185400" cy="182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411023" y="2894189"/>
                  <a:ext cx="203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14:cNvPr>
                <p14:cNvContentPartPr/>
                <p14:nvPr/>
              </p14:nvContentPartPr>
              <p14:xfrm>
                <a:off x="7791903" y="2434109"/>
                <a:ext cx="151200" cy="124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783263" y="2425469"/>
                  <a:ext cx="16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14:cNvPr>
                <p14:cNvContentPartPr/>
                <p14:nvPr/>
              </p14:nvContentPartPr>
              <p14:xfrm>
                <a:off x="7974063" y="2417549"/>
                <a:ext cx="109080" cy="169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965063" y="2408549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14:cNvPr>
                <p14:cNvContentPartPr/>
                <p14:nvPr/>
              </p14:nvContentPartPr>
              <p14:xfrm>
                <a:off x="8130303" y="2486669"/>
                <a:ext cx="97200" cy="103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121663" y="2478029"/>
                  <a:ext cx="114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14:cNvPr>
                <p14:cNvContentPartPr/>
                <p14:nvPr/>
              </p14:nvContentPartPr>
              <p14:xfrm>
                <a:off x="8237943" y="2455349"/>
                <a:ext cx="124200" cy="126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228943" y="2446709"/>
                  <a:ext cx="141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14:cNvPr>
                <p14:cNvContentPartPr/>
                <p14:nvPr/>
              </p14:nvContentPartPr>
              <p14:xfrm>
                <a:off x="8348823" y="2343389"/>
                <a:ext cx="294840" cy="2739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340183" y="2334389"/>
                  <a:ext cx="312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14:cNvPr>
                <p14:cNvContentPartPr/>
                <p14:nvPr/>
              </p14:nvContentPartPr>
              <p14:xfrm>
                <a:off x="8661663" y="2370389"/>
                <a:ext cx="236520" cy="264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653023" y="2361389"/>
                  <a:ext cx="25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14:cNvPr>
                <p14:cNvContentPartPr/>
                <p14:nvPr/>
              </p14:nvContentPartPr>
              <p14:xfrm>
                <a:off x="8008983" y="2864669"/>
                <a:ext cx="40320" cy="1062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99983" y="2855669"/>
                  <a:ext cx="57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14:cNvPr>
                <p14:cNvContentPartPr/>
                <p14:nvPr/>
              </p14:nvContentPartPr>
              <p14:xfrm>
                <a:off x="8176383" y="2841989"/>
                <a:ext cx="451440" cy="1069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167743" y="2832989"/>
                  <a:ext cx="46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14:cNvPr>
                <p14:cNvContentPartPr/>
                <p14:nvPr/>
              </p14:nvContentPartPr>
              <p14:xfrm>
                <a:off x="8505783" y="2836949"/>
                <a:ext cx="21600" cy="1054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497143" y="2828309"/>
                  <a:ext cx="3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14:cNvPr>
                <p14:cNvContentPartPr/>
                <p14:nvPr/>
              </p14:nvContentPartPr>
              <p14:xfrm>
                <a:off x="6431463" y="3106229"/>
                <a:ext cx="148320" cy="350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22823" y="3097229"/>
                  <a:ext cx="1659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14:cNvPr>
                <p14:cNvContentPartPr/>
                <p14:nvPr/>
              </p14:nvContentPartPr>
              <p14:xfrm>
                <a:off x="6636663" y="3288749"/>
                <a:ext cx="136800" cy="1684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628023" y="3279749"/>
                  <a:ext cx="154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14:cNvPr>
                <p14:cNvContentPartPr/>
                <p14:nvPr/>
              </p14:nvContentPartPr>
              <p14:xfrm>
                <a:off x="6798303" y="3349229"/>
                <a:ext cx="141480" cy="97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789303" y="3340589"/>
                  <a:ext cx="15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14:cNvPr>
                <p14:cNvContentPartPr/>
                <p14:nvPr/>
              </p14:nvContentPartPr>
              <p14:xfrm>
                <a:off x="6971463" y="3365429"/>
                <a:ext cx="111240" cy="849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962463" y="3356429"/>
                  <a:ext cx="128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14:cNvPr>
                <p14:cNvContentPartPr/>
                <p14:nvPr/>
              </p14:nvContentPartPr>
              <p14:xfrm>
                <a:off x="7107183" y="3423749"/>
                <a:ext cx="139320" cy="110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098183" y="3415109"/>
                  <a:ext cx="15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14:cNvPr>
                <p14:cNvContentPartPr/>
                <p14:nvPr/>
              </p14:nvContentPartPr>
              <p14:xfrm>
                <a:off x="7277103" y="3422669"/>
                <a:ext cx="148680" cy="99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268103" y="3413669"/>
                  <a:ext cx="166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14:cNvPr>
                <p14:cNvContentPartPr/>
                <p14:nvPr/>
              </p14:nvContentPartPr>
              <p14:xfrm>
                <a:off x="7435503" y="3435989"/>
                <a:ext cx="230040" cy="104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426503" y="3427349"/>
                  <a:ext cx="247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14:cNvPr>
                <p14:cNvContentPartPr/>
                <p14:nvPr/>
              </p14:nvContentPartPr>
              <p14:xfrm>
                <a:off x="7669503" y="3441389"/>
                <a:ext cx="196560" cy="1936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660503" y="3432749"/>
                  <a:ext cx="214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14:cNvPr>
                <p14:cNvContentPartPr/>
                <p14:nvPr/>
              </p14:nvContentPartPr>
              <p14:xfrm>
                <a:off x="6390783" y="3582149"/>
                <a:ext cx="136080" cy="321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381783" y="3573509"/>
                  <a:ext cx="153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14:cNvPr>
                <p14:cNvContentPartPr/>
                <p14:nvPr/>
              </p14:nvContentPartPr>
              <p14:xfrm>
                <a:off x="6606783" y="3778709"/>
                <a:ext cx="139680" cy="1476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598143" y="3769709"/>
                  <a:ext cx="157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14:cNvPr>
                <p14:cNvContentPartPr/>
                <p14:nvPr/>
              </p14:nvContentPartPr>
              <p14:xfrm>
                <a:off x="6745743" y="3758189"/>
                <a:ext cx="85320" cy="155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737103" y="3749189"/>
                  <a:ext cx="102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14:cNvPr>
                <p14:cNvContentPartPr/>
                <p14:nvPr/>
              </p14:nvContentPartPr>
              <p14:xfrm>
                <a:off x="6840063" y="3754229"/>
                <a:ext cx="145800" cy="166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831423" y="3745229"/>
                  <a:ext cx="163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14:cNvPr>
                <p14:cNvContentPartPr/>
                <p14:nvPr/>
              </p14:nvContentPartPr>
              <p14:xfrm>
                <a:off x="7003503" y="3800309"/>
                <a:ext cx="231120" cy="137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994503" y="3791669"/>
                  <a:ext cx="24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14:cNvPr>
                <p14:cNvContentPartPr/>
                <p14:nvPr/>
              </p14:nvContentPartPr>
              <p14:xfrm>
                <a:off x="7250463" y="3811469"/>
                <a:ext cx="94320" cy="1191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241463" y="3802469"/>
                  <a:ext cx="111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14:cNvPr>
                <p14:cNvContentPartPr/>
                <p14:nvPr/>
              </p14:nvContentPartPr>
              <p14:xfrm>
                <a:off x="7421463" y="3767189"/>
                <a:ext cx="75240" cy="525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412463" y="3758189"/>
                  <a:ext cx="92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14:cNvPr>
                <p14:cNvContentPartPr/>
                <p14:nvPr/>
              </p14:nvContentPartPr>
              <p14:xfrm>
                <a:off x="7555743" y="3640109"/>
                <a:ext cx="125280" cy="360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547103" y="3631109"/>
                  <a:ext cx="1429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14:cNvPr>
                <p14:cNvContentPartPr/>
                <p14:nvPr/>
              </p14:nvContentPartPr>
              <p14:xfrm>
                <a:off x="7388343" y="3792749"/>
                <a:ext cx="101520" cy="149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379703" y="3784109"/>
                  <a:ext cx="1191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851B229-7114-0577-CB72-E00DCE687F3A}"/>
              </a:ext>
            </a:extLst>
          </p:cNvPr>
          <p:cNvGrpSpPr/>
          <p:nvPr/>
        </p:nvGrpSpPr>
        <p:grpSpPr>
          <a:xfrm>
            <a:off x="6350463" y="4215389"/>
            <a:ext cx="2061720" cy="561240"/>
            <a:chOff x="6350463" y="4215389"/>
            <a:chExt cx="20617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14:cNvPr>
                <p14:cNvContentPartPr/>
                <p14:nvPr/>
              </p14:nvContentPartPr>
              <p14:xfrm>
                <a:off x="6491943" y="4215389"/>
                <a:ext cx="63360" cy="25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483303" y="4206749"/>
                  <a:ext cx="81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14:cNvPr>
                <p14:cNvContentPartPr/>
                <p14:nvPr/>
              </p14:nvContentPartPr>
              <p14:xfrm>
                <a:off x="6350463" y="4228349"/>
                <a:ext cx="191160" cy="81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341823" y="4219709"/>
                  <a:ext cx="208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14:cNvPr>
                <p14:cNvContentPartPr/>
                <p14:nvPr/>
              </p14:nvContentPartPr>
              <p14:xfrm>
                <a:off x="6492663" y="4520309"/>
                <a:ext cx="151560" cy="32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483663" y="4511309"/>
                  <a:ext cx="16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14:cNvPr>
                <p14:cNvContentPartPr/>
                <p14:nvPr/>
              </p14:nvContentPartPr>
              <p14:xfrm>
                <a:off x="6620463" y="4349309"/>
                <a:ext cx="106200" cy="1440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611823" y="4340309"/>
                  <a:ext cx="123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14:cNvPr>
                <p14:cNvContentPartPr/>
                <p14:nvPr/>
              </p14:nvContentPartPr>
              <p14:xfrm>
                <a:off x="6808743" y="4305389"/>
                <a:ext cx="225720" cy="2052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800103" y="4296389"/>
                  <a:ext cx="243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14:cNvPr>
                <p14:cNvContentPartPr/>
                <p14:nvPr/>
              </p14:nvContentPartPr>
              <p14:xfrm>
                <a:off x="7072623" y="4365149"/>
                <a:ext cx="124560" cy="1188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063623" y="4356509"/>
                  <a:ext cx="14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14:cNvPr>
                <p14:cNvContentPartPr/>
                <p14:nvPr/>
              </p14:nvContentPartPr>
              <p14:xfrm>
                <a:off x="7159383" y="4409069"/>
                <a:ext cx="210960" cy="3675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150383" y="4400069"/>
                  <a:ext cx="2286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14:cNvPr>
                <p14:cNvContentPartPr/>
                <p14:nvPr/>
              </p14:nvContentPartPr>
              <p14:xfrm>
                <a:off x="7357743" y="4394309"/>
                <a:ext cx="308880" cy="1656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348743" y="4385669"/>
                  <a:ext cx="326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14:cNvPr>
                <p14:cNvContentPartPr/>
                <p14:nvPr/>
              </p14:nvContentPartPr>
              <p14:xfrm>
                <a:off x="7585263" y="4346429"/>
                <a:ext cx="108360" cy="1857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7576263" y="4337789"/>
                  <a:ext cx="12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14:cNvPr>
                <p14:cNvContentPartPr/>
                <p14:nvPr/>
              </p14:nvContentPartPr>
              <p14:xfrm>
                <a:off x="6975063" y="4438229"/>
                <a:ext cx="156240" cy="1274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966063" y="4429229"/>
                  <a:ext cx="173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14:cNvPr>
                <p14:cNvContentPartPr/>
                <p14:nvPr/>
              </p14:nvContentPartPr>
              <p14:xfrm>
                <a:off x="7183143" y="4407629"/>
                <a:ext cx="103680" cy="1324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174143" y="4398989"/>
                  <a:ext cx="12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14:cNvPr>
                <p14:cNvContentPartPr/>
                <p14:nvPr/>
              </p14:nvContentPartPr>
              <p14:xfrm>
                <a:off x="7839423" y="4287029"/>
                <a:ext cx="41400" cy="2462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830783" y="4278029"/>
                  <a:ext cx="59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14:cNvPr>
                <p14:cNvContentPartPr/>
                <p14:nvPr/>
              </p14:nvContentPartPr>
              <p14:xfrm>
                <a:off x="7863183" y="4444709"/>
                <a:ext cx="63000" cy="1069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854543" y="4435709"/>
                  <a:ext cx="80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14:cNvPr>
                <p14:cNvContentPartPr/>
                <p14:nvPr/>
              </p14:nvContentPartPr>
              <p14:xfrm>
                <a:off x="7972263" y="4452989"/>
                <a:ext cx="117000" cy="936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963623" y="4443989"/>
                  <a:ext cx="134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14:cNvPr>
                <p14:cNvContentPartPr/>
                <p14:nvPr/>
              </p14:nvContentPartPr>
              <p14:xfrm>
                <a:off x="8116623" y="4422749"/>
                <a:ext cx="84240" cy="99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107623" y="4413749"/>
                  <a:ext cx="101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14:cNvPr>
                <p14:cNvContentPartPr/>
                <p14:nvPr/>
              </p14:nvContentPartPr>
              <p14:xfrm>
                <a:off x="8220663" y="4342109"/>
                <a:ext cx="57600" cy="2142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212023" y="4333469"/>
                  <a:ext cx="75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14:cNvPr>
                <p14:cNvContentPartPr/>
                <p14:nvPr/>
              </p14:nvContentPartPr>
              <p14:xfrm>
                <a:off x="8202303" y="4293869"/>
                <a:ext cx="209880" cy="336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93303" y="4285229"/>
                  <a:ext cx="227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14:cNvPr>
                <p14:cNvContentPartPr/>
                <p14:nvPr/>
              </p14:nvContentPartPr>
              <p14:xfrm>
                <a:off x="7769943" y="4239869"/>
                <a:ext cx="163440" cy="38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761303" y="4231229"/>
                  <a:ext cx="18108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EF748F41-5DD9-FFEE-C89D-4C434024E45B}"/>
              </a:ext>
            </a:extLst>
          </p:cNvPr>
          <p:cNvGrpSpPr/>
          <p:nvPr/>
        </p:nvGrpSpPr>
        <p:grpSpPr>
          <a:xfrm>
            <a:off x="8109063" y="3204149"/>
            <a:ext cx="963000" cy="774360"/>
            <a:chOff x="8109063" y="3204149"/>
            <a:chExt cx="96300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14:cNvPr>
                <p14:cNvContentPartPr/>
                <p14:nvPr/>
              </p14:nvContentPartPr>
              <p14:xfrm>
                <a:off x="8155503" y="3408269"/>
                <a:ext cx="103320" cy="158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146503" y="3399269"/>
                  <a:ext cx="12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14:cNvPr>
                <p14:cNvContentPartPr/>
                <p14:nvPr/>
              </p14:nvContentPartPr>
              <p14:xfrm>
                <a:off x="8272503" y="3387029"/>
                <a:ext cx="225000" cy="1497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263863" y="3378389"/>
                  <a:ext cx="242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14:cNvPr>
                <p14:cNvContentPartPr/>
                <p14:nvPr/>
              </p14:nvContentPartPr>
              <p14:xfrm>
                <a:off x="8520543" y="3204149"/>
                <a:ext cx="186480" cy="3430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511903" y="3195149"/>
                  <a:ext cx="204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14:cNvPr>
                <p14:cNvContentPartPr/>
                <p14:nvPr/>
              </p14:nvContentPartPr>
              <p14:xfrm>
                <a:off x="8739423" y="3333389"/>
                <a:ext cx="201960" cy="2113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730423" y="3324389"/>
                  <a:ext cx="21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14:cNvPr>
                <p14:cNvContentPartPr/>
                <p14:nvPr/>
              </p14:nvContentPartPr>
              <p14:xfrm>
                <a:off x="8109063" y="3805709"/>
                <a:ext cx="78840" cy="1414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100063" y="3796709"/>
                  <a:ext cx="96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14:cNvPr>
                <p14:cNvContentPartPr/>
                <p14:nvPr/>
              </p14:nvContentPartPr>
              <p14:xfrm>
                <a:off x="8203743" y="3804989"/>
                <a:ext cx="98280" cy="1407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195103" y="3796349"/>
                  <a:ext cx="115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14:cNvPr>
                <p14:cNvContentPartPr/>
                <p14:nvPr/>
              </p14:nvContentPartPr>
              <p14:xfrm>
                <a:off x="8375103" y="3798149"/>
                <a:ext cx="46080" cy="180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366463" y="3789509"/>
                  <a:ext cx="63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14:cNvPr>
                <p14:cNvContentPartPr/>
                <p14:nvPr/>
              </p14:nvContentPartPr>
              <p14:xfrm>
                <a:off x="8430903" y="3628229"/>
                <a:ext cx="295200" cy="333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421903" y="3619229"/>
                  <a:ext cx="312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14:cNvPr>
                <p14:cNvContentPartPr/>
                <p14:nvPr/>
              </p14:nvContentPartPr>
              <p14:xfrm>
                <a:off x="8789463" y="3839549"/>
                <a:ext cx="129600" cy="95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780823" y="3830909"/>
                  <a:ext cx="147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14:cNvPr>
                <p14:cNvContentPartPr/>
                <p14:nvPr/>
              </p14:nvContentPartPr>
              <p14:xfrm>
                <a:off x="8987463" y="3731909"/>
                <a:ext cx="84600" cy="2037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978823" y="3722909"/>
                  <a:ext cx="102240" cy="22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5C59F510-A8E8-2BEF-7A83-E29A0B798AB4}"/>
              </a:ext>
            </a:extLst>
          </p:cNvPr>
          <p:cNvSpPr txBox="1"/>
          <p:nvPr/>
        </p:nvSpPr>
        <p:spPr>
          <a:xfrm>
            <a:off x="4746560" y="3113077"/>
            <a:ext cx="17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Enum(1,2,3)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7C33419-77D6-1091-12D6-CEA43B4F49E2}"/>
              </a:ext>
            </a:extLst>
          </p:cNvPr>
          <p:cNvSpPr txBox="1"/>
          <p:nvPr/>
        </p:nvSpPr>
        <p:spPr>
          <a:xfrm>
            <a:off x="10606219" y="4690949"/>
            <a:ext cx="148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1=pending,</a:t>
            </a:r>
          </a:p>
          <a:p>
            <a:r>
              <a:rPr lang="en-US" dirty="0"/>
              <a:t>2=approved,</a:t>
            </a:r>
          </a:p>
          <a:p>
            <a:r>
              <a:rPr lang="en-US" dirty="0"/>
              <a:t>3=denied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14:cNvPr>
              <p14:cNvContentPartPr/>
              <p14:nvPr/>
            </p14:nvContentPartPr>
            <p14:xfrm>
              <a:off x="5721183" y="499469"/>
              <a:ext cx="565560" cy="587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5712183" y="490829"/>
                <a:ext cx="583200" cy="58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14:cNvPr>
              <p14:cNvContentPartPr/>
              <p14:nvPr/>
            </p14:nvContentPartPr>
            <p14:xfrm>
              <a:off x="11094903" y="3330509"/>
              <a:ext cx="31320" cy="112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1085903" y="3321869"/>
                <a:ext cx="48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14:cNvPr>
              <p14:cNvContentPartPr/>
              <p14:nvPr/>
            </p14:nvContentPartPr>
            <p14:xfrm>
              <a:off x="11691063" y="3787349"/>
              <a:ext cx="30240" cy="67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11682423" y="3778709"/>
                <a:ext cx="478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14:cNvPr>
              <p14:cNvContentPartPr/>
              <p14:nvPr/>
            </p14:nvContentPartPr>
            <p14:xfrm>
              <a:off x="11153583" y="4276949"/>
              <a:ext cx="37440" cy="90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1144943" y="4267949"/>
                <a:ext cx="55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14:cNvPr>
              <p14:cNvContentPartPr/>
              <p14:nvPr/>
            </p14:nvContentPartPr>
            <p14:xfrm>
              <a:off x="10260423" y="4476389"/>
              <a:ext cx="1770480" cy="132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10251423" y="4467389"/>
                <a:ext cx="1788120" cy="13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14:cNvPr>
              <p14:cNvContentPartPr/>
              <p14:nvPr/>
            </p14:nvContentPartPr>
            <p14:xfrm>
              <a:off x="10711503" y="4016309"/>
              <a:ext cx="141480" cy="101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10702503" y="4007309"/>
                <a:ext cx="15912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D48E8F9-66DE-E0EC-8690-85207783B73E}"/>
              </a:ext>
            </a:extLst>
          </p:cNvPr>
          <p:cNvGrpSpPr/>
          <p:nvPr/>
        </p:nvGrpSpPr>
        <p:grpSpPr>
          <a:xfrm>
            <a:off x="9961623" y="2341589"/>
            <a:ext cx="466560" cy="341280"/>
            <a:chOff x="9961623" y="2341589"/>
            <a:chExt cx="46656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14:cNvPr>
                <p14:cNvContentPartPr/>
                <p14:nvPr/>
              </p14:nvContentPartPr>
              <p14:xfrm>
                <a:off x="9961623" y="2355629"/>
                <a:ext cx="178920" cy="327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952983" y="2346629"/>
                  <a:ext cx="196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14:cNvPr>
                <p14:cNvContentPartPr/>
                <p14:nvPr/>
              </p14:nvContentPartPr>
              <p14:xfrm>
                <a:off x="10222623" y="2341589"/>
                <a:ext cx="72000" cy="290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213623" y="2332589"/>
                  <a:ext cx="89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14:cNvPr>
                <p14:cNvContentPartPr/>
                <p14:nvPr/>
              </p14:nvContentPartPr>
              <p14:xfrm>
                <a:off x="10314783" y="2414309"/>
                <a:ext cx="113400" cy="259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306143" y="2405309"/>
                  <a:ext cx="131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14:cNvPr>
                <p14:cNvContentPartPr/>
                <p14:nvPr/>
              </p14:nvContentPartPr>
              <p14:xfrm>
                <a:off x="10009863" y="2485949"/>
                <a:ext cx="124560" cy="15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001223" y="2477309"/>
                  <a:ext cx="1422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14:cNvPr>
              <p14:cNvContentPartPr/>
              <p14:nvPr/>
            </p14:nvContentPartPr>
            <p14:xfrm>
              <a:off x="10967823" y="3178589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10958823" y="31695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79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14:cNvPr>
              <p14:cNvContentPartPr/>
              <p14:nvPr/>
            </p14:nvContentPartPr>
            <p14:xfrm>
              <a:off x="599823" y="318389"/>
              <a:ext cx="375120" cy="42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823" y="102389"/>
                <a:ext cx="446760" cy="85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86685C0-7624-8035-6CEC-D3257E01D2A4}"/>
              </a:ext>
            </a:extLst>
          </p:cNvPr>
          <p:cNvGrpSpPr/>
          <p:nvPr/>
        </p:nvGrpSpPr>
        <p:grpSpPr>
          <a:xfrm>
            <a:off x="554823" y="290598"/>
            <a:ext cx="2578680" cy="496080"/>
            <a:chOff x="554823" y="290598"/>
            <a:chExt cx="2578680" cy="49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14:cNvPr>
                <p14:cNvContentPartPr/>
                <p14:nvPr/>
              </p14:nvContentPartPr>
              <p14:xfrm>
                <a:off x="554823" y="290598"/>
                <a:ext cx="356760" cy="43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823" y="281958"/>
                  <a:ext cx="3744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14:cNvPr>
                <p14:cNvContentPartPr/>
                <p14:nvPr/>
              </p14:nvContentPartPr>
              <p14:xfrm>
                <a:off x="975303" y="459078"/>
                <a:ext cx="167400" cy="23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663" y="450078"/>
                  <a:ext cx="185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14:cNvPr>
                <p14:cNvContentPartPr/>
                <p14:nvPr/>
              </p14:nvContentPartPr>
              <p14:xfrm>
                <a:off x="1282743" y="530718"/>
                <a:ext cx="294480" cy="182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4103" y="522078"/>
                  <a:ext cx="312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14:cNvPr>
                <p14:cNvContentPartPr/>
                <p14:nvPr/>
              </p14:nvContentPartPr>
              <p14:xfrm>
                <a:off x="1663623" y="330918"/>
                <a:ext cx="412200" cy="42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623" y="321918"/>
                  <a:ext cx="4298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14:cNvPr>
                <p14:cNvContentPartPr/>
                <p14:nvPr/>
              </p14:nvContentPartPr>
              <p14:xfrm>
                <a:off x="2025423" y="566718"/>
                <a:ext cx="469080" cy="16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6423" y="557718"/>
                  <a:ext cx="486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14:cNvPr>
                <p14:cNvContentPartPr/>
                <p14:nvPr/>
              </p14:nvContentPartPr>
              <p14:xfrm>
                <a:off x="2374263" y="518838"/>
                <a:ext cx="232920" cy="22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5623" y="509838"/>
                  <a:ext cx="250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14:cNvPr>
                <p14:cNvContentPartPr/>
                <p14:nvPr/>
              </p14:nvContentPartPr>
              <p14:xfrm>
                <a:off x="2621583" y="513438"/>
                <a:ext cx="322200" cy="22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12943" y="504438"/>
                  <a:ext cx="339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14:cNvPr>
                <p14:cNvContentPartPr/>
                <p14:nvPr/>
              </p14:nvContentPartPr>
              <p14:xfrm>
                <a:off x="2746503" y="500118"/>
                <a:ext cx="38700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7503" y="491118"/>
                  <a:ext cx="40464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14:cNvPr>
              <p14:cNvContentPartPr/>
              <p14:nvPr/>
            </p14:nvContentPartPr>
            <p14:xfrm>
              <a:off x="609543" y="981798"/>
              <a:ext cx="2770560" cy="7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903" y="973158"/>
                <a:ext cx="278820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D18FBCB-FC66-5BF6-3048-E9A7C6BDE9BF}"/>
              </a:ext>
            </a:extLst>
          </p:cNvPr>
          <p:cNvGrpSpPr/>
          <p:nvPr/>
        </p:nvGrpSpPr>
        <p:grpSpPr>
          <a:xfrm>
            <a:off x="378783" y="1411278"/>
            <a:ext cx="5091120" cy="798840"/>
            <a:chOff x="378783" y="1411278"/>
            <a:chExt cx="50911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14:cNvPr>
                <p14:cNvContentPartPr/>
                <p14:nvPr/>
              </p14:nvContentPartPr>
              <p14:xfrm>
                <a:off x="548703" y="1620438"/>
                <a:ext cx="421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063" y="1611798"/>
                  <a:ext cx="59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14:cNvPr>
                <p14:cNvContentPartPr/>
                <p14:nvPr/>
              </p14:nvContentPartPr>
              <p14:xfrm>
                <a:off x="378783" y="1533318"/>
                <a:ext cx="416520" cy="29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783" y="1524678"/>
                  <a:ext cx="434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14:cNvPr>
                <p14:cNvContentPartPr/>
                <p14:nvPr/>
              </p14:nvContentPartPr>
              <p14:xfrm>
                <a:off x="923463" y="1411278"/>
                <a:ext cx="254160" cy="49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823" y="1402638"/>
                  <a:ext cx="2718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14:cNvPr>
                <p14:cNvContentPartPr/>
                <p14:nvPr/>
              </p14:nvContentPartPr>
              <p14:xfrm>
                <a:off x="974223" y="1715838"/>
                <a:ext cx="20736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583" y="1707198"/>
                  <a:ext cx="225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14:cNvPr>
                <p14:cNvContentPartPr/>
                <p14:nvPr/>
              </p14:nvContentPartPr>
              <p14:xfrm>
                <a:off x="1151343" y="1684518"/>
                <a:ext cx="176760" cy="17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2343" y="1675518"/>
                  <a:ext cx="19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14:cNvPr>
                <p14:cNvContentPartPr/>
                <p14:nvPr/>
              </p14:nvContentPartPr>
              <p14:xfrm>
                <a:off x="1518183" y="1768398"/>
                <a:ext cx="333000" cy="11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9543" y="1759758"/>
                  <a:ext cx="350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14:cNvPr>
                <p14:cNvContentPartPr/>
                <p14:nvPr/>
              </p14:nvContentPartPr>
              <p14:xfrm>
                <a:off x="1720503" y="1723398"/>
                <a:ext cx="197280" cy="15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1863" y="1714398"/>
                  <a:ext cx="214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14:cNvPr>
                <p14:cNvContentPartPr/>
                <p14:nvPr/>
              </p14:nvContentPartPr>
              <p14:xfrm>
                <a:off x="2123703" y="1492998"/>
                <a:ext cx="305280" cy="405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4703" y="1484358"/>
                  <a:ext cx="322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14:cNvPr>
                <p14:cNvContentPartPr/>
                <p14:nvPr/>
              </p14:nvContentPartPr>
              <p14:xfrm>
                <a:off x="2130543" y="1729878"/>
                <a:ext cx="178200" cy="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21903" y="1721238"/>
                  <a:ext cx="19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14:cNvPr>
                <p14:cNvContentPartPr/>
                <p14:nvPr/>
              </p14:nvContentPartPr>
              <p14:xfrm>
                <a:off x="2493783" y="1745358"/>
                <a:ext cx="258480" cy="17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5143" y="1736718"/>
                  <a:ext cx="276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14:cNvPr>
                <p14:cNvContentPartPr/>
                <p14:nvPr/>
              </p14:nvContentPartPr>
              <p14:xfrm>
                <a:off x="2764143" y="1759758"/>
                <a:ext cx="162360" cy="36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55143" y="1750758"/>
                  <a:ext cx="180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14:cNvPr>
                <p14:cNvContentPartPr/>
                <p14:nvPr/>
              </p14:nvContentPartPr>
              <p14:xfrm>
                <a:off x="3039543" y="1486158"/>
                <a:ext cx="34920" cy="406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0543" y="1477518"/>
                  <a:ext cx="525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14:cNvPr>
                <p14:cNvContentPartPr/>
                <p14:nvPr/>
              </p14:nvContentPartPr>
              <p14:xfrm>
                <a:off x="3109743" y="1765158"/>
                <a:ext cx="162000" cy="12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00743" y="1756518"/>
                  <a:ext cx="179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14:cNvPr>
                <p14:cNvContentPartPr/>
                <p14:nvPr/>
              </p14:nvContentPartPr>
              <p14:xfrm>
                <a:off x="3364983" y="1715838"/>
                <a:ext cx="140400" cy="494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6343" y="1707198"/>
                  <a:ext cx="1580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14:cNvPr>
                <p14:cNvContentPartPr/>
                <p14:nvPr/>
              </p14:nvContentPartPr>
              <p14:xfrm>
                <a:off x="3485943" y="1679118"/>
                <a:ext cx="223920" cy="202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7303" y="1670478"/>
                  <a:ext cx="241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14:cNvPr>
                <p14:cNvContentPartPr/>
                <p14:nvPr/>
              </p14:nvContentPartPr>
              <p14:xfrm>
                <a:off x="3703383" y="1714038"/>
                <a:ext cx="365760" cy="22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94383" y="1705398"/>
                  <a:ext cx="383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14:cNvPr>
                <p14:cNvContentPartPr/>
                <p14:nvPr/>
              </p14:nvContentPartPr>
              <p14:xfrm>
                <a:off x="3922983" y="2038038"/>
                <a:ext cx="78840" cy="85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14343" y="2029398"/>
                  <a:ext cx="96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14:cNvPr>
                <p14:cNvContentPartPr/>
                <p14:nvPr/>
              </p14:nvContentPartPr>
              <p14:xfrm>
                <a:off x="4272903" y="1483638"/>
                <a:ext cx="5760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64263" y="1474638"/>
                  <a:ext cx="75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14:cNvPr>
                <p14:cNvContentPartPr/>
                <p14:nvPr/>
              </p14:nvContentPartPr>
              <p14:xfrm>
                <a:off x="4286943" y="1553838"/>
                <a:ext cx="19800" cy="36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77943" y="1545198"/>
                  <a:ext cx="37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14:cNvPr>
                <p14:cNvContentPartPr/>
                <p14:nvPr/>
              </p14:nvContentPartPr>
              <p14:xfrm>
                <a:off x="4103703" y="1510278"/>
                <a:ext cx="28152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94703" y="1501278"/>
                  <a:ext cx="299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14:cNvPr>
                <p14:cNvContentPartPr/>
                <p14:nvPr/>
              </p14:nvContentPartPr>
              <p14:xfrm>
                <a:off x="4030623" y="1872438"/>
                <a:ext cx="339480" cy="7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1623" y="1863438"/>
                  <a:ext cx="357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14:cNvPr>
                <p14:cNvContentPartPr/>
                <p14:nvPr/>
              </p14:nvContentPartPr>
              <p14:xfrm>
                <a:off x="4574223" y="1706838"/>
                <a:ext cx="355680" cy="20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65583" y="1697838"/>
                  <a:ext cx="37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14:cNvPr>
                <p14:cNvContentPartPr/>
                <p14:nvPr/>
              </p14:nvContentPartPr>
              <p14:xfrm>
                <a:off x="4817223" y="1777038"/>
                <a:ext cx="276120" cy="17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08583" y="1768398"/>
                  <a:ext cx="293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14:cNvPr>
                <p14:cNvContentPartPr/>
                <p14:nvPr/>
              </p14:nvContentPartPr>
              <p14:xfrm>
                <a:off x="5131503" y="1783518"/>
                <a:ext cx="338400" cy="21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22863" y="1774518"/>
                  <a:ext cx="3560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2A0657C-F799-09E9-BB93-3680C94F860E}"/>
              </a:ext>
            </a:extLst>
          </p:cNvPr>
          <p:cNvGrpSpPr/>
          <p:nvPr/>
        </p:nvGrpSpPr>
        <p:grpSpPr>
          <a:xfrm>
            <a:off x="5716143" y="1522878"/>
            <a:ext cx="2332080" cy="696960"/>
            <a:chOff x="5716143" y="1522878"/>
            <a:chExt cx="233208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14:cNvPr>
                <p14:cNvContentPartPr/>
                <p14:nvPr/>
              </p14:nvContentPartPr>
              <p14:xfrm>
                <a:off x="5716143" y="1641318"/>
                <a:ext cx="154080" cy="29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07143" y="1632318"/>
                  <a:ext cx="171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14:cNvPr>
                <p14:cNvContentPartPr/>
                <p14:nvPr/>
              </p14:nvContentPartPr>
              <p14:xfrm>
                <a:off x="5935743" y="1764078"/>
                <a:ext cx="206280" cy="19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27103" y="1755078"/>
                  <a:ext cx="223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14:cNvPr>
                <p14:cNvContentPartPr/>
                <p14:nvPr/>
              </p14:nvContentPartPr>
              <p14:xfrm>
                <a:off x="6090543" y="1804398"/>
                <a:ext cx="246960" cy="415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81543" y="1795758"/>
                  <a:ext cx="2646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14:cNvPr>
                <p14:cNvContentPartPr/>
                <p14:nvPr/>
              </p14:nvContentPartPr>
              <p14:xfrm>
                <a:off x="6300063" y="1641678"/>
                <a:ext cx="65880" cy="30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1423" y="1633038"/>
                  <a:ext cx="83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14:cNvPr>
                <p14:cNvContentPartPr/>
                <p14:nvPr/>
              </p14:nvContentPartPr>
              <p14:xfrm>
                <a:off x="6422823" y="1522878"/>
                <a:ext cx="320760" cy="48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4183" y="1514238"/>
                  <a:ext cx="338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14:cNvPr>
                <p14:cNvContentPartPr/>
                <p14:nvPr/>
              </p14:nvContentPartPr>
              <p14:xfrm>
                <a:off x="6774543" y="1658958"/>
                <a:ext cx="263160" cy="29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65903" y="1650318"/>
                  <a:ext cx="280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14:cNvPr>
                <p14:cNvContentPartPr/>
                <p14:nvPr/>
              </p14:nvContentPartPr>
              <p14:xfrm>
                <a:off x="7317783" y="1724118"/>
                <a:ext cx="303840" cy="225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08783" y="1715118"/>
                  <a:ext cx="321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14:cNvPr>
                <p14:cNvContentPartPr/>
                <p14:nvPr/>
              </p14:nvContentPartPr>
              <p14:xfrm>
                <a:off x="7534503" y="1680558"/>
                <a:ext cx="150840" cy="45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25503" y="1671918"/>
                  <a:ext cx="168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14:cNvPr>
                <p14:cNvContentPartPr/>
                <p14:nvPr/>
              </p14:nvContentPartPr>
              <p14:xfrm>
                <a:off x="7785063" y="1850118"/>
                <a:ext cx="263160" cy="126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76423" y="1841478"/>
                  <a:ext cx="280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14:cNvPr>
                <p14:cNvContentPartPr/>
                <p14:nvPr/>
              </p14:nvContentPartPr>
              <p14:xfrm>
                <a:off x="7275303" y="1723038"/>
                <a:ext cx="291240" cy="24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66303" y="1714038"/>
                  <a:ext cx="30888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3A0659-CD8D-5FD2-CB5D-4184640214BF}"/>
              </a:ext>
            </a:extLst>
          </p:cNvPr>
          <p:cNvGrpSpPr/>
          <p:nvPr/>
        </p:nvGrpSpPr>
        <p:grpSpPr>
          <a:xfrm>
            <a:off x="8359983" y="1466358"/>
            <a:ext cx="2628720" cy="738720"/>
            <a:chOff x="8359983" y="1466358"/>
            <a:chExt cx="2628720" cy="7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14:cNvPr>
                <p14:cNvContentPartPr/>
                <p14:nvPr/>
              </p14:nvContentPartPr>
              <p14:xfrm>
                <a:off x="8359983" y="1720518"/>
                <a:ext cx="240480" cy="18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51343" y="1711518"/>
                  <a:ext cx="258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14:cNvPr>
                <p14:cNvContentPartPr/>
                <p14:nvPr/>
              </p14:nvContentPartPr>
              <p14:xfrm>
                <a:off x="8558703" y="1702878"/>
                <a:ext cx="127800" cy="20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0063" y="1693878"/>
                  <a:ext cx="145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14:cNvPr>
                <p14:cNvContentPartPr/>
                <p14:nvPr/>
              </p14:nvContentPartPr>
              <p14:xfrm>
                <a:off x="8682543" y="1604958"/>
                <a:ext cx="79200" cy="33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73543" y="1595958"/>
                  <a:ext cx="96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14:cNvPr>
                <p14:cNvContentPartPr/>
                <p14:nvPr/>
              </p14:nvContentPartPr>
              <p14:xfrm>
                <a:off x="8808183" y="1712238"/>
                <a:ext cx="268920" cy="49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99183" y="1703238"/>
                  <a:ext cx="286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14:cNvPr>
                <p14:cNvContentPartPr/>
                <p14:nvPr/>
              </p14:nvContentPartPr>
              <p14:xfrm>
                <a:off x="9023463" y="1739238"/>
                <a:ext cx="149760" cy="182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4823" y="1730238"/>
                  <a:ext cx="167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14:cNvPr>
                <p14:cNvContentPartPr/>
                <p14:nvPr/>
              </p14:nvContentPartPr>
              <p14:xfrm>
                <a:off x="9168903" y="1746798"/>
                <a:ext cx="262800" cy="22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59903" y="1738158"/>
                  <a:ext cx="280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14:cNvPr>
                <p14:cNvContentPartPr/>
                <p14:nvPr/>
              </p14:nvContentPartPr>
              <p14:xfrm>
                <a:off x="9621783" y="1466358"/>
                <a:ext cx="311400" cy="45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12783" y="1457358"/>
                  <a:ext cx="329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14:cNvPr>
                <p14:cNvContentPartPr/>
                <p14:nvPr/>
              </p14:nvContentPartPr>
              <p14:xfrm>
                <a:off x="9948303" y="1734198"/>
                <a:ext cx="140400" cy="17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9663" y="1725558"/>
                  <a:ext cx="158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14:cNvPr>
                <p14:cNvContentPartPr/>
                <p14:nvPr/>
              </p14:nvContentPartPr>
              <p14:xfrm>
                <a:off x="10218303" y="1756158"/>
                <a:ext cx="122760" cy="15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9663" y="1747518"/>
                  <a:ext cx="140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14:cNvPr>
                <p14:cNvContentPartPr/>
                <p14:nvPr/>
              </p14:nvContentPartPr>
              <p14:xfrm>
                <a:off x="10333863" y="1784238"/>
                <a:ext cx="244080" cy="13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25223" y="1775598"/>
                  <a:ext cx="26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14:cNvPr>
                <p14:cNvContentPartPr/>
                <p14:nvPr/>
              </p14:nvContentPartPr>
              <p14:xfrm>
                <a:off x="10575423" y="1757598"/>
                <a:ext cx="179280" cy="189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6423" y="1748958"/>
                  <a:ext cx="196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14:cNvPr>
                <p14:cNvContentPartPr/>
                <p14:nvPr/>
              </p14:nvContentPartPr>
              <p14:xfrm>
                <a:off x="10786383" y="1541598"/>
                <a:ext cx="202320" cy="28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77383" y="1532598"/>
                  <a:ext cx="219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14:cNvPr>
                <p14:cNvContentPartPr/>
                <p14:nvPr/>
              </p14:nvContentPartPr>
              <p14:xfrm>
                <a:off x="9899703" y="1714398"/>
                <a:ext cx="165600" cy="19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91063" y="1705758"/>
                  <a:ext cx="183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14:cNvPr>
                <p14:cNvContentPartPr/>
                <p14:nvPr/>
              </p14:nvContentPartPr>
              <p14:xfrm>
                <a:off x="10106703" y="1703238"/>
                <a:ext cx="20340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98063" y="1694238"/>
                  <a:ext cx="2210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4DEDB-C888-73FA-A919-62B222C5454F}"/>
              </a:ext>
            </a:extLst>
          </p:cNvPr>
          <p:cNvGrpSpPr/>
          <p:nvPr/>
        </p:nvGrpSpPr>
        <p:grpSpPr>
          <a:xfrm>
            <a:off x="11027943" y="1355478"/>
            <a:ext cx="1052280" cy="597600"/>
            <a:chOff x="11027943" y="1355478"/>
            <a:chExt cx="105228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14:cNvPr>
                <p14:cNvContentPartPr/>
                <p14:nvPr/>
              </p14:nvContentPartPr>
              <p14:xfrm>
                <a:off x="11027943" y="1355478"/>
                <a:ext cx="149400" cy="587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9303" y="1346838"/>
                  <a:ext cx="1670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14:cNvPr>
                <p14:cNvContentPartPr/>
                <p14:nvPr/>
              </p14:nvContentPartPr>
              <p14:xfrm>
                <a:off x="11118663" y="1688118"/>
                <a:ext cx="187920" cy="20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09663" y="1679478"/>
                  <a:ext cx="205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14:cNvPr>
                <p14:cNvContentPartPr/>
                <p14:nvPr/>
              </p14:nvContentPartPr>
              <p14:xfrm>
                <a:off x="11286063" y="1700718"/>
                <a:ext cx="123480" cy="225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77063" y="1692078"/>
                  <a:ext cx="141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14:cNvPr>
                <p14:cNvContentPartPr/>
                <p14:nvPr/>
              </p14:nvContentPartPr>
              <p14:xfrm>
                <a:off x="11403423" y="1651038"/>
                <a:ext cx="134280" cy="258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94423" y="1642038"/>
                  <a:ext cx="151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14:cNvPr>
                <p14:cNvContentPartPr/>
                <p14:nvPr/>
              </p14:nvContentPartPr>
              <p14:xfrm>
                <a:off x="11556783" y="1787478"/>
                <a:ext cx="19368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48143" y="1778478"/>
                  <a:ext cx="21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14:cNvPr>
                <p14:cNvContentPartPr/>
                <p14:nvPr/>
              </p14:nvContentPartPr>
              <p14:xfrm>
                <a:off x="11770983" y="1808718"/>
                <a:ext cx="63000" cy="106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61983" y="1800078"/>
                  <a:ext cx="80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14:cNvPr>
                <p14:cNvContentPartPr/>
                <p14:nvPr/>
              </p14:nvContentPartPr>
              <p14:xfrm>
                <a:off x="11854143" y="1701798"/>
                <a:ext cx="81360" cy="215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45503" y="1692798"/>
                  <a:ext cx="99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14:cNvPr>
                <p14:cNvContentPartPr/>
                <p14:nvPr/>
              </p14:nvContentPartPr>
              <p14:xfrm>
                <a:off x="11948103" y="1426038"/>
                <a:ext cx="73440" cy="52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39103" y="1417398"/>
                  <a:ext cx="910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14:cNvPr>
                <p14:cNvContentPartPr/>
                <p14:nvPr/>
              </p14:nvContentPartPr>
              <p14:xfrm>
                <a:off x="12071223" y="1925358"/>
                <a:ext cx="90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62583" y="1916718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3C515A3-75F0-09CB-DDBF-AA29CDFF4BE4}"/>
              </a:ext>
            </a:extLst>
          </p:cNvPr>
          <p:cNvGrpSpPr/>
          <p:nvPr/>
        </p:nvGrpSpPr>
        <p:grpSpPr>
          <a:xfrm>
            <a:off x="359343" y="2280678"/>
            <a:ext cx="343800" cy="388440"/>
            <a:chOff x="359343" y="2280678"/>
            <a:chExt cx="3438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14:cNvPr>
                <p14:cNvContentPartPr/>
                <p14:nvPr/>
              </p14:nvContentPartPr>
              <p14:xfrm>
                <a:off x="378063" y="2336118"/>
                <a:ext cx="286920" cy="258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9423" y="2327118"/>
                  <a:ext cx="304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14:cNvPr>
                <p14:cNvContentPartPr/>
                <p14:nvPr/>
              </p14:nvContentPartPr>
              <p14:xfrm>
                <a:off x="359343" y="2280678"/>
                <a:ext cx="343800" cy="388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0703" y="2271678"/>
                  <a:ext cx="361440" cy="40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4E78C23-E504-7081-695E-EBFF867B392B}"/>
              </a:ext>
            </a:extLst>
          </p:cNvPr>
          <p:cNvSpPr txBox="1"/>
          <p:nvPr/>
        </p:nvSpPr>
        <p:spPr>
          <a:xfrm>
            <a:off x="974223" y="2336118"/>
            <a:ext cx="864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log in.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0C8A930-2896-F36C-7405-B0A4CF467733}"/>
              </a:ext>
            </a:extLst>
          </p:cNvPr>
          <p:cNvGrpSpPr/>
          <p:nvPr/>
        </p:nvGrpSpPr>
        <p:grpSpPr>
          <a:xfrm>
            <a:off x="158823" y="3031278"/>
            <a:ext cx="583920" cy="556200"/>
            <a:chOff x="158823" y="3031278"/>
            <a:chExt cx="58392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14:cNvPr>
                <p14:cNvContentPartPr/>
                <p14:nvPr/>
              </p14:nvContentPartPr>
              <p14:xfrm>
                <a:off x="344223" y="3124158"/>
                <a:ext cx="313200" cy="335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5583" y="3115518"/>
                  <a:ext cx="330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14:cNvPr>
                <p14:cNvContentPartPr/>
                <p14:nvPr/>
              </p14:nvContentPartPr>
              <p14:xfrm>
                <a:off x="158823" y="3031278"/>
                <a:ext cx="583920" cy="556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9823" y="3022638"/>
                  <a:ext cx="601560" cy="57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6E2494-C87F-F52D-E66D-453FF5079E11}"/>
              </a:ext>
            </a:extLst>
          </p:cNvPr>
          <p:cNvSpPr txBox="1"/>
          <p:nvPr/>
        </p:nvSpPr>
        <p:spPr>
          <a:xfrm>
            <a:off x="276076" y="4012819"/>
            <a:ext cx="758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As a manager I can approve requests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D52367-049E-8656-A262-996B79C5B88A}"/>
              </a:ext>
            </a:extLst>
          </p:cNvPr>
          <p:cNvSpPr txBox="1"/>
          <p:nvPr/>
        </p:nvSpPr>
        <p:spPr>
          <a:xfrm>
            <a:off x="827978" y="3179758"/>
            <a:ext cx="676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submit a reimbursement request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152CCD-4C43-E787-1794-EFED55FCC911}"/>
              </a:ext>
            </a:extLst>
          </p:cNvPr>
          <p:cNvSpPr txBox="1"/>
          <p:nvPr/>
        </p:nvSpPr>
        <p:spPr>
          <a:xfrm>
            <a:off x="280621" y="4814840"/>
            <a:ext cx="53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As an employee, I can view all my previous requests.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14:cNvPr>
              <p14:cNvContentPartPr/>
              <p14:nvPr/>
            </p14:nvContentPartPr>
            <p14:xfrm>
              <a:off x="6329943" y="2129838"/>
              <a:ext cx="278640" cy="2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21303" y="2121198"/>
                <a:ext cx="296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14:cNvPr>
              <p14:cNvContentPartPr/>
              <p14:nvPr/>
            </p14:nvContentPartPr>
            <p14:xfrm>
              <a:off x="2863863" y="2792958"/>
              <a:ext cx="544680" cy="16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855223" y="2783958"/>
                <a:ext cx="562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14:cNvPr>
              <p14:cNvContentPartPr/>
              <p14:nvPr/>
            </p14:nvContentPartPr>
            <p14:xfrm>
              <a:off x="5663583" y="1987278"/>
              <a:ext cx="1437480" cy="134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54943" y="1978278"/>
                <a:ext cx="1455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14:cNvPr>
              <p14:cNvContentPartPr/>
              <p14:nvPr/>
            </p14:nvContentPartPr>
            <p14:xfrm>
              <a:off x="3866463" y="3511878"/>
              <a:ext cx="1778400" cy="126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57463" y="3502878"/>
                <a:ext cx="179604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4B53F5D-6DBE-5BDC-FFF4-3204FDA8AEC7}"/>
              </a:ext>
            </a:extLst>
          </p:cNvPr>
          <p:cNvGrpSpPr/>
          <p:nvPr/>
        </p:nvGrpSpPr>
        <p:grpSpPr>
          <a:xfrm>
            <a:off x="50103" y="3617358"/>
            <a:ext cx="8026560" cy="1292040"/>
            <a:chOff x="50103" y="3617358"/>
            <a:chExt cx="8026560" cy="12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14:cNvPr>
                <p14:cNvContentPartPr/>
                <p14:nvPr/>
              </p14:nvContentPartPr>
              <p14:xfrm>
                <a:off x="50103" y="3786558"/>
                <a:ext cx="4449960" cy="866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103" y="3777918"/>
                  <a:ext cx="44676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14:cNvPr>
                <p14:cNvContentPartPr/>
                <p14:nvPr/>
              </p14:nvContentPartPr>
              <p14:xfrm>
                <a:off x="4293423" y="3943518"/>
                <a:ext cx="543960" cy="10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84783" y="3934518"/>
                  <a:ext cx="561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14:cNvPr>
                <p14:cNvContentPartPr/>
                <p14:nvPr/>
              </p14:nvContentPartPr>
              <p14:xfrm>
                <a:off x="5062743" y="3793758"/>
                <a:ext cx="213480" cy="527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53743" y="3784758"/>
                  <a:ext cx="2311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14:cNvPr>
                <p14:cNvContentPartPr/>
                <p14:nvPr/>
              </p14:nvContentPartPr>
              <p14:xfrm>
                <a:off x="5345343" y="3857838"/>
                <a:ext cx="324000" cy="14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36343" y="3849198"/>
                  <a:ext cx="341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14:cNvPr>
                <p14:cNvContentPartPr/>
                <p14:nvPr/>
              </p14:nvContentPartPr>
              <p14:xfrm>
                <a:off x="5423823" y="3770718"/>
                <a:ext cx="402120" cy="321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14823" y="3761718"/>
                  <a:ext cx="419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14:cNvPr>
                <p14:cNvContentPartPr/>
                <p14:nvPr/>
              </p14:nvContentPartPr>
              <p14:xfrm>
                <a:off x="6113223" y="3767478"/>
                <a:ext cx="242640" cy="264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04583" y="3758478"/>
                  <a:ext cx="260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14:cNvPr>
                <p14:cNvContentPartPr/>
                <p14:nvPr/>
              </p14:nvContentPartPr>
              <p14:xfrm>
                <a:off x="6338583" y="3787998"/>
                <a:ext cx="291600" cy="24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29943" y="3778998"/>
                  <a:ext cx="309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14:cNvPr>
                <p14:cNvContentPartPr/>
                <p14:nvPr/>
              </p14:nvContentPartPr>
              <p14:xfrm>
                <a:off x="6622263" y="3849198"/>
                <a:ext cx="264960" cy="403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13263" y="3840198"/>
                  <a:ext cx="282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14:cNvPr>
                <p14:cNvContentPartPr/>
                <p14:nvPr/>
              </p14:nvContentPartPr>
              <p14:xfrm>
                <a:off x="6931143" y="3791238"/>
                <a:ext cx="293400" cy="185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22503" y="3782238"/>
                  <a:ext cx="311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14:cNvPr>
                <p14:cNvContentPartPr/>
                <p14:nvPr/>
              </p14:nvContentPartPr>
              <p14:xfrm>
                <a:off x="7212303" y="3727878"/>
                <a:ext cx="276480" cy="162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03663" y="3719238"/>
                  <a:ext cx="294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14:cNvPr>
                <p14:cNvContentPartPr/>
                <p14:nvPr/>
              </p14:nvContentPartPr>
              <p14:xfrm>
                <a:off x="7460703" y="3729318"/>
                <a:ext cx="193680" cy="24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52063" y="3720678"/>
                  <a:ext cx="211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14:cNvPr>
                <p14:cNvContentPartPr/>
                <p14:nvPr/>
              </p14:nvContentPartPr>
              <p14:xfrm>
                <a:off x="7657263" y="3617358"/>
                <a:ext cx="120600" cy="31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48263" y="3608718"/>
                  <a:ext cx="138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14:cNvPr>
                <p14:cNvContentPartPr/>
                <p14:nvPr/>
              </p14:nvContentPartPr>
              <p14:xfrm>
                <a:off x="7805943" y="3699078"/>
                <a:ext cx="270720" cy="325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96943" y="3690438"/>
                  <a:ext cx="288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14:cNvPr>
                <p14:cNvContentPartPr/>
                <p14:nvPr/>
              </p14:nvContentPartPr>
              <p14:xfrm>
                <a:off x="5749623" y="3863598"/>
                <a:ext cx="183960" cy="24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40623" y="3854958"/>
                  <a:ext cx="201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14:cNvPr>
                <p14:cNvContentPartPr/>
                <p14:nvPr/>
              </p14:nvContentPartPr>
              <p14:xfrm>
                <a:off x="5983983" y="3902838"/>
                <a:ext cx="331920" cy="223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74983" y="3893838"/>
                  <a:ext cx="34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14:cNvPr>
                <p14:cNvContentPartPr/>
                <p14:nvPr/>
              </p14:nvContentPartPr>
              <p14:xfrm>
                <a:off x="5940063" y="3815718"/>
                <a:ext cx="171360" cy="125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31423" y="3806718"/>
                  <a:ext cx="189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14:cNvPr>
                <p14:cNvContentPartPr/>
                <p14:nvPr/>
              </p14:nvContentPartPr>
              <p14:xfrm>
                <a:off x="5596263" y="4214238"/>
                <a:ext cx="102600" cy="180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87623" y="4205238"/>
                  <a:ext cx="120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14:cNvPr>
                <p14:cNvContentPartPr/>
                <p14:nvPr/>
              </p14:nvContentPartPr>
              <p14:xfrm>
                <a:off x="5712183" y="4176078"/>
                <a:ext cx="149040" cy="129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03543" y="4167078"/>
                  <a:ext cx="166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14:cNvPr>
                <p14:cNvContentPartPr/>
                <p14:nvPr/>
              </p14:nvContentPartPr>
              <p14:xfrm>
                <a:off x="5864103" y="4165998"/>
                <a:ext cx="191520" cy="143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55103" y="4157358"/>
                  <a:ext cx="209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14:cNvPr>
                <p14:cNvContentPartPr/>
                <p14:nvPr/>
              </p14:nvContentPartPr>
              <p14:xfrm>
                <a:off x="6096303" y="4002198"/>
                <a:ext cx="124560" cy="263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87663" y="3993558"/>
                  <a:ext cx="142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14:cNvPr>
                <p14:cNvContentPartPr/>
                <p14:nvPr/>
              </p14:nvContentPartPr>
              <p14:xfrm>
                <a:off x="6204663" y="3946038"/>
                <a:ext cx="72360" cy="325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96023" y="3937398"/>
                  <a:ext cx="90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14:cNvPr>
                <p14:cNvContentPartPr/>
                <p14:nvPr/>
              </p14:nvContentPartPr>
              <p14:xfrm>
                <a:off x="6317343" y="4173558"/>
                <a:ext cx="127800" cy="9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08343" y="4164558"/>
                  <a:ext cx="145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14:cNvPr>
                <p14:cNvContentPartPr/>
                <p14:nvPr/>
              </p14:nvContentPartPr>
              <p14:xfrm>
                <a:off x="6384303" y="4168158"/>
                <a:ext cx="239040" cy="266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75663" y="4159518"/>
                  <a:ext cx="256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14:cNvPr>
                <p14:cNvContentPartPr/>
                <p14:nvPr/>
              </p14:nvContentPartPr>
              <p14:xfrm>
                <a:off x="4182183" y="4243398"/>
                <a:ext cx="556200" cy="271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73543" y="4234398"/>
                  <a:ext cx="573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14:cNvPr>
                <p14:cNvContentPartPr/>
                <p14:nvPr/>
              </p14:nvContentPartPr>
              <p14:xfrm>
                <a:off x="4883823" y="4597998"/>
                <a:ext cx="318960" cy="147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74823" y="4589358"/>
                  <a:ext cx="336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14:cNvPr>
                <p14:cNvContentPartPr/>
                <p14:nvPr/>
              </p14:nvContentPartPr>
              <p14:xfrm>
                <a:off x="5139423" y="4455798"/>
                <a:ext cx="1598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30423" y="4447158"/>
                  <a:ext cx="1774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14:cNvPr>
                <p14:cNvContentPartPr/>
                <p14:nvPr/>
              </p14:nvContentPartPr>
              <p14:xfrm>
                <a:off x="5279463" y="4526718"/>
                <a:ext cx="127080" cy="355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0823" y="4517718"/>
                  <a:ext cx="144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14:cNvPr>
                <p14:cNvContentPartPr/>
                <p14:nvPr/>
              </p14:nvContentPartPr>
              <p14:xfrm>
                <a:off x="5491143" y="4546158"/>
                <a:ext cx="208440" cy="180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82143" y="4537158"/>
                  <a:ext cx="226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14:cNvPr>
                <p14:cNvContentPartPr/>
                <p14:nvPr/>
              </p14:nvContentPartPr>
              <p14:xfrm>
                <a:off x="5697783" y="4590798"/>
                <a:ext cx="140040" cy="158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89143" y="4581798"/>
                  <a:ext cx="157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14:cNvPr>
                <p14:cNvContentPartPr/>
                <p14:nvPr/>
              </p14:nvContentPartPr>
              <p14:xfrm>
                <a:off x="5916303" y="4543638"/>
                <a:ext cx="433800" cy="332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07663" y="4534998"/>
                  <a:ext cx="45144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4FE79F2-9690-55FB-B962-4C02368F18DF}"/>
              </a:ext>
            </a:extLst>
          </p:cNvPr>
          <p:cNvGrpSpPr/>
          <p:nvPr/>
        </p:nvGrpSpPr>
        <p:grpSpPr>
          <a:xfrm>
            <a:off x="6777783" y="4311078"/>
            <a:ext cx="1574280" cy="849240"/>
            <a:chOff x="6777783" y="4311078"/>
            <a:chExt cx="1574280" cy="84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14:cNvPr>
                <p14:cNvContentPartPr/>
                <p14:nvPr/>
              </p14:nvContentPartPr>
              <p14:xfrm>
                <a:off x="6777783" y="4582158"/>
                <a:ext cx="214200" cy="287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68783" y="4573518"/>
                  <a:ext cx="231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14:cNvPr>
                <p14:cNvContentPartPr/>
                <p14:nvPr/>
              </p14:nvContentPartPr>
              <p14:xfrm>
                <a:off x="6960303" y="4590078"/>
                <a:ext cx="262800" cy="87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51303" y="4581438"/>
                  <a:ext cx="280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14:cNvPr>
                <p14:cNvContentPartPr/>
                <p14:nvPr/>
              </p14:nvContentPartPr>
              <p14:xfrm>
                <a:off x="7114383" y="4622838"/>
                <a:ext cx="500400" cy="537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05743" y="4614198"/>
                  <a:ext cx="5180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14:cNvPr>
                <p14:cNvContentPartPr/>
                <p14:nvPr/>
              </p14:nvContentPartPr>
              <p14:xfrm>
                <a:off x="7464663" y="4586118"/>
                <a:ext cx="190800" cy="199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55663" y="4577118"/>
                  <a:ext cx="208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14:cNvPr>
                <p14:cNvContentPartPr/>
                <p14:nvPr/>
              </p14:nvContentPartPr>
              <p14:xfrm>
                <a:off x="7692543" y="4559838"/>
                <a:ext cx="176040" cy="158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83903" y="4550838"/>
                  <a:ext cx="193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14:cNvPr>
                <p14:cNvContentPartPr/>
                <p14:nvPr/>
              </p14:nvContentPartPr>
              <p14:xfrm>
                <a:off x="7823223" y="4492878"/>
                <a:ext cx="211320" cy="223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14223" y="4484238"/>
                  <a:ext cx="228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14:cNvPr>
                <p14:cNvContentPartPr/>
                <p14:nvPr/>
              </p14:nvContentPartPr>
              <p14:xfrm>
                <a:off x="7935183" y="4311078"/>
                <a:ext cx="228600" cy="395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26543" y="4302078"/>
                  <a:ext cx="246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14:cNvPr>
                <p14:cNvContentPartPr/>
                <p14:nvPr/>
              </p14:nvContentPartPr>
              <p14:xfrm>
                <a:off x="8145423" y="4478838"/>
                <a:ext cx="206640" cy="263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36783" y="4470198"/>
                  <a:ext cx="224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14:cNvPr>
                <p14:cNvContentPartPr/>
                <p14:nvPr/>
              </p14:nvContentPartPr>
              <p14:xfrm>
                <a:off x="7876143" y="4399638"/>
                <a:ext cx="36720" cy="41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67503" y="4390998"/>
                  <a:ext cx="54360" cy="5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089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8D1B9A-D174-61D4-B926-F2A3994BB20C}"/>
              </a:ext>
            </a:extLst>
          </p:cNvPr>
          <p:cNvGrpSpPr/>
          <p:nvPr/>
        </p:nvGrpSpPr>
        <p:grpSpPr>
          <a:xfrm>
            <a:off x="253143" y="174029"/>
            <a:ext cx="1551600" cy="1567440"/>
            <a:chOff x="253143" y="174029"/>
            <a:chExt cx="1551600" cy="15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14:cNvPr>
                <p14:cNvContentPartPr/>
                <p14:nvPr/>
              </p14:nvContentPartPr>
              <p14:xfrm>
                <a:off x="671463" y="457349"/>
                <a:ext cx="686160" cy="298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463" y="448709"/>
                  <a:ext cx="703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14:cNvPr>
                <p14:cNvContentPartPr/>
                <p14:nvPr/>
              </p14:nvContentPartPr>
              <p14:xfrm>
                <a:off x="934263" y="293189"/>
                <a:ext cx="213840" cy="101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5263" y="284549"/>
                  <a:ext cx="23148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14:cNvPr>
                <p14:cNvContentPartPr/>
                <p14:nvPr/>
              </p14:nvContentPartPr>
              <p14:xfrm>
                <a:off x="253143" y="174029"/>
                <a:ext cx="1551600" cy="1567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143" y="165029"/>
                  <a:ext cx="1569240" cy="158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9F53C9-C12A-871F-E506-A16925536E59}"/>
              </a:ext>
            </a:extLst>
          </p:cNvPr>
          <p:cNvSpPr txBox="1"/>
          <p:nvPr/>
        </p:nvSpPr>
        <p:spPr>
          <a:xfrm>
            <a:off x="2029581" y="416076"/>
            <a:ext cx="9047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for a manager to approve requests.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all the “pending” requests through an http GET request.</a:t>
            </a:r>
          </a:p>
          <a:p>
            <a:pPr marL="342900" indent="-342900">
              <a:buAutoNum type="arabicPeriod"/>
            </a:pPr>
            <a:r>
              <a:rPr lang="en-US" dirty="0"/>
              <a:t>Send a http PUT request to alter the status of the one request that we chose to alter.</a:t>
            </a:r>
          </a:p>
          <a:p>
            <a:pPr marL="800100" lvl="1" indent="-342900">
              <a:buAutoNum type="arabicPeriod"/>
            </a:pPr>
            <a:r>
              <a:rPr lang="en-US" dirty="0"/>
              <a:t>The managers request will have the managers ID(GUID) so that the API can make sure the person submitting that HTTP request has the authority to change the status of a Reimbursement Request</a:t>
            </a:r>
          </a:p>
          <a:p>
            <a:pPr marL="800100" lvl="1" indent="-342900">
              <a:buAutoNum type="arabicPeriod"/>
            </a:pPr>
            <a:r>
              <a:rPr lang="en-US" dirty="0"/>
              <a:t>What does the request have to have?</a:t>
            </a:r>
          </a:p>
          <a:p>
            <a:pPr marL="1257300" lvl="2" indent="-342900">
              <a:buAutoNum type="arabicPeriod"/>
            </a:pPr>
            <a:r>
              <a:rPr lang="en-US" dirty="0" err="1"/>
              <a:t>RequestID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 err="1"/>
              <a:t>ManagersID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/>
              <a:t>New status(Approved = 1, rejected = 2)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14:cNvPr>
              <p14:cNvContentPartPr/>
              <p14:nvPr/>
            </p14:nvContentPartPr>
            <p14:xfrm>
              <a:off x="7948863" y="1444829"/>
              <a:ext cx="3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9863" y="1435829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14:cNvPr>
              <p14:cNvContentPartPr/>
              <p14:nvPr/>
            </p14:nvContentPartPr>
            <p14:xfrm>
              <a:off x="9826263" y="139802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17263" y="13890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E47B09-8EF4-5341-7273-A17128BCA4F6}"/>
              </a:ext>
            </a:extLst>
          </p:cNvPr>
          <p:cNvGrpSpPr/>
          <p:nvPr/>
        </p:nvGrpSpPr>
        <p:grpSpPr>
          <a:xfrm>
            <a:off x="10019583" y="1407749"/>
            <a:ext cx="360" cy="5040"/>
            <a:chOff x="10019583" y="1407749"/>
            <a:chExt cx="360" cy="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14:cNvPr>
                <p14:cNvContentPartPr/>
                <p14:nvPr/>
              </p14:nvContentPartPr>
              <p14:xfrm>
                <a:off x="10019583" y="1411709"/>
                <a:ext cx="360" cy="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0583" y="1403069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14:cNvPr>
                <p14:cNvContentPartPr/>
                <p14:nvPr/>
              </p14:nvContentPartPr>
              <p14:xfrm>
                <a:off x="10019583" y="140774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10583" y="13987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10E94-AFB8-F502-9968-D02ECC69FB60}"/>
              </a:ext>
            </a:extLst>
          </p:cNvPr>
          <p:cNvGrpSpPr/>
          <p:nvPr/>
        </p:nvGrpSpPr>
        <p:grpSpPr>
          <a:xfrm>
            <a:off x="9869463" y="1378949"/>
            <a:ext cx="360" cy="360"/>
            <a:chOff x="9869463" y="137894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392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3A06E89-DB70-1012-2AAB-C015641A7E2E}"/>
              </a:ext>
            </a:extLst>
          </p:cNvPr>
          <p:cNvSpPr/>
          <p:nvPr/>
        </p:nvSpPr>
        <p:spPr>
          <a:xfrm>
            <a:off x="219635" y="3092824"/>
            <a:ext cx="4867836" cy="382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Marks </a:t>
            </a:r>
            <a:r>
              <a:rPr lang="en-US" dirty="0" err="1"/>
              <a:t>DevComputer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CE41AA-40C2-4F07-2D5D-7DC4273F78FC}"/>
              </a:ext>
            </a:extLst>
          </p:cNvPr>
          <p:cNvSpPr/>
          <p:nvPr/>
        </p:nvSpPr>
        <p:spPr>
          <a:xfrm>
            <a:off x="6611252" y="3555343"/>
            <a:ext cx="4867836" cy="331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The container runs on </a:t>
            </a:r>
            <a:r>
              <a:rPr lang="en-US" dirty="0" err="1"/>
              <a:t>Jims</a:t>
            </a:r>
            <a:r>
              <a:rPr lang="en-US" dirty="0"/>
              <a:t> Computer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E9E13-E76B-E6F3-40D0-432F31B6DFFE}"/>
              </a:ext>
            </a:extLst>
          </p:cNvPr>
          <p:cNvSpPr/>
          <p:nvPr/>
        </p:nvSpPr>
        <p:spPr>
          <a:xfrm>
            <a:off x="4509248" y="548248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39D8BE-CFFD-C4A6-3A10-FC7EA306C497}"/>
              </a:ext>
            </a:extLst>
          </p:cNvPr>
          <p:cNvSpPr/>
          <p:nvPr/>
        </p:nvSpPr>
        <p:spPr>
          <a:xfrm>
            <a:off x="846301" y="2577823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224FA-05A8-598D-69F5-B9CAEBED2AC7}"/>
              </a:ext>
            </a:extLst>
          </p:cNvPr>
          <p:cNvSpPr txBox="1"/>
          <p:nvPr/>
        </p:nvSpPr>
        <p:spPr>
          <a:xfrm>
            <a:off x="179294" y="282389"/>
            <a:ext cx="74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explained in </a:t>
            </a:r>
            <a:r>
              <a:rPr lang="en-US" dirty="0" err="1"/>
              <a:t>drawrings</a:t>
            </a:r>
            <a:r>
              <a:rPr lang="en-US" dirty="0"/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BBE133-DC04-A7C5-BE9A-72BF3477A861}"/>
              </a:ext>
            </a:extLst>
          </p:cNvPr>
          <p:cNvGrpSpPr/>
          <p:nvPr/>
        </p:nvGrpSpPr>
        <p:grpSpPr>
          <a:xfrm rot="1549102">
            <a:off x="2028509" y="3387039"/>
            <a:ext cx="203704" cy="524590"/>
            <a:chOff x="1716536" y="1635854"/>
            <a:chExt cx="509400" cy="22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14:cNvPr>
                <p14:cNvContentPartPr/>
                <p14:nvPr/>
              </p14:nvContentPartPr>
              <p14:xfrm>
                <a:off x="1895816" y="1635854"/>
                <a:ext cx="117000" cy="228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6816" y="1596650"/>
                  <a:ext cx="134640" cy="2363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14:cNvPr>
                <p14:cNvContentPartPr/>
                <p14:nvPr/>
              </p14:nvContentPartPr>
              <p14:xfrm>
                <a:off x="1716536" y="1664294"/>
                <a:ext cx="509400" cy="22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7536" y="1625315"/>
                  <a:ext cx="527040" cy="2977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EA3B1D-03DF-7203-7B38-B0511DBFA222}"/>
              </a:ext>
            </a:extLst>
          </p:cNvPr>
          <p:cNvGrpSpPr/>
          <p:nvPr/>
        </p:nvGrpSpPr>
        <p:grpSpPr>
          <a:xfrm>
            <a:off x="4226396" y="2087734"/>
            <a:ext cx="1113519" cy="1236084"/>
            <a:chOff x="3415376" y="1367294"/>
            <a:chExt cx="2305800" cy="255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14:cNvPr>
                <p14:cNvContentPartPr/>
                <p14:nvPr/>
              </p14:nvContentPartPr>
              <p14:xfrm>
                <a:off x="3415376" y="1471334"/>
                <a:ext cx="2299320" cy="245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02918" y="1458874"/>
                  <a:ext cx="2323738" cy="2479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14:cNvPr>
                <p14:cNvContentPartPr/>
                <p14:nvPr/>
              </p14:nvContentPartPr>
              <p14:xfrm>
                <a:off x="5365136" y="1367294"/>
                <a:ext cx="356040" cy="422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3168" y="1354834"/>
                  <a:ext cx="380474" cy="4470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14:cNvPr>
              <p14:cNvContentPartPr/>
              <p14:nvPr/>
            </p14:nvContentPartPr>
            <p14:xfrm>
              <a:off x="3921896" y="617221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2896" y="6163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AB4D0D5-8304-625D-3EAE-B93FC1EC4868}"/>
              </a:ext>
            </a:extLst>
          </p:cNvPr>
          <p:cNvSpPr/>
          <p:nvPr/>
        </p:nvSpPr>
        <p:spPr>
          <a:xfrm>
            <a:off x="7399006" y="2593162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1C9BAD-65DC-B9EE-A2EA-15211CEBB809}"/>
              </a:ext>
            </a:extLst>
          </p:cNvPr>
          <p:cNvSpPr txBox="1"/>
          <p:nvPr/>
        </p:nvSpPr>
        <p:spPr>
          <a:xfrm>
            <a:off x="8265459" y="381000"/>
            <a:ext cx="3213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Docker ‘Image’ is the packaged application.</a:t>
            </a:r>
          </a:p>
          <a:p>
            <a:endParaRPr lang="en-US" dirty="0"/>
          </a:p>
          <a:p>
            <a:r>
              <a:rPr lang="en-US" dirty="0"/>
              <a:t>A Docker ‘Container‘ is  the run(-</a:t>
            </a:r>
            <a:r>
              <a:rPr lang="en-US" dirty="0" err="1"/>
              <a:t>ning</a:t>
            </a:r>
            <a:r>
              <a:rPr lang="en-US" dirty="0"/>
              <a:t>/-able) application on a computer.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F772ED-F6BB-1ACA-750F-2A07BE8EBEC7}"/>
              </a:ext>
            </a:extLst>
          </p:cNvPr>
          <p:cNvGrpSpPr/>
          <p:nvPr/>
        </p:nvGrpSpPr>
        <p:grpSpPr>
          <a:xfrm>
            <a:off x="6190933" y="1379739"/>
            <a:ext cx="1234414" cy="879899"/>
            <a:chOff x="-644762" y="1829083"/>
            <a:chExt cx="6126679" cy="493030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2BD5D66-735C-1E05-4293-068C3D9AB397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776EEC-45A5-1061-1532-6C8C11E9AE4F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F01B338D-462A-AC93-87A1-C13A86465EB9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982399AA-356C-9F55-2D38-2A7C6B09A16E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4728640E-05FC-90E7-42BF-FA01A1E1DC9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A1D4DFAF-B47F-18BF-2161-5A3D63B3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1412A613-AB97-3BE0-CE3E-EC0283B4FD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87711A5B-6C96-52D5-B3D5-D73CD4DE5AAF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55827-8E2A-D385-4DFC-EAA977810EB0}"/>
              </a:ext>
            </a:extLst>
          </p:cNvPr>
          <p:cNvGrpSpPr/>
          <p:nvPr/>
        </p:nvGrpSpPr>
        <p:grpSpPr>
          <a:xfrm>
            <a:off x="10839275" y="4337357"/>
            <a:ext cx="3261777" cy="2449650"/>
            <a:chOff x="-644762" y="1829083"/>
            <a:chExt cx="6126679" cy="4930305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599FB9A-66C4-BB28-D461-90FDF855C67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MyEcommerceApplication:1.0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B61453-C31C-40B7-6A99-CBA3D1BC500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4A417EF-E94C-0BD2-204E-41099E9750D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F4E996CF-B49A-07CC-9174-11C027824F13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1766287E-A070-00B2-BD36-9F64F4CF7689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35BD438-4687-922B-3465-D567AD18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BD2BEF79-ED6E-E815-0AAA-1FB68F7649C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1556C20-376D-A510-4049-51F3FA6D0798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6192FF-89F8-2F4E-4C6A-D53103CE5884}"/>
              </a:ext>
            </a:extLst>
          </p:cNvPr>
          <p:cNvGrpSpPr/>
          <p:nvPr/>
        </p:nvGrpSpPr>
        <p:grpSpPr>
          <a:xfrm>
            <a:off x="5084687" y="1316340"/>
            <a:ext cx="1167354" cy="849955"/>
            <a:chOff x="-644762" y="1829083"/>
            <a:chExt cx="6126679" cy="493030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03E05B2-90CB-59F4-89FA-962AB6D6C2E8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E925327-2285-FED1-FE3A-AC73697737C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89DD8F2F-39FD-0B88-950E-62D431CE2017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84E38739-892D-88C5-9113-CC8E89A8558F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B67E3CC-C75A-E7A6-F3A0-B7B1EB3D3F5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D102B18A-4907-A6E6-EF72-4390943602C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D3BC2850-DCF2-B0D6-A477-914ECAFBD56D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80EBFB0C-AD55-83F3-1D05-521886DA5CE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502FAA-94D9-581B-52A0-17F733CCE4D1}"/>
              </a:ext>
            </a:extLst>
          </p:cNvPr>
          <p:cNvGrpSpPr/>
          <p:nvPr/>
        </p:nvGrpSpPr>
        <p:grpSpPr>
          <a:xfrm>
            <a:off x="6166956" y="3780116"/>
            <a:ext cx="1234414" cy="879899"/>
            <a:chOff x="-644762" y="1829083"/>
            <a:chExt cx="6126679" cy="493030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79A855F-2954-8586-B984-73B53B21C26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33F3CF-3980-F43C-E3C5-77309959D5E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919F556-1E16-F51B-7337-022C81A4F8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265316F6-D0F0-71DF-4FD5-35395BE77BC5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273F4C5E-E240-8CE6-A0F9-C04633B913A6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E76FD46-1583-AB96-9635-10596548A07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CC8E9262-9BDF-3DA5-F94C-6F05B163EA26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A030040C-A7C8-4A5E-478E-01810534477B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9978CC-D590-5CA6-F3CF-4D2D166E3A9F}"/>
              </a:ext>
            </a:extLst>
          </p:cNvPr>
          <p:cNvGrpSpPr/>
          <p:nvPr/>
        </p:nvGrpSpPr>
        <p:grpSpPr>
          <a:xfrm>
            <a:off x="6221470" y="4754410"/>
            <a:ext cx="1167354" cy="849955"/>
            <a:chOff x="-644762" y="1829083"/>
            <a:chExt cx="6126679" cy="493030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E1F03B2-FA81-6E20-4EAB-A11F59217102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EA3C3B-1842-FEB4-EADC-4EA0E1075350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100E402D-1129-AF0F-4814-D2CA3F61538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E5E7343C-4514-8F57-DE47-DD81A89406D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B4AFF8B7-D04C-5459-966A-DF059498CC1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1951E99A-C7F7-C9C3-5C91-4D56BDF717A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E9F0EC61-335F-D3B1-0D9A-199B2C664153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690BAAB0-3689-B5A6-BD7B-36B36E3B0C7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4EC09C6-743D-59D0-E663-AA1B924F258C}"/>
              </a:ext>
            </a:extLst>
          </p:cNvPr>
          <p:cNvGrpSpPr/>
          <p:nvPr/>
        </p:nvGrpSpPr>
        <p:grpSpPr>
          <a:xfrm>
            <a:off x="10722734" y="1668655"/>
            <a:ext cx="3314395" cy="2528334"/>
            <a:chOff x="-644762" y="1844206"/>
            <a:chExt cx="6126679" cy="491518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06D0222-FEC5-D689-87A8-38E2E88D3B2B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MyEcommerceApplication:1.1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8E02D9-2069-CA78-50CB-D34EE2A6813E}"/>
                </a:ext>
              </a:extLst>
            </p:cNvPr>
            <p:cNvGrpSpPr/>
            <p:nvPr/>
          </p:nvGrpSpPr>
          <p:grpSpPr>
            <a:xfrm>
              <a:off x="-644762" y="2057311"/>
              <a:ext cx="5822337" cy="4019986"/>
              <a:chOff x="-644762" y="2057311"/>
              <a:chExt cx="5822337" cy="4019986"/>
            </a:xfrm>
          </p:grpSpPr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089DFC97-F4C2-144B-08A1-012BE922F910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A76ABDA9-895D-088E-AD98-5BB4EF5CAD57}"/>
                  </a:ext>
                </a:extLst>
              </p:cNvPr>
              <p:cNvSpPr/>
              <p:nvPr/>
            </p:nvSpPr>
            <p:spPr>
              <a:xfrm rot="20536332">
                <a:off x="1536170" y="2057311"/>
                <a:ext cx="2539819" cy="1079166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7188EDEC-027D-6A6C-BAE0-770FCF94FA2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C96386F3-59F6-9C27-E814-289E135DA64B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35ABE1A7-E8DE-35FE-BB6B-833F419C0EE5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41EC51AF-CB26-9D92-C5DF-00C19E20084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15A67F9-B51E-83E1-1303-6D9017A64D5E}"/>
              </a:ext>
            </a:extLst>
          </p:cNvPr>
          <p:cNvGrpSpPr/>
          <p:nvPr/>
        </p:nvGrpSpPr>
        <p:grpSpPr>
          <a:xfrm>
            <a:off x="309659" y="3924347"/>
            <a:ext cx="4430216" cy="2790603"/>
            <a:chOff x="-644762" y="1829083"/>
            <a:chExt cx="6126679" cy="493030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E021751-871A-442F-39DB-3B97E0ECE92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dirty="0" err="1"/>
                <a:t>MyEcommerceApplication</a:t>
              </a:r>
              <a:endParaRPr lang="en-US" sz="7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40452C8-C006-90DF-3A9B-849673465C1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8042F184-E4E7-47F4-D829-F2F2351D6EF3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E-Commerce App</a:t>
                </a:r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B050D9CE-E7D1-BB96-F999-DB37527DCD1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Security Layer</a:t>
                </a:r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70763A70-FC70-4870-DDE6-849C862D1D3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Net6.0SDK</a:t>
                </a:r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540FE4DC-BF0D-E27D-8267-DE7F4781D6D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ADO.NET</a:t>
                </a: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4653850A-66F3-035F-7662-68F189BF79FA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Repo Layer</a:t>
                </a:r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4A491721-48CB-B714-2503-1EBECD45A26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API business layer</a:t>
                </a: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EF06729-7236-4D47-DA9A-74C8CA9BE306}"/>
              </a:ext>
            </a:extLst>
          </p:cNvPr>
          <p:cNvGrpSpPr/>
          <p:nvPr/>
        </p:nvGrpSpPr>
        <p:grpSpPr>
          <a:xfrm>
            <a:off x="7618192" y="4021741"/>
            <a:ext cx="3540016" cy="2760526"/>
            <a:chOff x="-644762" y="1829083"/>
            <a:chExt cx="6126679" cy="493030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76B2FB8-4A1C-2EF1-B255-275A035B2201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RUNNING Docker Container MyEcommerceApplication:1.2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1EDE75A-3362-F7DE-22FB-41C832C815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C0A5EAE-7CF1-888A-E8B6-29E6BF2CA84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68C65F0B-EC03-68CD-73FD-B40D63D505D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DF2F4EC5-53EB-E7BB-1C91-6F0F066C99BE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CF9A4F2D-B223-0D6A-548D-20BDF6B0AB28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61EF89DA-7D79-C1F4-B94F-A14DCEF2D3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3BCB9B88-BD7D-8EAF-BD48-7635B9B6E98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F84C13-085A-F41C-D486-364AAE3E8965}"/>
              </a:ext>
            </a:extLst>
          </p:cNvPr>
          <p:cNvGrpSpPr/>
          <p:nvPr/>
        </p:nvGrpSpPr>
        <p:grpSpPr>
          <a:xfrm>
            <a:off x="6244734" y="5747236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831EA50-EFA1-AA50-4160-A7949CA4A9C5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62FE5-F0D4-46EB-61C0-8E71088D7C3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153876E4-C943-7832-5214-1D800CFD70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85ABA3A6-AAD5-9D1C-1663-014C315BED07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33E02AE-C47C-27CD-7BC2-4FE8D82BF0D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4D0ABD09-BC0D-04EF-030D-AE60862F16F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63BAE7D-22F4-16F7-4359-0BBF0F154007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332004C0-83EC-E9B4-2AB1-8D5591B318EE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29AB031-05E0-A9EB-C4C8-A7D622F9F6C1}"/>
              </a:ext>
            </a:extLst>
          </p:cNvPr>
          <p:cNvGrpSpPr/>
          <p:nvPr/>
        </p:nvGrpSpPr>
        <p:grpSpPr>
          <a:xfrm>
            <a:off x="3972525" y="1341149"/>
            <a:ext cx="1167354" cy="849955"/>
            <a:chOff x="-644762" y="1829083"/>
            <a:chExt cx="6126679" cy="493030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E9B6919-38B4-9AD3-312E-C0EB1743D91C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144398E-C1F4-DE23-0A1D-942F3B61F4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485C8D05-5933-0139-B342-F0F2747127E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61AE71BE-0AEB-8C04-D092-76AA6299AA5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23F5403B-45A2-2204-7478-10E726C6A6F2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621B1419-2A6C-341A-DFDE-64BF91DBB1C3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D3CFC32D-7A51-EBE3-1E59-2712837B5120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1139DD32-0493-56AA-E748-C0EB214CD239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8465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928646" y="4819235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4889352" y="4396506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image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runs a container,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103141" y="1517607"/>
            <a:ext cx="2276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</a:t>
            </a:r>
            <a:r>
              <a:rPr lang="en-US" dirty="0" err="1"/>
              <a:t>DockerHub</a:t>
            </a:r>
            <a:endParaRPr lang="en-US" dirty="0"/>
          </a:p>
          <a:p>
            <a:r>
              <a:rPr lang="en-US" dirty="0"/>
              <a:t>Waiting for Marks </a:t>
            </a:r>
            <a:r>
              <a:rPr lang="en-US" dirty="0" err="1"/>
              <a:t>Ecommmerce</a:t>
            </a:r>
            <a:r>
              <a:rPr lang="en-US" dirty="0"/>
              <a:t> App Image Upload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22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Uses a Docker image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44731" y="5124826"/>
            <a:ext cx="1131495" cy="910214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2415134" y="5077313"/>
            <a:ext cx="2724480" cy="559440"/>
            <a:chOff x="2415134" y="5077313"/>
            <a:chExt cx="272448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6134" y="5261273"/>
                  <a:ext cx="2547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8214" y="5068313"/>
                  <a:ext cx="500040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1C5A6054-34A9-A274-2B6E-D002F92411C2}"/>
              </a:ext>
            </a:extLst>
          </p:cNvPr>
          <p:cNvSpPr txBox="1"/>
          <p:nvPr/>
        </p:nvSpPr>
        <p:spPr>
          <a:xfrm>
            <a:off x="10524855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189077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891288" y="4809736"/>
            <a:ext cx="2269291" cy="1909673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5475128" y="4423509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code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builds the app,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398048" y="1575232"/>
            <a:ext cx="2172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GitHub</a:t>
            </a:r>
          </a:p>
          <a:p>
            <a:r>
              <a:rPr lang="en-US" dirty="0"/>
              <a:t>Waiting for a </a:t>
            </a:r>
            <a:r>
              <a:rPr lang="en-US" dirty="0" err="1"/>
              <a:t>Pr</a:t>
            </a:r>
            <a:r>
              <a:rPr lang="en-US" dirty="0"/>
              <a:t> merged to 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73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No using a Docker image.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14400" y="4961753"/>
            <a:ext cx="2297937" cy="1827575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3294016" y="5077313"/>
            <a:ext cx="1845598" cy="559440"/>
            <a:chOff x="2415134" y="5077313"/>
            <a:chExt cx="272448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1849" y="5261273"/>
                  <a:ext cx="2556119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3932" y="5068313"/>
                  <a:ext cx="508433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8C3CF6E2-556B-9FAE-C29F-0BF3570ACFF0}"/>
              </a:ext>
            </a:extLst>
          </p:cNvPr>
          <p:cNvSpPr txBox="1"/>
          <p:nvPr/>
        </p:nvSpPr>
        <p:spPr>
          <a:xfrm>
            <a:off x="10389988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SonarCloud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698689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9E10A8-EF10-2ADF-4B78-11F83E7E2EC8}"/>
                  </a:ext>
                </a:extLst>
              </p14:cNvPr>
              <p14:cNvContentPartPr/>
              <p14:nvPr/>
            </p14:nvContentPartPr>
            <p14:xfrm>
              <a:off x="783063" y="571109"/>
              <a:ext cx="2041560" cy="125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9E10A8-EF10-2ADF-4B78-11F83E7E2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063" y="535469"/>
                <a:ext cx="207720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33CF0B-5426-0327-A661-9C1AA1C7127D}"/>
                  </a:ext>
                </a:extLst>
              </p14:cNvPr>
              <p14:cNvContentPartPr/>
              <p14:nvPr/>
            </p14:nvContentPartPr>
            <p14:xfrm>
              <a:off x="1159623" y="998429"/>
              <a:ext cx="33120" cy="71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33CF0B-5426-0327-A661-9C1AA1C712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983" y="962429"/>
                <a:ext cx="6876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41DAAC-275D-A5EE-E0FD-586E3551EC5B}"/>
                  </a:ext>
                </a:extLst>
              </p14:cNvPr>
              <p14:cNvContentPartPr/>
              <p14:nvPr/>
            </p14:nvContentPartPr>
            <p14:xfrm>
              <a:off x="1181223" y="932189"/>
              <a:ext cx="355320" cy="11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41DAAC-275D-A5EE-E0FD-586E3551EC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3223" y="896549"/>
                <a:ext cx="3909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135C2F-0CE9-1938-CFF2-51B06883D39D}"/>
                  </a:ext>
                </a:extLst>
              </p14:cNvPr>
              <p14:cNvContentPartPr/>
              <p14:nvPr/>
            </p14:nvContentPartPr>
            <p14:xfrm>
              <a:off x="1168263" y="1225949"/>
              <a:ext cx="326520" cy="55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135C2F-0CE9-1938-CFF2-51B06883D3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0263" y="1189949"/>
                <a:ext cx="3621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489D75-F87E-371B-8DCE-EF6B74B00022}"/>
                  </a:ext>
                </a:extLst>
              </p14:cNvPr>
              <p14:cNvContentPartPr/>
              <p14:nvPr/>
            </p14:nvContentPartPr>
            <p14:xfrm>
              <a:off x="1572903" y="858749"/>
              <a:ext cx="496080" cy="71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489D75-F87E-371B-8DCE-EF6B74B000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5263" y="823109"/>
                <a:ext cx="53172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2A6434-C72A-49DB-55DB-13E31466B01E}"/>
                  </a:ext>
                </a:extLst>
              </p14:cNvPr>
              <p14:cNvContentPartPr/>
              <p14:nvPr/>
            </p14:nvContentPartPr>
            <p14:xfrm>
              <a:off x="1499103" y="1182389"/>
              <a:ext cx="431640" cy="9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2A6434-C72A-49DB-55DB-13E31466B0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81103" y="1146749"/>
                <a:ext cx="46728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5549493-51C7-A2E8-5C74-49C17A4EC912}"/>
              </a:ext>
            </a:extLst>
          </p:cNvPr>
          <p:cNvGrpSpPr/>
          <p:nvPr/>
        </p:nvGrpSpPr>
        <p:grpSpPr>
          <a:xfrm>
            <a:off x="514503" y="91878"/>
            <a:ext cx="1590840" cy="442151"/>
            <a:chOff x="514503" y="91878"/>
            <a:chExt cx="1590840" cy="442151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073183-5562-9CB8-3CBB-6CE899C7B13E}"/>
                    </a:ext>
                  </a:extLst>
                </p14:cNvPr>
                <p14:cNvContentPartPr/>
                <p14:nvPr/>
              </p14:nvContentPartPr>
              <p14:xfrm>
                <a:off x="514503" y="159269"/>
                <a:ext cx="317520" cy="374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073183-5562-9CB8-3CBB-6CE899C7B1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503" y="-56371"/>
                  <a:ext cx="38916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994FF4-63FB-1698-718B-69D7625A9187}"/>
                    </a:ext>
                  </a:extLst>
                </p14:cNvPr>
                <p14:cNvContentPartPr/>
                <p14:nvPr/>
              </p14:nvContentPartPr>
              <p14:xfrm>
                <a:off x="1195263" y="125718"/>
                <a:ext cx="284400" cy="348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994FF4-63FB-1698-718B-69D7625A91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9623" y="-90282"/>
                  <a:ext cx="35604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E27DD7-3375-2F2E-7520-BED621BCB82A}"/>
                    </a:ext>
                  </a:extLst>
                </p14:cNvPr>
                <p14:cNvContentPartPr/>
                <p14:nvPr/>
              </p14:nvContentPartPr>
              <p14:xfrm>
                <a:off x="1807623" y="91878"/>
                <a:ext cx="297720" cy="39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E27DD7-3375-2F2E-7520-BED621BCB8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71983" y="-123762"/>
                  <a:ext cx="369360" cy="82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98E672-85F0-DD04-91CA-9B34806E66E5}"/>
              </a:ext>
            </a:extLst>
          </p:cNvPr>
          <p:cNvGrpSpPr/>
          <p:nvPr/>
        </p:nvGrpSpPr>
        <p:grpSpPr>
          <a:xfrm>
            <a:off x="355383" y="2029038"/>
            <a:ext cx="767520" cy="703800"/>
            <a:chOff x="355383" y="2029038"/>
            <a:chExt cx="767520" cy="703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ED97DB-D708-A383-1E02-E55E70737141}"/>
                    </a:ext>
                  </a:extLst>
                </p14:cNvPr>
                <p14:cNvContentPartPr/>
                <p14:nvPr/>
              </p14:nvContentPartPr>
              <p14:xfrm>
                <a:off x="355383" y="2029038"/>
                <a:ext cx="450720" cy="67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ED97DB-D708-A383-1E02-E55E707371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383" y="1813038"/>
                  <a:ext cx="522360" cy="11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788C04-D844-3DBF-9285-72E96BCB9B2E}"/>
                    </a:ext>
                  </a:extLst>
                </p14:cNvPr>
                <p14:cNvContentPartPr/>
                <p14:nvPr/>
              </p14:nvContentPartPr>
              <p14:xfrm>
                <a:off x="908343" y="2421078"/>
                <a:ext cx="214560" cy="311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788C04-D844-3DBF-9285-72E96BCB9B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2703" y="2205078"/>
                  <a:ext cx="286200" cy="74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C2D52F-1EC8-06D6-FB01-CE730C87E0C1}"/>
              </a:ext>
            </a:extLst>
          </p:cNvPr>
          <p:cNvGrpSpPr/>
          <p:nvPr/>
        </p:nvGrpSpPr>
        <p:grpSpPr>
          <a:xfrm>
            <a:off x="1523943" y="1511718"/>
            <a:ext cx="2709720" cy="1548720"/>
            <a:chOff x="1523943" y="1511718"/>
            <a:chExt cx="2709720" cy="1548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960C1D-2BB2-CBFD-5378-56D49036346F}"/>
                    </a:ext>
                  </a:extLst>
                </p14:cNvPr>
                <p14:cNvContentPartPr/>
                <p14:nvPr/>
              </p14:nvContentPartPr>
              <p14:xfrm>
                <a:off x="1523943" y="2089518"/>
                <a:ext cx="20520" cy="64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960C1D-2BB2-CBFD-5378-56D4903634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88303" y="1873518"/>
                  <a:ext cx="92160" cy="10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A0393B-22C5-EA8C-6866-05C0F42E8DCA}"/>
                    </a:ext>
                  </a:extLst>
                </p14:cNvPr>
                <p14:cNvContentPartPr/>
                <p14:nvPr/>
              </p14:nvContentPartPr>
              <p14:xfrm>
                <a:off x="1537983" y="2051358"/>
                <a:ext cx="373680" cy="708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A0393B-22C5-EA8C-6866-05C0F42E8D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2343" y="1835718"/>
                  <a:ext cx="445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C7D1A8-DB87-F770-C6E9-7BC202FF5FB6}"/>
                    </a:ext>
                  </a:extLst>
                </p14:cNvPr>
                <p14:cNvContentPartPr/>
                <p14:nvPr/>
              </p14:nvContentPartPr>
              <p14:xfrm>
                <a:off x="1908783" y="2375358"/>
                <a:ext cx="386280" cy="316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C7D1A8-DB87-F770-C6E9-7BC202FF5F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72783" y="2159718"/>
                  <a:ext cx="45792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485A90-EB1C-FC3B-F50C-4B41B47DE28D}"/>
                    </a:ext>
                  </a:extLst>
                </p14:cNvPr>
                <p14:cNvContentPartPr/>
                <p14:nvPr/>
              </p14:nvContentPartPr>
              <p14:xfrm>
                <a:off x="2327823" y="2398038"/>
                <a:ext cx="261360" cy="28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485A90-EB1C-FC3B-F50C-4B41B47DE2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91823" y="2182038"/>
                  <a:ext cx="33300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055EF6-629E-FF57-CFAC-E239DE8CB3A4}"/>
                    </a:ext>
                  </a:extLst>
                </p14:cNvPr>
                <p14:cNvContentPartPr/>
                <p14:nvPr/>
              </p14:nvContentPartPr>
              <p14:xfrm>
                <a:off x="2855223" y="2364558"/>
                <a:ext cx="170280" cy="45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055EF6-629E-FF57-CFAC-E239DE8CB3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19583" y="2148918"/>
                  <a:ext cx="2419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CED1F9-B24D-E2D7-47EB-C3E6363642F0}"/>
                    </a:ext>
                  </a:extLst>
                </p14:cNvPr>
                <p14:cNvContentPartPr/>
                <p14:nvPr/>
              </p14:nvContentPartPr>
              <p14:xfrm>
                <a:off x="3261303" y="2407398"/>
                <a:ext cx="316080" cy="424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CED1F9-B24D-E2D7-47EB-C3E6363642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25303" y="2191758"/>
                  <a:ext cx="38772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22E93D-9190-E865-757B-9EC71F132B32}"/>
                    </a:ext>
                  </a:extLst>
                </p14:cNvPr>
                <p14:cNvContentPartPr/>
                <p14:nvPr/>
              </p14:nvContentPartPr>
              <p14:xfrm>
                <a:off x="3060423" y="1756518"/>
                <a:ext cx="77040" cy="266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22E93D-9190-E865-757B-9EC71F132B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24783" y="1540518"/>
                  <a:ext cx="14868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5E2260-BC23-C160-1807-6518CBCF07D6}"/>
                    </a:ext>
                  </a:extLst>
                </p14:cNvPr>
                <p14:cNvContentPartPr/>
                <p14:nvPr/>
              </p14:nvContentPartPr>
              <p14:xfrm>
                <a:off x="2631663" y="2355918"/>
                <a:ext cx="207360" cy="47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5E2260-BC23-C160-1807-6518CBCF0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96023" y="2139918"/>
                  <a:ext cx="27900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5F05D0-8F6E-2BE3-B4F1-9DF664CBF944}"/>
                    </a:ext>
                  </a:extLst>
                </p14:cNvPr>
                <p14:cNvContentPartPr/>
                <p14:nvPr/>
              </p14:nvContentPartPr>
              <p14:xfrm>
                <a:off x="3886263" y="1754718"/>
                <a:ext cx="45720" cy="871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5F05D0-8F6E-2BE3-B4F1-9DF664CBF9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0263" y="1539078"/>
                  <a:ext cx="117360" cy="13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9F396F-ACD7-B66A-C01F-E71A874FB517}"/>
                    </a:ext>
                  </a:extLst>
                </p14:cNvPr>
                <p14:cNvContentPartPr/>
                <p14:nvPr/>
              </p14:nvContentPartPr>
              <p14:xfrm>
                <a:off x="3914343" y="2980518"/>
                <a:ext cx="57600" cy="79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9F396F-ACD7-B66A-C01F-E71A874FB5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78703" y="2764518"/>
                  <a:ext cx="1292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FF9AE3-FD7D-1566-8D99-E5D532FB9650}"/>
                    </a:ext>
                  </a:extLst>
                </p14:cNvPr>
                <p14:cNvContentPartPr/>
                <p14:nvPr/>
              </p14:nvContentPartPr>
              <p14:xfrm>
                <a:off x="4072023" y="1511718"/>
                <a:ext cx="161640" cy="1229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FF9AE3-FD7D-1566-8D99-E5D532FB96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36023" y="1296078"/>
                  <a:ext cx="233280" cy="16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8DD025-5080-7A2A-07C4-1BE79B4CB92D}"/>
                    </a:ext>
                  </a:extLst>
                </p14:cNvPr>
                <p14:cNvContentPartPr/>
                <p14:nvPr/>
              </p14:nvContentPartPr>
              <p14:xfrm>
                <a:off x="3985623" y="2947398"/>
                <a:ext cx="92160" cy="92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8DD025-5080-7A2A-07C4-1BE79B4CB9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49983" y="2731398"/>
                  <a:ext cx="1638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366E8E-0B28-B76E-4491-CE304DFE8885}"/>
                    </a:ext>
                  </a:extLst>
                </p14:cNvPr>
                <p14:cNvContentPartPr/>
                <p14:nvPr/>
              </p14:nvContentPartPr>
              <p14:xfrm>
                <a:off x="3805263" y="2902038"/>
                <a:ext cx="67680" cy="72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366E8E-0B28-B76E-4491-CE304DFE88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69263" y="2686398"/>
                  <a:ext cx="1393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77E7AC-EEC2-71F2-9D79-58D797724744}"/>
                    </a:ext>
                  </a:extLst>
                </p14:cNvPr>
                <p14:cNvContentPartPr/>
                <p14:nvPr/>
              </p14:nvContentPartPr>
              <p14:xfrm>
                <a:off x="3973383" y="2929758"/>
                <a:ext cx="63000" cy="6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77E7AC-EEC2-71F2-9D79-58D7977247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37743" y="2714118"/>
                  <a:ext cx="1346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8C2606-FEBB-16A5-495F-145CECE297D9}"/>
                    </a:ext>
                  </a:extLst>
                </p14:cNvPr>
                <p14:cNvContentPartPr/>
                <p14:nvPr/>
              </p14:nvContentPartPr>
              <p14:xfrm>
                <a:off x="3817503" y="2966478"/>
                <a:ext cx="2808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8C2606-FEBB-16A5-495F-145CECE297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81503" y="2750838"/>
                  <a:ext cx="9972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0F285D-A8F1-A97A-551F-4071A7D21561}"/>
              </a:ext>
            </a:extLst>
          </p:cNvPr>
          <p:cNvGrpSpPr/>
          <p:nvPr/>
        </p:nvGrpSpPr>
        <p:grpSpPr>
          <a:xfrm>
            <a:off x="2628423" y="355398"/>
            <a:ext cx="4336560" cy="619920"/>
            <a:chOff x="2628423" y="355398"/>
            <a:chExt cx="433656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C2A100-593B-5A02-0D97-BAFBF2D78355}"/>
                    </a:ext>
                  </a:extLst>
                </p14:cNvPr>
                <p14:cNvContentPartPr/>
                <p14:nvPr/>
              </p14:nvContentPartPr>
              <p14:xfrm>
                <a:off x="2628423" y="592998"/>
                <a:ext cx="4336560" cy="382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C2A100-593B-5A02-0D97-BAFBF2D78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19783" y="584358"/>
                  <a:ext cx="43542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79B659-9EF5-E9EB-7845-41838F3C6033}"/>
                    </a:ext>
                  </a:extLst>
                </p14:cNvPr>
                <p14:cNvContentPartPr/>
                <p14:nvPr/>
              </p14:nvContentPartPr>
              <p14:xfrm>
                <a:off x="4328703" y="440358"/>
                <a:ext cx="361080" cy="42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79B659-9EF5-E9EB-7845-41838F3C60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20063" y="431358"/>
                  <a:ext cx="3787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46258A-4C88-7AB7-343E-1FC0E77FAE64}"/>
                    </a:ext>
                  </a:extLst>
                </p14:cNvPr>
                <p14:cNvContentPartPr/>
                <p14:nvPr/>
              </p14:nvContentPartPr>
              <p14:xfrm>
                <a:off x="4777263" y="355398"/>
                <a:ext cx="279000" cy="381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46258A-4C88-7AB7-343E-1FC0E77FAE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68623" y="346398"/>
                  <a:ext cx="296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922D2A-E727-0D1D-5497-4099A894EAFB}"/>
                    </a:ext>
                  </a:extLst>
                </p14:cNvPr>
                <p14:cNvContentPartPr/>
                <p14:nvPr/>
              </p14:nvContentPartPr>
              <p14:xfrm>
                <a:off x="5156703" y="663198"/>
                <a:ext cx="45360" cy="27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922D2A-E727-0D1D-5497-4099A894EA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48063" y="654558"/>
                  <a:ext cx="630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45D1EA-87E8-C853-01B6-A9BA3A0E95E0}"/>
              </a:ext>
            </a:extLst>
          </p:cNvPr>
          <p:cNvGrpSpPr/>
          <p:nvPr/>
        </p:nvGrpSpPr>
        <p:grpSpPr>
          <a:xfrm>
            <a:off x="2504943" y="1057398"/>
            <a:ext cx="4415760" cy="692640"/>
            <a:chOff x="2504943" y="1057398"/>
            <a:chExt cx="441576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F354EA-59C2-FDFE-A13A-4E2F41E91E9C}"/>
                    </a:ext>
                  </a:extLst>
                </p14:cNvPr>
                <p14:cNvContentPartPr/>
                <p14:nvPr/>
              </p14:nvContentPartPr>
              <p14:xfrm>
                <a:off x="2504943" y="1234158"/>
                <a:ext cx="4415760" cy="51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F354EA-59C2-FDFE-A13A-4E2F41E91E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95943" y="1225158"/>
                  <a:ext cx="44334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4981ED-497F-1A38-F443-85888929055C}"/>
                    </a:ext>
                  </a:extLst>
                </p14:cNvPr>
                <p14:cNvContentPartPr/>
                <p14:nvPr/>
              </p14:nvContentPartPr>
              <p14:xfrm>
                <a:off x="4628943" y="1057398"/>
                <a:ext cx="418680" cy="414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4981ED-497F-1A38-F443-8588892905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19943" y="1048398"/>
                  <a:ext cx="4363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1AEB2F-6935-C98C-E003-C95F7987D49B}"/>
                    </a:ext>
                  </a:extLst>
                </p14:cNvPr>
                <p14:cNvContentPartPr/>
                <p14:nvPr/>
              </p14:nvContentPartPr>
              <p14:xfrm>
                <a:off x="5109543" y="1277358"/>
                <a:ext cx="334440" cy="237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1AEB2F-6935-C98C-E003-C95F7987D4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00903" y="1268358"/>
                  <a:ext cx="352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D02463-8830-B53E-6A15-F42779F7607D}"/>
                    </a:ext>
                  </a:extLst>
                </p14:cNvPr>
                <p14:cNvContentPartPr/>
                <p14:nvPr/>
              </p14:nvContentPartPr>
              <p14:xfrm>
                <a:off x="5398983" y="1253958"/>
                <a:ext cx="236160" cy="33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D02463-8830-B53E-6A15-F42779F760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90343" y="1245318"/>
                  <a:ext cx="2538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170689-3231-4D01-F131-B33591318389}"/>
                    </a:ext>
                  </a:extLst>
                </p14:cNvPr>
                <p14:cNvContentPartPr/>
                <p14:nvPr/>
              </p14:nvContentPartPr>
              <p14:xfrm>
                <a:off x="5742063" y="1134438"/>
                <a:ext cx="266400" cy="60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170689-3231-4D01-F131-B335913183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33423" y="1125438"/>
                  <a:ext cx="284040" cy="62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287FF9F-5917-B634-F5DA-E4E414F2C745}"/>
                  </a:ext>
                </a:extLst>
              </p14:cNvPr>
              <p14:cNvContentPartPr/>
              <p14:nvPr/>
            </p14:nvContentPartPr>
            <p14:xfrm>
              <a:off x="6361263" y="287358"/>
              <a:ext cx="3817800" cy="2744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287FF9F-5917-B634-F5DA-E4E414F2C7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43623" y="251718"/>
                <a:ext cx="3853440" cy="28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76947A-75A8-28D4-9720-6C2FBC912CBC}"/>
                  </a:ext>
                </a:extLst>
              </p14:cNvPr>
              <p14:cNvContentPartPr/>
              <p14:nvPr/>
            </p14:nvContentPartPr>
            <p14:xfrm>
              <a:off x="7228863" y="552318"/>
              <a:ext cx="262800" cy="574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76947A-75A8-28D4-9720-6C2FBC912CB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11223" y="516678"/>
                <a:ext cx="2984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39135EF-E019-6422-5A9F-C586A5E1A127}"/>
                  </a:ext>
                </a:extLst>
              </p14:cNvPr>
              <p14:cNvContentPartPr/>
              <p14:nvPr/>
            </p14:nvContentPartPr>
            <p14:xfrm>
              <a:off x="7492023" y="900078"/>
              <a:ext cx="423720" cy="231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39135EF-E019-6422-5A9F-C586A5E1A12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74383" y="864078"/>
                <a:ext cx="4593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2B1C2A6-6D52-8964-1345-55940C616BD9}"/>
                  </a:ext>
                </a:extLst>
              </p14:cNvPr>
              <p14:cNvContentPartPr/>
              <p14:nvPr/>
            </p14:nvContentPartPr>
            <p14:xfrm>
              <a:off x="7979463" y="936078"/>
              <a:ext cx="227520" cy="527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2B1C2A6-6D52-8964-1345-55940C616BD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61823" y="900438"/>
                <a:ext cx="26316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53B2097-C310-4958-65F8-B4A9CF65F7A8}"/>
                  </a:ext>
                </a:extLst>
              </p14:cNvPr>
              <p14:cNvContentPartPr/>
              <p14:nvPr/>
            </p14:nvContentPartPr>
            <p14:xfrm>
              <a:off x="7952463" y="949758"/>
              <a:ext cx="131400" cy="208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53B2097-C310-4958-65F8-B4A9CF65F7A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34463" y="913758"/>
                <a:ext cx="1670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8BED534-7458-169B-27C4-4AA337397177}"/>
                  </a:ext>
                </a:extLst>
              </p14:cNvPr>
              <p14:cNvContentPartPr/>
              <p14:nvPr/>
            </p14:nvContentPartPr>
            <p14:xfrm>
              <a:off x="8420463" y="946518"/>
              <a:ext cx="378720" cy="232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8BED534-7458-169B-27C4-4AA33739717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02823" y="910518"/>
                <a:ext cx="4143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107602-EA1C-415D-5E84-14D072DAFEC3}"/>
                  </a:ext>
                </a:extLst>
              </p14:cNvPr>
              <p14:cNvContentPartPr/>
              <p14:nvPr/>
            </p14:nvContentPartPr>
            <p14:xfrm>
              <a:off x="8849943" y="884238"/>
              <a:ext cx="194760" cy="283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107602-EA1C-415D-5E84-14D072DAFE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31943" y="848598"/>
                <a:ext cx="2304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99D7EAA-4C79-03EE-BA37-BD6E8757E886}"/>
                  </a:ext>
                </a:extLst>
              </p14:cNvPr>
              <p14:cNvContentPartPr/>
              <p14:nvPr/>
            </p14:nvContentPartPr>
            <p14:xfrm>
              <a:off x="9144783" y="1021398"/>
              <a:ext cx="262800" cy="189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99D7EAA-4C79-03EE-BA37-BD6E8757E88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26783" y="985398"/>
                <a:ext cx="298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E4FD89A-1827-F920-7B11-8390C9172B8B}"/>
                  </a:ext>
                </a:extLst>
              </p14:cNvPr>
              <p14:cNvContentPartPr/>
              <p14:nvPr/>
            </p14:nvContentPartPr>
            <p14:xfrm>
              <a:off x="8981343" y="768318"/>
              <a:ext cx="780120" cy="495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E4FD89A-1827-F920-7B11-8390C9172B8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63343" y="732678"/>
                <a:ext cx="81576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3E518DF-150E-CB2C-4477-AC437A4E7439}"/>
                  </a:ext>
                </a:extLst>
              </p14:cNvPr>
              <p14:cNvContentPartPr/>
              <p14:nvPr/>
            </p14:nvContentPartPr>
            <p14:xfrm>
              <a:off x="7109343" y="1617558"/>
              <a:ext cx="586440" cy="960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3E518DF-150E-CB2C-4477-AC437A4E743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91343" y="1581918"/>
                <a:ext cx="62208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D5EB22D-C5D7-64D7-7C39-EA7FD59D4404}"/>
                  </a:ext>
                </a:extLst>
              </p14:cNvPr>
              <p14:cNvContentPartPr/>
              <p14:nvPr/>
            </p14:nvContentPartPr>
            <p14:xfrm>
              <a:off x="7309503" y="2160438"/>
              <a:ext cx="289800" cy="32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D5EB22D-C5D7-64D7-7C39-EA7FD59D440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91503" y="2124438"/>
                <a:ext cx="3254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1C4F05E-8DDC-AED5-85EE-3390ACCC33F7}"/>
                  </a:ext>
                </a:extLst>
              </p14:cNvPr>
              <p14:cNvContentPartPr/>
              <p14:nvPr/>
            </p14:nvContentPartPr>
            <p14:xfrm>
              <a:off x="7920063" y="2046678"/>
              <a:ext cx="362880" cy="609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1C4F05E-8DDC-AED5-85EE-3390ACCC33F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02063" y="2011038"/>
                <a:ext cx="39852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5ABE68F-6181-64FC-452A-21ACC9F023FD}"/>
                  </a:ext>
                </a:extLst>
              </p14:cNvPr>
              <p14:cNvContentPartPr/>
              <p14:nvPr/>
            </p14:nvContentPartPr>
            <p14:xfrm>
              <a:off x="8532423" y="2133438"/>
              <a:ext cx="67680" cy="38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5ABE68F-6181-64FC-452A-21ACC9F023F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14783" y="2097438"/>
                <a:ext cx="1033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8622771-FA5F-3FE5-BFB0-345C9211AF68}"/>
                  </a:ext>
                </a:extLst>
              </p14:cNvPr>
              <p14:cNvContentPartPr/>
              <p14:nvPr/>
            </p14:nvContentPartPr>
            <p14:xfrm>
              <a:off x="8654823" y="1733118"/>
              <a:ext cx="43920" cy="45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8622771-FA5F-3FE5-BFB0-345C9211AF6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36823" y="1697478"/>
                <a:ext cx="795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D3998AC-3DA7-1C03-4955-F92E1DF54EEC}"/>
                  </a:ext>
                </a:extLst>
              </p14:cNvPr>
              <p14:cNvContentPartPr/>
              <p14:nvPr/>
            </p14:nvContentPartPr>
            <p14:xfrm>
              <a:off x="6716223" y="468438"/>
              <a:ext cx="407520" cy="390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D3998AC-3DA7-1C03-4955-F92E1DF54EE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98583" y="432438"/>
                <a:ext cx="443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D832D6E-4389-3B1F-9D89-1BAE378D747F}"/>
                  </a:ext>
                </a:extLst>
              </p14:cNvPr>
              <p14:cNvContentPartPr/>
              <p14:nvPr/>
            </p14:nvContentPartPr>
            <p14:xfrm>
              <a:off x="6825303" y="470598"/>
              <a:ext cx="275400" cy="57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D832D6E-4389-3B1F-9D89-1BAE378D747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07303" y="434598"/>
                <a:ext cx="3110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82E68BB-F6FF-C4F1-D072-0EB5703A5968}"/>
                  </a:ext>
                </a:extLst>
              </p14:cNvPr>
              <p14:cNvContentPartPr/>
              <p14:nvPr/>
            </p14:nvContentPartPr>
            <p14:xfrm>
              <a:off x="6474663" y="1476438"/>
              <a:ext cx="452880" cy="448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82E68BB-F6FF-C4F1-D072-0EB5703A596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57023" y="1440438"/>
                <a:ext cx="4885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2F0E42F-AFFD-C324-60B2-F2D482AD9EF9}"/>
                  </a:ext>
                </a:extLst>
              </p14:cNvPr>
              <p14:cNvContentPartPr/>
              <p14:nvPr/>
            </p14:nvContentPartPr>
            <p14:xfrm>
              <a:off x="6170103" y="2300478"/>
              <a:ext cx="428400" cy="398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2F0E42F-AFFD-C324-60B2-F2D482AD9EF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152103" y="2264838"/>
                <a:ext cx="4640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A1F4599-FE24-72A9-E0C8-FAC88D3934F2}"/>
                  </a:ext>
                </a:extLst>
              </p14:cNvPr>
              <p14:cNvContentPartPr/>
              <p14:nvPr/>
            </p14:nvContentPartPr>
            <p14:xfrm>
              <a:off x="7088463" y="481038"/>
              <a:ext cx="105120" cy="315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A1F4599-FE24-72A9-E0C8-FAC88D3934F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70463" y="445038"/>
                <a:ext cx="140760" cy="38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849BA1B-9423-2499-82F3-8D100352D0F6}"/>
              </a:ext>
            </a:extLst>
          </p:cNvPr>
          <p:cNvGrpSpPr/>
          <p:nvPr/>
        </p:nvGrpSpPr>
        <p:grpSpPr>
          <a:xfrm>
            <a:off x="1711863" y="1525038"/>
            <a:ext cx="7039080" cy="4283640"/>
            <a:chOff x="1711863" y="1525038"/>
            <a:chExt cx="7039080" cy="428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349681-09EF-EF8E-BB24-0996CA2C2162}"/>
                    </a:ext>
                  </a:extLst>
                </p14:cNvPr>
                <p14:cNvContentPartPr/>
                <p14:nvPr/>
              </p14:nvContentPartPr>
              <p14:xfrm>
                <a:off x="2403423" y="1525038"/>
                <a:ext cx="3187800" cy="813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349681-09EF-EF8E-BB24-0996CA2C21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94423" y="1516398"/>
                  <a:ext cx="32054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EC9C5E1-3471-BD0C-5F85-7B7DBB2EB960}"/>
                    </a:ext>
                  </a:extLst>
                </p14:cNvPr>
                <p14:cNvContentPartPr/>
                <p14:nvPr/>
              </p14:nvContentPartPr>
              <p14:xfrm>
                <a:off x="4473063" y="1725558"/>
                <a:ext cx="135360" cy="349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EC9C5E1-3471-BD0C-5F85-7B7DBB2EB96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4063" y="1716918"/>
                  <a:ext cx="1530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EADB64-499B-0E21-4D6E-3531972E9482}"/>
                    </a:ext>
                  </a:extLst>
                </p14:cNvPr>
                <p14:cNvContentPartPr/>
                <p14:nvPr/>
              </p14:nvContentPartPr>
              <p14:xfrm>
                <a:off x="4555143" y="1654278"/>
                <a:ext cx="207000" cy="23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EADB64-499B-0E21-4D6E-3531972E94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46143" y="1645278"/>
                  <a:ext cx="224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A4B870-0ADC-FC8D-112D-02392876584D}"/>
                    </a:ext>
                  </a:extLst>
                </p14:cNvPr>
                <p14:cNvContentPartPr/>
                <p14:nvPr/>
              </p14:nvContentPartPr>
              <p14:xfrm>
                <a:off x="4732983" y="1915998"/>
                <a:ext cx="284760" cy="235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A4B870-0ADC-FC8D-112D-02392876584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3983" y="1906998"/>
                  <a:ext cx="302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2E71AF7-687F-82FE-2977-537018C8DC44}"/>
                    </a:ext>
                  </a:extLst>
                </p14:cNvPr>
                <p14:cNvContentPartPr/>
                <p14:nvPr/>
              </p14:nvContentPartPr>
              <p14:xfrm>
                <a:off x="4984263" y="2007078"/>
                <a:ext cx="37440" cy="234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2E71AF7-687F-82FE-2977-537018C8DC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75623" y="1998438"/>
                  <a:ext cx="55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4A3179-6254-71BD-5070-2F252959CE9D}"/>
                    </a:ext>
                  </a:extLst>
                </p14:cNvPr>
                <p14:cNvContentPartPr/>
                <p14:nvPr/>
              </p14:nvContentPartPr>
              <p14:xfrm>
                <a:off x="4794183" y="1996998"/>
                <a:ext cx="455400" cy="47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4A3179-6254-71BD-5070-2F252959CE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85543" y="1987998"/>
                  <a:ext cx="473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2E86AF6-E2D0-1120-3EF8-35EAD97AB5AE}"/>
                    </a:ext>
                  </a:extLst>
                </p14:cNvPr>
                <p14:cNvContentPartPr/>
                <p14:nvPr/>
              </p14:nvContentPartPr>
              <p14:xfrm>
                <a:off x="5252103" y="1768038"/>
                <a:ext cx="241560" cy="49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2E86AF6-E2D0-1120-3EF8-35EAD97AB5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43103" y="1759038"/>
                  <a:ext cx="2592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A1F2CEE-7150-5EB9-72C4-B14CFC0BEC42}"/>
                    </a:ext>
                  </a:extLst>
                </p14:cNvPr>
                <p14:cNvContentPartPr/>
                <p14:nvPr/>
              </p14:nvContentPartPr>
              <p14:xfrm>
                <a:off x="5461983" y="2064318"/>
                <a:ext cx="384840" cy="277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A1F2CEE-7150-5EB9-72C4-B14CFC0BEC4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53343" y="2055318"/>
                  <a:ext cx="402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5B6A76-3D93-A177-50CA-D72DC952F0C5}"/>
                    </a:ext>
                  </a:extLst>
                </p14:cNvPr>
                <p14:cNvContentPartPr/>
                <p14:nvPr/>
              </p14:nvContentPartPr>
              <p14:xfrm>
                <a:off x="5778063" y="1938318"/>
                <a:ext cx="81720" cy="423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5B6A76-3D93-A177-50CA-D72DC952F0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69423" y="1929678"/>
                  <a:ext cx="993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03F916-054A-80C8-0F6A-B54CF05EBCAA}"/>
                    </a:ext>
                  </a:extLst>
                </p14:cNvPr>
                <p14:cNvContentPartPr/>
                <p14:nvPr/>
              </p14:nvContentPartPr>
              <p14:xfrm>
                <a:off x="5424903" y="2310558"/>
                <a:ext cx="609120" cy="204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03F916-054A-80C8-0F6A-B54CF05EBC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15903" y="2301558"/>
                  <a:ext cx="626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E0DB50-37DE-7BA1-33BE-C59E69E6BBE6}"/>
                    </a:ext>
                  </a:extLst>
                </p14:cNvPr>
                <p14:cNvContentPartPr/>
                <p14:nvPr/>
              </p14:nvContentPartPr>
              <p14:xfrm>
                <a:off x="5588343" y="2069358"/>
                <a:ext cx="14400" cy="183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E0DB50-37DE-7BA1-33BE-C59E69E6BB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79343" y="2060718"/>
                  <a:ext cx="32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7E0703-231E-5FEA-C511-A9A293A155D8}"/>
                    </a:ext>
                  </a:extLst>
                </p14:cNvPr>
                <p14:cNvContentPartPr/>
                <p14:nvPr/>
              </p14:nvContentPartPr>
              <p14:xfrm>
                <a:off x="3263463" y="2464638"/>
                <a:ext cx="3620520" cy="2117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7E0703-231E-5FEA-C511-A9A293A155D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54823" y="2455998"/>
                  <a:ext cx="3638160" cy="21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FAB8B93-63F3-8646-DC1A-B1036293FA91}"/>
                    </a:ext>
                  </a:extLst>
                </p14:cNvPr>
                <p14:cNvContentPartPr/>
                <p14:nvPr/>
              </p14:nvContentPartPr>
              <p14:xfrm>
                <a:off x="1711863" y="4394238"/>
                <a:ext cx="2877480" cy="1414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FAB8B93-63F3-8646-DC1A-B1036293FA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03223" y="4385238"/>
                  <a:ext cx="28951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BB7C109-2B6F-F65D-D123-7945405192BD}"/>
                    </a:ext>
                  </a:extLst>
                </p14:cNvPr>
                <p14:cNvContentPartPr/>
                <p14:nvPr/>
              </p14:nvContentPartPr>
              <p14:xfrm>
                <a:off x="1933623" y="4640478"/>
                <a:ext cx="372960" cy="177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BB7C109-2B6F-F65D-D123-7945405192B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24623" y="4631478"/>
                  <a:ext cx="390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6BFFD8-E112-3038-E094-F059A1473D23}"/>
                    </a:ext>
                  </a:extLst>
                </p14:cNvPr>
                <p14:cNvContentPartPr/>
                <p14:nvPr/>
              </p14:nvContentPartPr>
              <p14:xfrm>
                <a:off x="2332143" y="4691958"/>
                <a:ext cx="124920" cy="15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6BFFD8-E112-3038-E094-F059A1473D2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23143" y="4683318"/>
                  <a:ext cx="142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6B45756-2432-AA2E-2335-8F90B2EDDC6B}"/>
                    </a:ext>
                  </a:extLst>
                </p14:cNvPr>
                <p14:cNvContentPartPr/>
                <p14:nvPr/>
              </p14:nvContentPartPr>
              <p14:xfrm>
                <a:off x="2542383" y="4684758"/>
                <a:ext cx="160920" cy="183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6B45756-2432-AA2E-2335-8F90B2EDDC6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3383" y="4675758"/>
                  <a:ext cx="178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FDF59BF-9FEB-28A1-8A2F-62FC4E8FF299}"/>
                    </a:ext>
                  </a:extLst>
                </p14:cNvPr>
                <p14:cNvContentPartPr/>
                <p14:nvPr/>
              </p14:nvContentPartPr>
              <p14:xfrm>
                <a:off x="2651823" y="4447878"/>
                <a:ext cx="125280" cy="378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FDF59BF-9FEB-28A1-8A2F-62FC4E8FF2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42823" y="4439238"/>
                  <a:ext cx="1429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D7C69C-7719-3849-9500-A3F69F3CC094}"/>
                    </a:ext>
                  </a:extLst>
                </p14:cNvPr>
                <p14:cNvContentPartPr/>
                <p14:nvPr/>
              </p14:nvContentPartPr>
              <p14:xfrm>
                <a:off x="2611143" y="4571358"/>
                <a:ext cx="198720" cy="102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D7C69C-7719-3849-9500-A3F69F3CC0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02143" y="4562358"/>
                  <a:ext cx="216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2217F8-05D0-7F04-236B-2E65B51FFFC9}"/>
                    </a:ext>
                  </a:extLst>
                </p14:cNvPr>
                <p14:cNvContentPartPr/>
                <p14:nvPr/>
              </p14:nvContentPartPr>
              <p14:xfrm>
                <a:off x="2895903" y="4614558"/>
                <a:ext cx="162360" cy="18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2217F8-05D0-7F04-236B-2E65B51FFFC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87263" y="4605558"/>
                  <a:ext cx="180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53F82DD-929A-4FF2-E49C-4C378C65F25A}"/>
                    </a:ext>
                  </a:extLst>
                </p14:cNvPr>
                <p14:cNvContentPartPr/>
                <p14:nvPr/>
              </p14:nvContentPartPr>
              <p14:xfrm>
                <a:off x="3087063" y="4692678"/>
                <a:ext cx="117000" cy="128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53F82DD-929A-4FF2-E49C-4C378C65F25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78063" y="4684038"/>
                  <a:ext cx="134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E55A4C-9E38-84CE-5B9D-B6147A5C0844}"/>
                    </a:ext>
                  </a:extLst>
                </p14:cNvPr>
                <p14:cNvContentPartPr/>
                <p14:nvPr/>
              </p14:nvContentPartPr>
              <p14:xfrm>
                <a:off x="3258423" y="4659558"/>
                <a:ext cx="206280" cy="165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E55A4C-9E38-84CE-5B9D-B6147A5C084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49783" y="4650918"/>
                  <a:ext cx="223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FF53FB-66F7-68ED-DE8C-34544316F160}"/>
                    </a:ext>
                  </a:extLst>
                </p14:cNvPr>
                <p14:cNvContentPartPr/>
                <p14:nvPr/>
              </p14:nvContentPartPr>
              <p14:xfrm>
                <a:off x="3461823" y="4706358"/>
                <a:ext cx="248760" cy="153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FF53FB-66F7-68ED-DE8C-34544316F1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52823" y="4697358"/>
                  <a:ext cx="266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EE56AD-1EA3-AA4B-58E6-4076F42A1AF1}"/>
                    </a:ext>
                  </a:extLst>
                </p14:cNvPr>
                <p14:cNvContentPartPr/>
                <p14:nvPr/>
              </p14:nvContentPartPr>
              <p14:xfrm>
                <a:off x="3843783" y="4602318"/>
                <a:ext cx="7560" cy="22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EE56AD-1EA3-AA4B-58E6-4076F42A1A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34783" y="4593318"/>
                  <a:ext cx="25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89A499-6E71-54A2-9E37-3D5A3D40983A}"/>
                    </a:ext>
                  </a:extLst>
                </p14:cNvPr>
                <p14:cNvContentPartPr/>
                <p14:nvPr/>
              </p14:nvContentPartPr>
              <p14:xfrm>
                <a:off x="3873303" y="4409358"/>
                <a:ext cx="45720" cy="658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89A499-6E71-54A2-9E37-3D5A3D40983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64663" y="4400718"/>
                  <a:ext cx="6336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D8D44DE-1A4B-52BA-9521-315EA47DC225}"/>
                    </a:ext>
                  </a:extLst>
                </p14:cNvPr>
                <p14:cNvContentPartPr/>
                <p14:nvPr/>
              </p14:nvContentPartPr>
              <p14:xfrm>
                <a:off x="3720303" y="4810038"/>
                <a:ext cx="191160" cy="229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D8D44DE-1A4B-52BA-9521-315EA47DC2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11663" y="4801398"/>
                  <a:ext cx="208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0655D67-F5CF-867D-1A68-5E754D3E076E}"/>
                    </a:ext>
                  </a:extLst>
                </p14:cNvPr>
                <p14:cNvContentPartPr/>
                <p14:nvPr/>
              </p14:nvContentPartPr>
              <p14:xfrm>
                <a:off x="2150703" y="5037198"/>
                <a:ext cx="270720" cy="435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0655D67-F5CF-867D-1A68-5E754D3E076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41703" y="5028558"/>
                  <a:ext cx="2883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DD622E1-54BC-1722-E9B9-45E37261ACF7}"/>
                    </a:ext>
                  </a:extLst>
                </p14:cNvPr>
                <p14:cNvContentPartPr/>
                <p14:nvPr/>
              </p14:nvContentPartPr>
              <p14:xfrm>
                <a:off x="2261223" y="5393598"/>
                <a:ext cx="104760" cy="33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DD622E1-54BC-1722-E9B9-45E37261AC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52223" y="5384598"/>
                  <a:ext cx="122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A38F4D-D2EF-540C-70C4-08F105888B5D}"/>
                    </a:ext>
                  </a:extLst>
                </p14:cNvPr>
                <p14:cNvContentPartPr/>
                <p14:nvPr/>
              </p14:nvContentPartPr>
              <p14:xfrm>
                <a:off x="2437263" y="5329158"/>
                <a:ext cx="148680" cy="308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A38F4D-D2EF-540C-70C4-08F105888B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28623" y="5320158"/>
                  <a:ext cx="166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4F34AF-80F8-1387-15CD-7C001F5A3FAA}"/>
                    </a:ext>
                  </a:extLst>
                </p14:cNvPr>
                <p14:cNvContentPartPr/>
                <p14:nvPr/>
              </p14:nvContentPartPr>
              <p14:xfrm>
                <a:off x="2672703" y="5139438"/>
                <a:ext cx="78120" cy="340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4F34AF-80F8-1387-15CD-7C001F5A3F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64063" y="5130438"/>
                  <a:ext cx="957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165B50F-064A-C30D-A290-3D6CF722B15E}"/>
                    </a:ext>
                  </a:extLst>
                </p14:cNvPr>
                <p14:cNvContentPartPr/>
                <p14:nvPr/>
              </p14:nvContentPartPr>
              <p14:xfrm>
                <a:off x="5519943" y="2607198"/>
                <a:ext cx="1526400" cy="1760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165B50F-064A-C30D-A290-3D6CF722B15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10943" y="2598198"/>
                  <a:ext cx="1544040" cy="17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CBBE5EC-399B-7950-9876-E2794E724076}"/>
                    </a:ext>
                  </a:extLst>
                </p14:cNvPr>
                <p14:cNvContentPartPr/>
                <p14:nvPr/>
              </p14:nvContentPartPr>
              <p14:xfrm>
                <a:off x="4818663" y="3990318"/>
                <a:ext cx="2135880" cy="1682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CBBE5EC-399B-7950-9876-E2794E72407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09663" y="3981318"/>
                  <a:ext cx="2153520" cy="17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3987EF-5C03-E004-00A9-45517189B86D}"/>
                    </a:ext>
                  </a:extLst>
                </p14:cNvPr>
                <p14:cNvContentPartPr/>
                <p14:nvPr/>
              </p14:nvContentPartPr>
              <p14:xfrm>
                <a:off x="5191623" y="4575318"/>
                <a:ext cx="277560" cy="368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3987EF-5C03-E004-00A9-45517189B86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82983" y="4566318"/>
                  <a:ext cx="295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3D5881-DBA1-2AE4-C359-43C497D8B20C}"/>
                    </a:ext>
                  </a:extLst>
                </p14:cNvPr>
                <p14:cNvContentPartPr/>
                <p14:nvPr/>
              </p14:nvContentPartPr>
              <p14:xfrm>
                <a:off x="5478543" y="4760358"/>
                <a:ext cx="295560" cy="164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3D5881-DBA1-2AE4-C359-43C497D8B20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69543" y="4751718"/>
                  <a:ext cx="313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53499A-B4F9-3B56-0B3E-52A0D2B529D8}"/>
                    </a:ext>
                  </a:extLst>
                </p14:cNvPr>
                <p14:cNvContentPartPr/>
                <p14:nvPr/>
              </p14:nvContentPartPr>
              <p14:xfrm>
                <a:off x="5715783" y="4704558"/>
                <a:ext cx="155520" cy="217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53499A-B4F9-3B56-0B3E-52A0D2B529D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07143" y="4695918"/>
                  <a:ext cx="173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3ACD34-AFC9-4449-334C-4A9598BF61BF}"/>
                    </a:ext>
                  </a:extLst>
                </p14:cNvPr>
                <p14:cNvContentPartPr/>
                <p14:nvPr/>
              </p14:nvContentPartPr>
              <p14:xfrm>
                <a:off x="5973543" y="4543638"/>
                <a:ext cx="298080" cy="470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3ACD34-AFC9-4449-334C-4A9598BF61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64903" y="4534998"/>
                  <a:ext cx="3157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00BEF5-ACD3-929F-3250-B907629E7614}"/>
                    </a:ext>
                  </a:extLst>
                </p14:cNvPr>
                <p14:cNvContentPartPr/>
                <p14:nvPr/>
              </p14:nvContentPartPr>
              <p14:xfrm>
                <a:off x="5539743" y="5073918"/>
                <a:ext cx="240120" cy="41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00BEF5-ACD3-929F-3250-B907629E761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31103" y="5065278"/>
                  <a:ext cx="2577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03FC46-5EE0-80A0-A254-8D414A35E4B6}"/>
                    </a:ext>
                  </a:extLst>
                </p14:cNvPr>
                <p14:cNvContentPartPr/>
                <p14:nvPr/>
              </p14:nvContentPartPr>
              <p14:xfrm>
                <a:off x="5541543" y="5296038"/>
                <a:ext cx="183960" cy="8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03FC46-5EE0-80A0-A254-8D414A35E4B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32543" y="5287038"/>
                  <a:ext cx="201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0FF0724-2103-7C3D-7149-EFA43C5C2D53}"/>
                    </a:ext>
                  </a:extLst>
                </p14:cNvPr>
                <p14:cNvContentPartPr/>
                <p14:nvPr/>
              </p14:nvContentPartPr>
              <p14:xfrm>
                <a:off x="6230223" y="4536798"/>
                <a:ext cx="211680" cy="486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0FF0724-2103-7C3D-7149-EFA43C5C2D5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21223" y="4527798"/>
                  <a:ext cx="229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681FBCC-FEBB-9779-76C0-759110CDBC84}"/>
                    </a:ext>
                  </a:extLst>
                </p14:cNvPr>
                <p14:cNvContentPartPr/>
                <p14:nvPr/>
              </p14:nvContentPartPr>
              <p14:xfrm>
                <a:off x="6298263" y="4793478"/>
                <a:ext cx="102240" cy="140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681FBCC-FEBB-9779-76C0-759110CDBC8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89623" y="4784478"/>
                  <a:ext cx="119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F6CB590-F8DE-B3F6-00E8-AE1C8C6FD2BD}"/>
                    </a:ext>
                  </a:extLst>
                </p14:cNvPr>
                <p14:cNvContentPartPr/>
                <p14:nvPr/>
              </p14:nvContentPartPr>
              <p14:xfrm>
                <a:off x="6394743" y="4794198"/>
                <a:ext cx="196560" cy="516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F6CB590-F8DE-B3F6-00E8-AE1C8C6FD2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85743" y="4785198"/>
                  <a:ext cx="2142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15EA64-1927-45D3-1724-B2C3633712A6}"/>
                    </a:ext>
                  </a:extLst>
                </p14:cNvPr>
                <p14:cNvContentPartPr/>
                <p14:nvPr/>
              </p14:nvContentPartPr>
              <p14:xfrm>
                <a:off x="6424623" y="4736598"/>
                <a:ext cx="2314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15EA64-1927-45D3-1724-B2C3633712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15983" y="4727598"/>
                  <a:ext cx="2491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7BB539-D07A-84A7-BC21-15EFEFF00C07}"/>
                    </a:ext>
                  </a:extLst>
                </p14:cNvPr>
                <p14:cNvContentPartPr/>
                <p14:nvPr/>
              </p14:nvContentPartPr>
              <p14:xfrm>
                <a:off x="5824503" y="5103438"/>
                <a:ext cx="119520" cy="381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7BB539-D07A-84A7-BC21-15EFEFF00C0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15503" y="5094438"/>
                  <a:ext cx="1371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6533BD-E204-F064-42A4-BDAADD3DEB82}"/>
                    </a:ext>
                  </a:extLst>
                </p14:cNvPr>
                <p14:cNvContentPartPr/>
                <p14:nvPr/>
              </p14:nvContentPartPr>
              <p14:xfrm>
                <a:off x="6042663" y="5163198"/>
                <a:ext cx="57240" cy="391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6533BD-E204-F064-42A4-BDAADD3DEB8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33663" y="5154558"/>
                  <a:ext cx="748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1D80890-DA07-BF1D-E319-D37A0EBB0826}"/>
                    </a:ext>
                  </a:extLst>
                </p14:cNvPr>
                <p14:cNvContentPartPr/>
                <p14:nvPr/>
              </p14:nvContentPartPr>
              <p14:xfrm>
                <a:off x="5845383" y="5076438"/>
                <a:ext cx="345240" cy="590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1D80890-DA07-BF1D-E319-D37A0EBB082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36743" y="5067798"/>
                  <a:ext cx="3628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822E30C-85BB-A303-7077-26C258E76439}"/>
                    </a:ext>
                  </a:extLst>
                </p14:cNvPr>
                <p14:cNvContentPartPr/>
                <p14:nvPr/>
              </p14:nvContentPartPr>
              <p14:xfrm>
                <a:off x="7147143" y="2644998"/>
                <a:ext cx="323640" cy="1272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822E30C-85BB-A303-7077-26C258E7643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38143" y="2635998"/>
                  <a:ext cx="341280" cy="12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21E5598-AFEF-9E8B-1C1B-83A55B2E1F46}"/>
                    </a:ext>
                  </a:extLst>
                </p14:cNvPr>
                <p14:cNvContentPartPr/>
                <p14:nvPr/>
              </p14:nvContentPartPr>
              <p14:xfrm>
                <a:off x="7071903" y="3975558"/>
                <a:ext cx="1679040" cy="1686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21E5598-AFEF-9E8B-1C1B-83A55B2E1F4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63263" y="3966918"/>
                  <a:ext cx="1696680" cy="17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5A21B5C-7E45-A294-828F-50322C4FEB7E}"/>
                    </a:ext>
                  </a:extLst>
                </p14:cNvPr>
                <p14:cNvContentPartPr/>
                <p14:nvPr/>
              </p14:nvContentPartPr>
              <p14:xfrm>
                <a:off x="7282143" y="4465158"/>
                <a:ext cx="369360" cy="338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5A21B5C-7E45-A294-828F-50322C4FEB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73143" y="4456518"/>
                  <a:ext cx="387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E24AD3-E806-A799-2972-8ED8706B5FA2}"/>
                    </a:ext>
                  </a:extLst>
                </p14:cNvPr>
                <p14:cNvContentPartPr/>
                <p14:nvPr/>
              </p14:nvContentPartPr>
              <p14:xfrm>
                <a:off x="7601823" y="4574958"/>
                <a:ext cx="138960" cy="195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E24AD3-E806-A799-2972-8ED8706B5FA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592823" y="4565958"/>
                  <a:ext cx="156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0EDC53E-F7AD-53BF-21C5-0E4C90E78CAC}"/>
                    </a:ext>
                  </a:extLst>
                </p14:cNvPr>
                <p14:cNvContentPartPr/>
                <p14:nvPr/>
              </p14:nvContentPartPr>
              <p14:xfrm>
                <a:off x="7577703" y="4550478"/>
                <a:ext cx="114480" cy="289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0EDC53E-F7AD-53BF-21C5-0E4C90E78CA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69063" y="4541478"/>
                  <a:ext cx="132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EB80B2D-F3F1-377A-E62C-3D5319DDC875}"/>
                    </a:ext>
                  </a:extLst>
                </p14:cNvPr>
                <p14:cNvContentPartPr/>
                <p14:nvPr/>
              </p14:nvContentPartPr>
              <p14:xfrm>
                <a:off x="7753743" y="4471998"/>
                <a:ext cx="198000" cy="336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EB80B2D-F3F1-377A-E62C-3D5319DDC87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44743" y="4463358"/>
                  <a:ext cx="215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4C77F2-4A11-A338-430F-7CE8CD74CF46}"/>
                    </a:ext>
                  </a:extLst>
                </p14:cNvPr>
                <p14:cNvContentPartPr/>
                <p14:nvPr/>
              </p14:nvContentPartPr>
              <p14:xfrm>
                <a:off x="8069463" y="4542918"/>
                <a:ext cx="294480" cy="256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4C77F2-4A11-A338-430F-7CE8CD74CF4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60463" y="4533918"/>
                  <a:ext cx="312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92E053D-3C72-3DFA-EC70-0FDD96BB6431}"/>
                    </a:ext>
                  </a:extLst>
                </p14:cNvPr>
                <p14:cNvContentPartPr/>
                <p14:nvPr/>
              </p14:nvContentPartPr>
              <p14:xfrm>
                <a:off x="7728903" y="4272918"/>
                <a:ext cx="36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92E053D-3C72-3DFA-EC70-0FDD96BB643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19903" y="4264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A7FD40C-5EB9-FDD4-6597-DB737DC76853}"/>
                    </a:ext>
                  </a:extLst>
                </p14:cNvPr>
                <p14:cNvContentPartPr/>
                <p14:nvPr/>
              </p14:nvContentPartPr>
              <p14:xfrm>
                <a:off x="7284303" y="4775118"/>
                <a:ext cx="253800" cy="681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A7FD40C-5EB9-FDD4-6597-DB737DC7685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75303" y="4766118"/>
                  <a:ext cx="27144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D480FD-B422-29EC-2B51-63B8DB469A23}"/>
                    </a:ext>
                  </a:extLst>
                </p14:cNvPr>
                <p14:cNvContentPartPr/>
                <p14:nvPr/>
              </p14:nvContentPartPr>
              <p14:xfrm>
                <a:off x="7346223" y="5082918"/>
                <a:ext cx="142560" cy="111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D480FD-B422-29EC-2B51-63B8DB469A2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37583" y="5074278"/>
                  <a:ext cx="160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5311A0-B43F-0954-5414-C779562BD2B1}"/>
                    </a:ext>
                  </a:extLst>
                </p14:cNvPr>
                <p14:cNvContentPartPr/>
                <p14:nvPr/>
              </p14:nvContentPartPr>
              <p14:xfrm>
                <a:off x="7510383" y="5226198"/>
                <a:ext cx="212400" cy="327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5311A0-B43F-0954-5414-C779562BD2B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01743" y="5217198"/>
                  <a:ext cx="2300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5AA6BE5-69BB-B2DD-E6F2-2147711C680E}"/>
                    </a:ext>
                  </a:extLst>
                </p14:cNvPr>
                <p14:cNvContentPartPr/>
                <p14:nvPr/>
              </p14:nvContentPartPr>
              <p14:xfrm>
                <a:off x="7739343" y="5156718"/>
                <a:ext cx="43920" cy="216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5AA6BE5-69BB-B2DD-E6F2-2147711C680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30343" y="5148078"/>
                  <a:ext cx="61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5B9A40F-2251-30EA-F5CA-39B93DED4723}"/>
                    </a:ext>
                  </a:extLst>
                </p14:cNvPr>
                <p14:cNvContentPartPr/>
                <p14:nvPr/>
              </p14:nvContentPartPr>
              <p14:xfrm>
                <a:off x="7748343" y="4923798"/>
                <a:ext cx="54000" cy="31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5B9A40F-2251-30EA-F5CA-39B93DED472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39343" y="4915158"/>
                  <a:ext cx="716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8C9A395-1979-3132-DF6B-389218D7BA44}"/>
                  </a:ext>
                </a:extLst>
              </p14:cNvPr>
              <p14:cNvContentPartPr/>
              <p14:nvPr/>
            </p14:nvContentPartPr>
            <p14:xfrm>
              <a:off x="1719063" y="5470638"/>
              <a:ext cx="511560" cy="516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8C9A395-1979-3132-DF6B-389218D7BA4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710063" y="5461998"/>
                <a:ext cx="529200" cy="53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6AF15A3-3446-51D9-3B9E-117F7C232BC5}"/>
              </a:ext>
            </a:extLst>
          </p:cNvPr>
          <p:cNvGrpSpPr/>
          <p:nvPr/>
        </p:nvGrpSpPr>
        <p:grpSpPr>
          <a:xfrm>
            <a:off x="1425303" y="5854398"/>
            <a:ext cx="720720" cy="748440"/>
            <a:chOff x="1425303" y="5854398"/>
            <a:chExt cx="720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8F86DD3-9BA0-3FE2-2D08-37FAC7D90E1C}"/>
                    </a:ext>
                  </a:extLst>
                </p14:cNvPr>
                <p14:cNvContentPartPr/>
                <p14:nvPr/>
              </p14:nvContentPartPr>
              <p14:xfrm>
                <a:off x="1480743" y="5854398"/>
                <a:ext cx="605160" cy="268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8F86DD3-9BA0-3FE2-2D08-37FAC7D90E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72103" y="5845758"/>
                  <a:ext cx="622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3895F06-3F59-B34F-592D-66F985368DE5}"/>
                    </a:ext>
                  </a:extLst>
                </p14:cNvPr>
                <p14:cNvContentPartPr/>
                <p14:nvPr/>
              </p14:nvContentPartPr>
              <p14:xfrm>
                <a:off x="1493703" y="6025038"/>
                <a:ext cx="129600" cy="381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3895F06-3F59-B34F-592D-66F985368DE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485063" y="6016398"/>
                  <a:ext cx="147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56E91AD-C752-4808-AA81-1A73683E6E7A}"/>
                    </a:ext>
                  </a:extLst>
                </p14:cNvPr>
                <p14:cNvContentPartPr/>
                <p14:nvPr/>
              </p14:nvContentPartPr>
              <p14:xfrm>
                <a:off x="2095623" y="5973198"/>
                <a:ext cx="32040" cy="497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56E91AD-C752-4808-AA81-1A73683E6E7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86983" y="5964558"/>
                  <a:ext cx="496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DB52D8B-4D26-A38D-4EDA-EECA78E37FEE}"/>
                    </a:ext>
                  </a:extLst>
                </p14:cNvPr>
                <p14:cNvContentPartPr/>
                <p14:nvPr/>
              </p14:nvContentPartPr>
              <p14:xfrm>
                <a:off x="1446903" y="6331758"/>
                <a:ext cx="673560" cy="271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DB52D8B-4D26-A38D-4EDA-EECA78E37FE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37903" y="6322758"/>
                  <a:ext cx="691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52205C8-62C5-BA8D-3816-BE1AAC8947FA}"/>
                    </a:ext>
                  </a:extLst>
                </p14:cNvPr>
                <p14:cNvContentPartPr/>
                <p14:nvPr/>
              </p14:nvContentPartPr>
              <p14:xfrm>
                <a:off x="1481823" y="6304038"/>
                <a:ext cx="664200" cy="149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52205C8-62C5-BA8D-3816-BE1AAC8947F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473183" y="6295038"/>
                  <a:ext cx="681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E577FC5-3EEA-8B77-D987-8129C68D153D}"/>
                    </a:ext>
                  </a:extLst>
                </p14:cNvPr>
                <p14:cNvContentPartPr/>
                <p14:nvPr/>
              </p14:nvContentPartPr>
              <p14:xfrm>
                <a:off x="1425303" y="6260838"/>
                <a:ext cx="676800" cy="110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E577FC5-3EEA-8B77-D987-8129C68D15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416303" y="6251838"/>
                  <a:ext cx="694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D835EBD-AF33-EC49-3461-1DB738C38C87}"/>
                    </a:ext>
                  </a:extLst>
                </p14:cNvPr>
                <p14:cNvContentPartPr/>
                <p14:nvPr/>
              </p14:nvContentPartPr>
              <p14:xfrm>
                <a:off x="1556703" y="6154998"/>
                <a:ext cx="493920" cy="96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D835EBD-AF33-EC49-3461-1DB738C38C8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48063" y="6146358"/>
                  <a:ext cx="511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C89504C-FFF8-14A6-62C5-2A54C20FCC59}"/>
                    </a:ext>
                  </a:extLst>
                </p14:cNvPr>
                <p14:cNvContentPartPr/>
                <p14:nvPr/>
              </p14:nvContentPartPr>
              <p14:xfrm>
                <a:off x="1488303" y="6025038"/>
                <a:ext cx="590760" cy="117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C89504C-FFF8-14A6-62C5-2A54C20FCC5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479303" y="6016398"/>
                  <a:ext cx="6084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C3BE3D0-A1B8-D5B8-3690-41A662C7A7DE}"/>
              </a:ext>
            </a:extLst>
          </p:cNvPr>
          <p:cNvGrpSpPr/>
          <p:nvPr/>
        </p:nvGrpSpPr>
        <p:grpSpPr>
          <a:xfrm>
            <a:off x="5894343" y="2908381"/>
            <a:ext cx="2378520" cy="713880"/>
            <a:chOff x="5894343" y="2908381"/>
            <a:chExt cx="2378520" cy="71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F5D8865-76DA-FF20-7836-F22BB6C40ED1}"/>
                    </a:ext>
                  </a:extLst>
                </p14:cNvPr>
                <p14:cNvContentPartPr/>
                <p14:nvPr/>
              </p14:nvContentPartPr>
              <p14:xfrm>
                <a:off x="5923143" y="2973541"/>
                <a:ext cx="92160" cy="396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F5D8865-76DA-FF20-7836-F22BB6C40ED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914143" y="2964541"/>
                  <a:ext cx="1098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7149975-B12B-1ACA-BEE7-64DECDD258EB}"/>
                    </a:ext>
                  </a:extLst>
                </p14:cNvPr>
                <p14:cNvContentPartPr/>
                <p14:nvPr/>
              </p14:nvContentPartPr>
              <p14:xfrm>
                <a:off x="6054183" y="2936101"/>
                <a:ext cx="44640" cy="398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7149975-B12B-1ACA-BEE7-64DECDD258E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45543" y="2927461"/>
                  <a:ext cx="62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55D57C-33CF-FC47-090D-F4C7728B46E1}"/>
                    </a:ext>
                  </a:extLst>
                </p14:cNvPr>
                <p14:cNvContentPartPr/>
                <p14:nvPr/>
              </p14:nvContentPartPr>
              <p14:xfrm>
                <a:off x="5924583" y="3167221"/>
                <a:ext cx="177120" cy="39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55D57C-33CF-FC47-090D-F4C7728B46E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15943" y="3158581"/>
                  <a:ext cx="194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9364A87-3F2E-81BB-3F99-751A2DFC8A1A}"/>
                    </a:ext>
                  </a:extLst>
                </p14:cNvPr>
                <p14:cNvContentPartPr/>
                <p14:nvPr/>
              </p14:nvContentPartPr>
              <p14:xfrm>
                <a:off x="6211863" y="2990461"/>
                <a:ext cx="51120" cy="294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9364A87-3F2E-81BB-3F99-751A2DFC8A1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03223" y="2981461"/>
                  <a:ext cx="687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A663D8-CBC6-D8C8-8B9C-2FD1913B9077}"/>
                    </a:ext>
                  </a:extLst>
                </p14:cNvPr>
                <p14:cNvContentPartPr/>
                <p14:nvPr/>
              </p14:nvContentPartPr>
              <p14:xfrm>
                <a:off x="6082263" y="2974261"/>
                <a:ext cx="246240" cy="31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A663D8-CBC6-D8C8-8B9C-2FD1913B907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73623" y="2965621"/>
                  <a:ext cx="263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F2DF2E4-470D-47FA-0E63-490BE9D89C64}"/>
                    </a:ext>
                  </a:extLst>
                </p14:cNvPr>
                <p14:cNvContentPartPr/>
                <p14:nvPr/>
              </p14:nvContentPartPr>
              <p14:xfrm>
                <a:off x="6277383" y="3003421"/>
                <a:ext cx="244080" cy="332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F2DF2E4-470D-47FA-0E63-490BE9D89C6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68383" y="2994421"/>
                  <a:ext cx="2617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941EAA2-A1AD-B04C-D160-AC64005F3002}"/>
                    </a:ext>
                  </a:extLst>
                </p14:cNvPr>
                <p14:cNvContentPartPr/>
                <p14:nvPr/>
              </p14:nvContentPartPr>
              <p14:xfrm>
                <a:off x="6503823" y="2950501"/>
                <a:ext cx="158040" cy="359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941EAA2-A1AD-B04C-D160-AC64005F300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94823" y="2941501"/>
                  <a:ext cx="175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11AA397-093B-B79F-6616-DF50B774A70C}"/>
                    </a:ext>
                  </a:extLst>
                </p14:cNvPr>
                <p14:cNvContentPartPr/>
                <p14:nvPr/>
              </p14:nvContentPartPr>
              <p14:xfrm>
                <a:off x="6712263" y="2990821"/>
                <a:ext cx="275760" cy="284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11AA397-093B-B79F-6616-DF50B774A70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03623" y="2982181"/>
                  <a:ext cx="2934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B564068-0E7F-9A78-1FDE-A8180E1E7B5E}"/>
                    </a:ext>
                  </a:extLst>
                </p14:cNvPr>
                <p14:cNvContentPartPr/>
                <p14:nvPr/>
              </p14:nvContentPartPr>
              <p14:xfrm>
                <a:off x="6958143" y="2914501"/>
                <a:ext cx="71280" cy="406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B564068-0E7F-9A78-1FDE-A8180E1E7B5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49503" y="2905501"/>
                  <a:ext cx="889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16A01D3-33BD-95B6-73DF-D7B2E3B6B75D}"/>
                    </a:ext>
                  </a:extLst>
                </p14:cNvPr>
                <p14:cNvContentPartPr/>
                <p14:nvPr/>
              </p14:nvContentPartPr>
              <p14:xfrm>
                <a:off x="7036623" y="2908381"/>
                <a:ext cx="70560" cy="377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16A01D3-33BD-95B6-73DF-D7B2E3B6B75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027983" y="2899741"/>
                  <a:ext cx="882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C16CF3B-3462-D5C8-BE80-09608066AE1E}"/>
                    </a:ext>
                  </a:extLst>
                </p14:cNvPr>
                <p14:cNvContentPartPr/>
                <p14:nvPr/>
              </p14:nvContentPartPr>
              <p14:xfrm>
                <a:off x="7204383" y="3139501"/>
                <a:ext cx="258840" cy="210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C16CF3B-3462-D5C8-BE80-09608066AE1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95743" y="3130501"/>
                  <a:ext cx="276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A7664E0-1502-49BC-35BD-ACAC6B540AB3}"/>
                    </a:ext>
                  </a:extLst>
                </p14:cNvPr>
                <p14:cNvContentPartPr/>
                <p14:nvPr/>
              </p14:nvContentPartPr>
              <p14:xfrm>
                <a:off x="7499943" y="3167221"/>
                <a:ext cx="221760" cy="196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A7664E0-1502-49BC-35BD-ACAC6B540AB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91303" y="3158581"/>
                  <a:ext cx="239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DACE229-52BD-BF88-EB17-37BB6C6CF4D1}"/>
                    </a:ext>
                  </a:extLst>
                </p14:cNvPr>
                <p14:cNvContentPartPr/>
                <p14:nvPr/>
              </p14:nvContentPartPr>
              <p14:xfrm>
                <a:off x="7648983" y="2960581"/>
                <a:ext cx="259200" cy="412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DACE229-52BD-BF88-EB17-37BB6C6CF4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39983" y="2951581"/>
                  <a:ext cx="276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F8B2023-E51F-2CEB-4215-0200FF3D370B}"/>
                    </a:ext>
                  </a:extLst>
                </p14:cNvPr>
                <p14:cNvContentPartPr/>
                <p14:nvPr/>
              </p14:nvContentPartPr>
              <p14:xfrm>
                <a:off x="5894343" y="3482221"/>
                <a:ext cx="2378520" cy="140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F8B2023-E51F-2CEB-4215-0200FF3D370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885703" y="3473581"/>
                  <a:ext cx="23961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F2F5450-BD55-F425-A26C-89D8ED5060D8}"/>
              </a:ext>
            </a:extLst>
          </p:cNvPr>
          <p:cNvGrpSpPr/>
          <p:nvPr/>
        </p:nvGrpSpPr>
        <p:grpSpPr>
          <a:xfrm>
            <a:off x="185463" y="3258438"/>
            <a:ext cx="7427880" cy="1547280"/>
            <a:chOff x="185463" y="3258438"/>
            <a:chExt cx="7427880" cy="154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60A9DFF-FFBB-9448-9019-D21521403891}"/>
                    </a:ext>
                  </a:extLst>
                </p14:cNvPr>
                <p14:cNvContentPartPr/>
                <p14:nvPr/>
              </p14:nvContentPartPr>
              <p14:xfrm>
                <a:off x="1134783" y="4151238"/>
                <a:ext cx="923760" cy="619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60A9DFF-FFBB-9448-9019-D2152140389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25783" y="4142238"/>
                  <a:ext cx="9414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10AB075-DDDF-754E-AFCE-6A449CD00A03}"/>
                    </a:ext>
                  </a:extLst>
                </p14:cNvPr>
                <p14:cNvContentPartPr/>
                <p14:nvPr/>
              </p14:nvContentPartPr>
              <p14:xfrm>
                <a:off x="185463" y="3258438"/>
                <a:ext cx="1538640" cy="1205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10AB075-DDDF-754E-AFCE-6A449CD00A0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6463" y="3249798"/>
                  <a:ext cx="1556280" cy="12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372BBAD-0EEA-E55A-E26D-D98EB4C4CC50}"/>
                    </a:ext>
                  </a:extLst>
                </p14:cNvPr>
                <p14:cNvContentPartPr/>
                <p14:nvPr/>
              </p14:nvContentPartPr>
              <p14:xfrm>
                <a:off x="410823" y="3534198"/>
                <a:ext cx="211680" cy="298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372BBAD-0EEA-E55A-E26D-D98EB4C4CC5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02183" y="3525558"/>
                  <a:ext cx="229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E46C846-5245-4840-DA57-02042900069B}"/>
                    </a:ext>
                  </a:extLst>
                </p14:cNvPr>
                <p14:cNvContentPartPr/>
                <p14:nvPr/>
              </p14:nvContentPartPr>
              <p14:xfrm>
                <a:off x="671463" y="3528078"/>
                <a:ext cx="194400" cy="294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E46C846-5245-4840-DA57-02042900069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2463" y="3519078"/>
                  <a:ext cx="212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D04F844-068F-326E-00D2-64503E1C91AC}"/>
                    </a:ext>
                  </a:extLst>
                </p14:cNvPr>
                <p14:cNvContentPartPr/>
                <p14:nvPr/>
              </p14:nvContentPartPr>
              <p14:xfrm>
                <a:off x="939663" y="3497838"/>
                <a:ext cx="439920" cy="288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D04F844-068F-326E-00D2-64503E1C91A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1023" y="3488838"/>
                  <a:ext cx="457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60A5124-1736-065F-65AD-A7CA67A95ACA}"/>
                    </a:ext>
                  </a:extLst>
                </p14:cNvPr>
                <p14:cNvContentPartPr/>
                <p14:nvPr/>
              </p14:nvContentPartPr>
              <p14:xfrm>
                <a:off x="321903" y="3917958"/>
                <a:ext cx="269280" cy="468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60A5124-1736-065F-65AD-A7CA67A95A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13263" y="3908958"/>
                  <a:ext cx="2869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EF43B2F-8603-F9D2-44BD-45888BD57A13}"/>
                    </a:ext>
                  </a:extLst>
                </p14:cNvPr>
                <p14:cNvContentPartPr/>
                <p14:nvPr/>
              </p14:nvContentPartPr>
              <p14:xfrm>
                <a:off x="626823" y="4143678"/>
                <a:ext cx="231840" cy="152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EF43B2F-8603-F9D2-44BD-45888BD57A1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7823" y="4135038"/>
                  <a:ext cx="249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946F139-9746-C417-7F94-E2DC5E021A25}"/>
                    </a:ext>
                  </a:extLst>
                </p14:cNvPr>
                <p14:cNvContentPartPr/>
                <p14:nvPr/>
              </p14:nvContentPartPr>
              <p14:xfrm>
                <a:off x="842103" y="4141158"/>
                <a:ext cx="207360" cy="165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946F139-9746-C417-7F94-E2DC5E021A2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33103" y="4132158"/>
                  <a:ext cx="225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BDF5E42-A098-A6A3-DBCB-918EA91121B8}"/>
                    </a:ext>
                  </a:extLst>
                </p14:cNvPr>
                <p14:cNvContentPartPr/>
                <p14:nvPr/>
              </p14:nvContentPartPr>
              <p14:xfrm>
                <a:off x="1013823" y="3904998"/>
                <a:ext cx="101160" cy="432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BDF5E42-A098-A6A3-DBCB-918EA91121B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5183" y="3895998"/>
                  <a:ext cx="1188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B7458AD-ED32-A2FC-2BD5-8FC0DB157736}"/>
                    </a:ext>
                  </a:extLst>
                </p14:cNvPr>
                <p14:cNvContentPartPr/>
                <p14:nvPr/>
              </p14:nvContentPartPr>
              <p14:xfrm>
                <a:off x="1042623" y="4099038"/>
                <a:ext cx="351000" cy="411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B7458AD-ED32-A2FC-2BD5-8FC0DB15773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33983" y="4090398"/>
                  <a:ext cx="3686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AFFA0C4-6559-C497-0FEF-FBB53811D00F}"/>
                    </a:ext>
                  </a:extLst>
                </p14:cNvPr>
                <p14:cNvContentPartPr/>
                <p14:nvPr/>
              </p14:nvContentPartPr>
              <p14:xfrm>
                <a:off x="1937583" y="3885918"/>
                <a:ext cx="3340800" cy="781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AFFA0C4-6559-C497-0FEF-FBB53811D00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28943" y="3877278"/>
                  <a:ext cx="335844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08E18DB-3D25-008D-1C4D-D2EBEB4BB5A6}"/>
                    </a:ext>
                  </a:extLst>
                </p14:cNvPr>
                <p14:cNvContentPartPr/>
                <p14:nvPr/>
              </p14:nvContentPartPr>
              <p14:xfrm>
                <a:off x="1872783" y="3640758"/>
                <a:ext cx="487440" cy="574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08E18DB-3D25-008D-1C4D-D2EBEB4BB5A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64143" y="3631758"/>
                  <a:ext cx="50508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039086-0F21-D287-1E09-E83BDFA404AB}"/>
                    </a:ext>
                  </a:extLst>
                </p14:cNvPr>
                <p14:cNvContentPartPr/>
                <p14:nvPr/>
              </p14:nvContentPartPr>
              <p14:xfrm>
                <a:off x="1977903" y="3777558"/>
                <a:ext cx="5635440" cy="715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039086-0F21-D287-1E09-E83BDFA404A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69263" y="3768558"/>
                  <a:ext cx="565308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DC9D2E5-B353-46F9-FDA0-8B6C54E57C44}"/>
                    </a:ext>
                  </a:extLst>
                </p14:cNvPr>
                <p14:cNvContentPartPr/>
                <p14:nvPr/>
              </p14:nvContentPartPr>
              <p14:xfrm>
                <a:off x="1832103" y="3633558"/>
                <a:ext cx="479880" cy="497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DC9D2E5-B353-46F9-FDA0-8B6C54E57C4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823103" y="3624918"/>
                  <a:ext cx="4975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F1008C0-0C4F-7A3F-40D7-691212740DB6}"/>
                    </a:ext>
                  </a:extLst>
                </p14:cNvPr>
                <p14:cNvContentPartPr/>
                <p14:nvPr/>
              </p14:nvContentPartPr>
              <p14:xfrm>
                <a:off x="1239543" y="4212438"/>
                <a:ext cx="782640" cy="519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F1008C0-0C4F-7A3F-40D7-691212740DB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230543" y="4203438"/>
                  <a:ext cx="8002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8E8D94F-65D7-FD45-84C0-B0583EAEFFC0}"/>
                    </a:ext>
                  </a:extLst>
                </p14:cNvPr>
                <p14:cNvContentPartPr/>
                <p14:nvPr/>
              </p14:nvContentPartPr>
              <p14:xfrm>
                <a:off x="1119303" y="4135758"/>
                <a:ext cx="621360" cy="669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8E8D94F-65D7-FD45-84C0-B0583EAEFFC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10303" y="4127118"/>
                  <a:ext cx="639000" cy="68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D58D74E-210D-4375-DF8E-01C527899F0C}"/>
              </a:ext>
            </a:extLst>
          </p:cNvPr>
          <p:cNvGrpSpPr/>
          <p:nvPr/>
        </p:nvGrpSpPr>
        <p:grpSpPr>
          <a:xfrm>
            <a:off x="9694503" y="649878"/>
            <a:ext cx="2479680" cy="1380960"/>
            <a:chOff x="9694503" y="649878"/>
            <a:chExt cx="2479680" cy="13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584A697-A3D8-5A94-FD4F-D014B7E427CA}"/>
                    </a:ext>
                  </a:extLst>
                </p14:cNvPr>
                <p14:cNvContentPartPr/>
                <p14:nvPr/>
              </p14:nvContentPartPr>
              <p14:xfrm>
                <a:off x="9694503" y="1619358"/>
                <a:ext cx="911880" cy="71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584A697-A3D8-5A94-FD4F-D014B7E427C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85863" y="1610718"/>
                  <a:ext cx="929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A8CAF7C-712C-1B1F-927C-7747176F6E1D}"/>
                    </a:ext>
                  </a:extLst>
                </p14:cNvPr>
                <p14:cNvContentPartPr/>
                <p14:nvPr/>
              </p14:nvContentPartPr>
              <p14:xfrm>
                <a:off x="10810143" y="649878"/>
                <a:ext cx="1364040" cy="1380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A8CAF7C-712C-1B1F-927C-7747176F6E1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801503" y="641238"/>
                  <a:ext cx="1381680" cy="13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8D62B7D-DFC5-9CE7-473B-C33AD239C995}"/>
                    </a:ext>
                  </a:extLst>
                </p14:cNvPr>
                <p14:cNvContentPartPr/>
                <p14:nvPr/>
              </p14:nvContentPartPr>
              <p14:xfrm>
                <a:off x="11075103" y="1338918"/>
                <a:ext cx="50400" cy="51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8D62B7D-DFC5-9CE7-473B-C33AD239C99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66103" y="1330278"/>
                  <a:ext cx="680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62C0796-A6E6-20BC-EE36-9FCE5BD3592A}"/>
                    </a:ext>
                  </a:extLst>
                </p14:cNvPr>
                <p14:cNvContentPartPr/>
                <p14:nvPr/>
              </p14:nvContentPartPr>
              <p14:xfrm>
                <a:off x="11052783" y="1264758"/>
                <a:ext cx="298800" cy="624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62C0796-A6E6-20BC-EE36-9FCE5BD3592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043783" y="1255758"/>
                  <a:ext cx="3164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F29737F-9FCF-2838-C1A2-B6413D3E3D79}"/>
                    </a:ext>
                  </a:extLst>
                </p14:cNvPr>
                <p14:cNvContentPartPr/>
                <p14:nvPr/>
              </p14:nvContentPartPr>
              <p14:xfrm>
                <a:off x="11334303" y="1291758"/>
                <a:ext cx="407520" cy="637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F29737F-9FCF-2838-C1A2-B6413D3E3D7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325663" y="1283118"/>
                  <a:ext cx="42516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C0EDDB-DC38-E82D-62FD-EF4B9281AD33}"/>
                    </a:ext>
                  </a:extLst>
                </p14:cNvPr>
                <p14:cNvContentPartPr/>
                <p14:nvPr/>
              </p14:nvContentPartPr>
              <p14:xfrm>
                <a:off x="9798183" y="735198"/>
                <a:ext cx="901800" cy="767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C0EDDB-DC38-E82D-62FD-EF4B9281AD3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789543" y="726198"/>
                  <a:ext cx="91944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6ECF603-CB72-7B6C-BF14-A26BB0690714}"/>
                    </a:ext>
                  </a:extLst>
                </p14:cNvPr>
                <p14:cNvContentPartPr/>
                <p14:nvPr/>
              </p14:nvContentPartPr>
              <p14:xfrm>
                <a:off x="10002663" y="843558"/>
                <a:ext cx="250920" cy="556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6ECF603-CB72-7B6C-BF14-A26BB069071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994023" y="834558"/>
                  <a:ext cx="2685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9A362A5-D843-A6E6-95D5-835052F43DAB}"/>
                    </a:ext>
                  </a:extLst>
                </p14:cNvPr>
                <p14:cNvContentPartPr/>
                <p14:nvPr/>
              </p14:nvContentPartPr>
              <p14:xfrm>
                <a:off x="10283823" y="963798"/>
                <a:ext cx="287280" cy="424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9A362A5-D843-A6E6-95D5-835052F43DA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275183" y="955158"/>
                  <a:ext cx="304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5B9647C-4944-5F3C-CCE0-AFA779678A74}"/>
                    </a:ext>
                  </a:extLst>
                </p14:cNvPr>
                <p14:cNvContentPartPr/>
                <p14:nvPr/>
              </p14:nvContentPartPr>
              <p14:xfrm>
                <a:off x="10090863" y="1093758"/>
                <a:ext cx="129960" cy="340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5B9647C-4944-5F3C-CCE0-AFA779678A7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082223" y="1085118"/>
                  <a:ext cx="1476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0A2ACE2-DB5D-72B3-B478-A57D89044A4F}"/>
                    </a:ext>
                  </a:extLst>
                </p14:cNvPr>
                <p14:cNvContentPartPr/>
                <p14:nvPr/>
              </p14:nvContentPartPr>
              <p14:xfrm>
                <a:off x="10529343" y="997278"/>
                <a:ext cx="339480" cy="112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0A2ACE2-DB5D-72B3-B478-A57D89044A4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20703" y="988638"/>
                  <a:ext cx="357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98CE273-71D5-1CC7-07C5-4AD7431842BA}"/>
                    </a:ext>
                  </a:extLst>
                </p14:cNvPr>
                <p14:cNvContentPartPr/>
                <p14:nvPr/>
              </p14:nvContentPartPr>
              <p14:xfrm>
                <a:off x="10797543" y="890718"/>
                <a:ext cx="123120" cy="298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98CE273-71D5-1CC7-07C5-4AD7431842B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88903" y="882078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949FE98-657B-595E-97EC-AE795575F2E9}"/>
                    </a:ext>
                  </a:extLst>
                </p14:cNvPr>
                <p14:cNvContentPartPr/>
                <p14:nvPr/>
              </p14:nvContentPartPr>
              <p14:xfrm>
                <a:off x="10548783" y="999078"/>
                <a:ext cx="608040" cy="233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949FE98-657B-595E-97EC-AE795575F2E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540143" y="990078"/>
                  <a:ext cx="625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F9069DD-3380-CFBB-25B1-0CAA4DB3A52D}"/>
                    </a:ext>
                  </a:extLst>
                </p14:cNvPr>
                <p14:cNvContentPartPr/>
                <p14:nvPr/>
              </p14:nvContentPartPr>
              <p14:xfrm>
                <a:off x="10851903" y="846798"/>
                <a:ext cx="352440" cy="766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F9069DD-3380-CFBB-25B1-0CAA4DB3A52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842903" y="838158"/>
                  <a:ext cx="370080" cy="78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58FE83B-31A4-36BA-33C6-E003190DB77D}"/>
                  </a:ext>
                </a:extLst>
              </p14:cNvPr>
              <p14:cNvContentPartPr/>
              <p14:nvPr/>
            </p14:nvContentPartPr>
            <p14:xfrm>
              <a:off x="1296423" y="3701238"/>
              <a:ext cx="827280" cy="8089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58FE83B-31A4-36BA-33C6-E003190DB77D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242423" y="3593238"/>
                <a:ext cx="93492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25C1028-9DBF-9B4A-C5AA-81880FBB95D9}"/>
                  </a:ext>
                </a:extLst>
              </p14:cNvPr>
              <p14:cNvContentPartPr/>
              <p14:nvPr/>
            </p14:nvContentPartPr>
            <p14:xfrm>
              <a:off x="1424223" y="4141518"/>
              <a:ext cx="813960" cy="8222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25C1028-9DBF-9B4A-C5AA-81880FBB95D9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370223" y="4033518"/>
                <a:ext cx="9216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8103E5A-000C-BEA9-4DA1-06B9995A89DA}"/>
                  </a:ext>
                </a:extLst>
              </p14:cNvPr>
              <p14:cNvContentPartPr/>
              <p14:nvPr/>
            </p14:nvContentPartPr>
            <p14:xfrm>
              <a:off x="3165543" y="2655798"/>
              <a:ext cx="3954600" cy="21391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8103E5A-000C-BEA9-4DA1-06B9995A89D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3111543" y="2548158"/>
                <a:ext cx="4062240" cy="23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AC276CA-0107-F723-3180-F881FC274345}"/>
                  </a:ext>
                </a:extLst>
              </p14:cNvPr>
              <p14:cNvContentPartPr/>
              <p14:nvPr/>
            </p14:nvContentPartPr>
            <p14:xfrm>
              <a:off x="6448743" y="2419638"/>
              <a:ext cx="955800" cy="4788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AC276CA-0107-F723-3180-F881FC27434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395103" y="2311638"/>
                <a:ext cx="106344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876C79F-A8A5-2C6C-FB1E-22C69DC6B1C7}"/>
                  </a:ext>
                </a:extLst>
              </p14:cNvPr>
              <p14:cNvContentPartPr/>
              <p14:nvPr/>
            </p14:nvContentPartPr>
            <p14:xfrm>
              <a:off x="2942703" y="604518"/>
              <a:ext cx="4251600" cy="3358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876C79F-A8A5-2C6C-FB1E-22C69DC6B1C7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888703" y="496518"/>
                <a:ext cx="43592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55D536AD-505C-1FE7-7077-80505BEA1E71}"/>
                  </a:ext>
                </a:extLst>
              </p14:cNvPr>
              <p14:cNvContentPartPr/>
              <p14:nvPr/>
            </p14:nvContentPartPr>
            <p14:xfrm>
              <a:off x="2771343" y="115638"/>
              <a:ext cx="713520" cy="11260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5D536AD-505C-1FE7-7077-80505BEA1E7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717343" y="7998"/>
                <a:ext cx="821160" cy="13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52BB427-5F86-1AE2-DAE2-2569CF694845}"/>
                  </a:ext>
                </a:extLst>
              </p14:cNvPr>
              <p14:cNvContentPartPr/>
              <p14:nvPr/>
            </p14:nvContentPartPr>
            <p14:xfrm>
              <a:off x="9176103" y="5349318"/>
              <a:ext cx="2086920" cy="5839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52BB427-5F86-1AE2-DAE2-2569CF694845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122103" y="5241678"/>
                <a:ext cx="2194560" cy="799560"/>
              </a:xfrm>
              <a:prstGeom prst="rect">
                <a:avLst/>
              </a:prstGeom>
            </p:spPr>
          </p:pic>
        </mc:Fallback>
      </mc:AlternateContent>
      <p:sp>
        <p:nvSpPr>
          <p:cNvPr id="215" name="TextBox 214">
            <a:extLst>
              <a:ext uri="{FF2B5EF4-FFF2-40B4-BE49-F238E27FC236}">
                <a16:creationId xmlns:a16="http://schemas.microsoft.com/office/drawing/2014/main" id="{2E7A1614-38EB-FFEA-CB07-DE9ED4C1301C}"/>
              </a:ext>
            </a:extLst>
          </p:cNvPr>
          <p:cNvSpPr txBox="1"/>
          <p:nvPr/>
        </p:nvSpPr>
        <p:spPr>
          <a:xfrm>
            <a:off x="9311463" y="5380998"/>
            <a:ext cx="212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confirmation path</a:t>
            </a:r>
          </a:p>
        </p:txBody>
      </p:sp>
    </p:spTree>
    <p:extLst>
      <p:ext uri="{BB962C8B-B14F-4D97-AF65-F5344CB8AC3E}">
        <p14:creationId xmlns:p14="http://schemas.microsoft.com/office/powerpoint/2010/main" val="10545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9DA6DB-CA0A-21E6-E11A-66D67062E121}"/>
              </a:ext>
            </a:extLst>
          </p:cNvPr>
          <p:cNvSpPr/>
          <p:nvPr/>
        </p:nvSpPr>
        <p:spPr>
          <a:xfrm>
            <a:off x="1307054" y="650838"/>
            <a:ext cx="2151530" cy="112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DDDD5-B0F9-C2E3-5084-E5CB4346D5F6}"/>
              </a:ext>
            </a:extLst>
          </p:cNvPr>
          <p:cNvSpPr/>
          <p:nvPr/>
        </p:nvSpPr>
        <p:spPr>
          <a:xfrm>
            <a:off x="1384150" y="2492187"/>
            <a:ext cx="2284208" cy="171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  <a:p>
            <a:pPr algn="ctr"/>
            <a:r>
              <a:rPr lang="en-US" dirty="0"/>
              <a:t>Public Player Blm1(){ </a:t>
            </a:r>
            <a:r>
              <a:rPr lang="en-US" dirty="0" err="1"/>
              <a:t>envoke</a:t>
            </a:r>
            <a:r>
              <a:rPr lang="en-US" dirty="0"/>
              <a:t> RM1()</a:t>
            </a:r>
          </a:p>
          <a:p>
            <a:pPr algn="ctr"/>
            <a:r>
              <a:rPr lang="en-US" dirty="0"/>
              <a:t>Return a player}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EAEC-EEBA-11F2-73F8-0F49813B26DB}"/>
              </a:ext>
            </a:extLst>
          </p:cNvPr>
          <p:cNvSpPr/>
          <p:nvPr/>
        </p:nvSpPr>
        <p:spPr>
          <a:xfrm>
            <a:off x="1307054" y="4520902"/>
            <a:ext cx="3028278" cy="186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 Access Layer</a:t>
            </a:r>
          </a:p>
          <a:p>
            <a:pPr algn="ctr"/>
            <a:r>
              <a:rPr lang="en-US" dirty="0"/>
              <a:t>Public int RM1(){actually access the Db. Return a result}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953326-06F7-9ABE-D75E-B8755E82C573}"/>
              </a:ext>
            </a:extLst>
          </p:cNvPr>
          <p:cNvSpPr/>
          <p:nvPr/>
        </p:nvSpPr>
        <p:spPr>
          <a:xfrm>
            <a:off x="4378362" y="1775012"/>
            <a:ext cx="1717638" cy="92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IBusiness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ADDD0E-8B71-EAC4-947A-27C6BAF855F0}"/>
              </a:ext>
            </a:extLst>
          </p:cNvPr>
          <p:cNvSpPr/>
          <p:nvPr/>
        </p:nvSpPr>
        <p:spPr>
          <a:xfrm>
            <a:off x="4283336" y="3542853"/>
            <a:ext cx="1717638" cy="92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IRepo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A560F9-54C6-DB89-2FD4-E902175B4A0E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3668358" y="3351903"/>
            <a:ext cx="614978" cy="65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0107F6-38F0-040D-1310-7260B5774458}"/>
              </a:ext>
            </a:extLst>
          </p:cNvPr>
          <p:cNvCxnSpPr>
            <a:endCxn id="6" idx="4"/>
          </p:cNvCxnSpPr>
          <p:nvPr/>
        </p:nvCxnSpPr>
        <p:spPr>
          <a:xfrm flipV="1">
            <a:off x="3458584" y="4468010"/>
            <a:ext cx="1683571" cy="39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013286D-88D2-3347-1139-B14A26F7E204}"/>
              </a:ext>
            </a:extLst>
          </p:cNvPr>
          <p:cNvSpPr/>
          <p:nvPr/>
        </p:nvSpPr>
        <p:spPr>
          <a:xfrm>
            <a:off x="5610113" y="4886661"/>
            <a:ext cx="6099586" cy="1605579"/>
          </a:xfrm>
          <a:prstGeom prst="triangle">
            <a:avLst>
              <a:gd name="adj" fmla="val 48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MockClass</a:t>
            </a:r>
            <a:endParaRPr lang="en-US" dirty="0"/>
          </a:p>
          <a:p>
            <a:pPr algn="ctr"/>
            <a:r>
              <a:rPr lang="en-US" dirty="0"/>
              <a:t>Public int M1(){return 4;}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A0ACC-227C-2546-5032-5504E632CBCB}"/>
              </a:ext>
            </a:extLst>
          </p:cNvPr>
          <p:cNvCxnSpPr>
            <a:cxnSpLocks/>
            <a:stCxn id="11" idx="1"/>
            <a:endCxn id="6" idx="4"/>
          </p:cNvCxnSpPr>
          <p:nvPr/>
        </p:nvCxnSpPr>
        <p:spPr>
          <a:xfrm flipH="1" flipV="1">
            <a:off x="5142155" y="4468010"/>
            <a:ext cx="1945491" cy="1221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21395-DD54-3DAB-59A4-2B238A0A3DE5}"/>
              </a:ext>
            </a:extLst>
          </p:cNvPr>
          <p:cNvSpPr txBox="1"/>
          <p:nvPr/>
        </p:nvSpPr>
        <p:spPr>
          <a:xfrm>
            <a:off x="6852621" y="408791"/>
            <a:ext cx="3195021" cy="151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98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6535E6-18C0-D1BA-6090-27E4C29A602E}"/>
                  </a:ext>
                </a:extLst>
              </p14:cNvPr>
              <p14:cNvContentPartPr/>
              <p14:nvPr/>
            </p14:nvContentPartPr>
            <p14:xfrm>
              <a:off x="8834103" y="3820829"/>
              <a:ext cx="142920" cy="1425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6535E6-18C0-D1BA-6090-27E4C29A6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5463" y="3812189"/>
                <a:ext cx="160560" cy="14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9CE0B9-E5C9-C984-6060-A2CFC8EC4836}"/>
                  </a:ext>
                </a:extLst>
              </p14:cNvPr>
              <p14:cNvContentPartPr/>
              <p14:nvPr/>
            </p14:nvContentPartPr>
            <p14:xfrm>
              <a:off x="9833103" y="3912989"/>
              <a:ext cx="48240" cy="1589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9CE0B9-E5C9-C984-6060-A2CFC8EC48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24103" y="3903989"/>
                <a:ext cx="65880" cy="16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753D62-4054-09C1-A933-D533B8095CB9}"/>
                  </a:ext>
                </a:extLst>
              </p14:cNvPr>
              <p14:cNvContentPartPr/>
              <p14:nvPr/>
            </p14:nvContentPartPr>
            <p14:xfrm>
              <a:off x="10669383" y="3820829"/>
              <a:ext cx="47880" cy="1738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753D62-4054-09C1-A933-D533B8095C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60383" y="3812189"/>
                <a:ext cx="65520" cy="17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A159BE-A015-0143-3BEF-1477C48ECFD5}"/>
                  </a:ext>
                </a:extLst>
              </p14:cNvPr>
              <p14:cNvContentPartPr/>
              <p14:nvPr/>
            </p14:nvContentPartPr>
            <p14:xfrm>
              <a:off x="9296343" y="3261389"/>
              <a:ext cx="46440" cy="465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A159BE-A015-0143-3BEF-1477C48ECF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87703" y="3252749"/>
                <a:ext cx="6408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C4C59CE-C73E-96FF-481B-D150D66A65A4}"/>
                  </a:ext>
                </a:extLst>
              </p14:cNvPr>
              <p14:cNvContentPartPr/>
              <p14:nvPr/>
            </p14:nvContentPartPr>
            <p14:xfrm>
              <a:off x="9342063" y="3438509"/>
              <a:ext cx="294840" cy="44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C4C59CE-C73E-96FF-481B-D150D66A65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33423" y="3429869"/>
                <a:ext cx="3124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E26A8F-354F-5044-E3EA-C62356A7DEFE}"/>
                  </a:ext>
                </a:extLst>
              </p14:cNvPr>
              <p14:cNvContentPartPr/>
              <p14:nvPr/>
            </p14:nvContentPartPr>
            <p14:xfrm>
              <a:off x="10190223" y="3427709"/>
              <a:ext cx="354600" cy="331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E26A8F-354F-5044-E3EA-C62356A7DE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81583" y="3419069"/>
                <a:ext cx="3722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223060-C605-8ACB-B1C4-37A23D56AEBD}"/>
                  </a:ext>
                </a:extLst>
              </p14:cNvPr>
              <p14:cNvContentPartPr/>
              <p14:nvPr/>
            </p14:nvContentPartPr>
            <p14:xfrm>
              <a:off x="9077103" y="4059509"/>
              <a:ext cx="154440" cy="253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223060-C605-8ACB-B1C4-37A23D56AE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68463" y="4050869"/>
                <a:ext cx="1720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AD911E2-F641-A56C-95A8-26D07C515BEE}"/>
                  </a:ext>
                </a:extLst>
              </p14:cNvPr>
              <p14:cNvContentPartPr/>
              <p14:nvPr/>
            </p14:nvContentPartPr>
            <p14:xfrm>
              <a:off x="9193383" y="4074269"/>
              <a:ext cx="131040" cy="92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AD911E2-F641-A56C-95A8-26D07C515B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84383" y="4065269"/>
                <a:ext cx="1486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23E265-D284-2FEA-70FF-5924BDE5D87F}"/>
                  </a:ext>
                </a:extLst>
              </p14:cNvPr>
              <p14:cNvContentPartPr/>
              <p14:nvPr/>
            </p14:nvContentPartPr>
            <p14:xfrm>
              <a:off x="9343143" y="4096589"/>
              <a:ext cx="91440" cy="128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23E265-D284-2FEA-70FF-5924BDE5D8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34503" y="4087949"/>
                <a:ext cx="109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F16798-D211-D39A-FC72-3152412B6CFA}"/>
                  </a:ext>
                </a:extLst>
              </p14:cNvPr>
              <p14:cNvContentPartPr/>
              <p14:nvPr/>
            </p14:nvContentPartPr>
            <p14:xfrm>
              <a:off x="9486423" y="3904349"/>
              <a:ext cx="114840" cy="389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F16798-D211-D39A-FC72-3152412B6C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77783" y="3895349"/>
                <a:ext cx="1324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4AD82C-A81D-9BEE-F347-34897FA300A5}"/>
                  </a:ext>
                </a:extLst>
              </p14:cNvPr>
              <p14:cNvContentPartPr/>
              <p14:nvPr/>
            </p14:nvContentPartPr>
            <p14:xfrm>
              <a:off x="9691263" y="4112069"/>
              <a:ext cx="19440" cy="197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44AD82C-A81D-9BEE-F347-34897FA300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82623" y="4103429"/>
                <a:ext cx="37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378C8EA-9248-8AF5-09E2-E8B9BF76A0B2}"/>
                  </a:ext>
                </a:extLst>
              </p14:cNvPr>
              <p14:cNvContentPartPr/>
              <p14:nvPr/>
            </p14:nvContentPartPr>
            <p14:xfrm>
              <a:off x="9721503" y="3979589"/>
              <a:ext cx="7920" cy="8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378C8EA-9248-8AF5-09E2-E8B9BF76A0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12863" y="3970589"/>
                <a:ext cx="255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E1D303E-676A-5E1B-A715-2C0DBEC9F674}"/>
                  </a:ext>
                </a:extLst>
              </p14:cNvPr>
              <p14:cNvContentPartPr/>
              <p14:nvPr/>
            </p14:nvContentPartPr>
            <p14:xfrm>
              <a:off x="9756423" y="3788789"/>
              <a:ext cx="81720" cy="55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E1D303E-676A-5E1B-A715-2C0DBEC9F6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47423" y="3780149"/>
                <a:ext cx="9936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FF14ED-7CA3-EF75-796B-0F55016ED2D1}"/>
                  </a:ext>
                </a:extLst>
              </p14:cNvPr>
              <p14:cNvContentPartPr/>
              <p14:nvPr/>
            </p14:nvContentPartPr>
            <p14:xfrm>
              <a:off x="10069263" y="4184069"/>
              <a:ext cx="213840" cy="529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FF14ED-7CA3-EF75-796B-0F55016ED2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60623" y="4175429"/>
                <a:ext cx="231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8524DC-AF58-E495-835C-8D0FE856D5D3}"/>
                  </a:ext>
                </a:extLst>
              </p14:cNvPr>
              <p14:cNvContentPartPr/>
              <p14:nvPr/>
            </p14:nvContentPartPr>
            <p14:xfrm>
              <a:off x="10251423" y="4211789"/>
              <a:ext cx="171720" cy="161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8524DC-AF58-E495-835C-8D0FE856D5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42423" y="4202789"/>
                <a:ext cx="1893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9DA36FD-FE95-D4CC-C1B7-6BA24B402763}"/>
                  </a:ext>
                </a:extLst>
              </p14:cNvPr>
              <p14:cNvContentPartPr/>
              <p14:nvPr/>
            </p14:nvContentPartPr>
            <p14:xfrm>
              <a:off x="10387863" y="4232669"/>
              <a:ext cx="85680" cy="138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9DA36FD-FE95-D4CC-C1B7-6BA24B4027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79223" y="4224029"/>
                <a:ext cx="103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8F4F47-E449-8491-C3DB-C0D2992D0BCA}"/>
                  </a:ext>
                </a:extLst>
              </p14:cNvPr>
              <p14:cNvContentPartPr/>
              <p14:nvPr/>
            </p14:nvContentPartPr>
            <p14:xfrm>
              <a:off x="10512063" y="4265789"/>
              <a:ext cx="162360" cy="136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8F4F47-E449-8491-C3DB-C0D2992D0B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03423" y="4257149"/>
                <a:ext cx="1800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20CF0E-F1A6-76E3-F86E-F987F380D6A6}"/>
                  </a:ext>
                </a:extLst>
              </p14:cNvPr>
              <p14:cNvContentPartPr/>
              <p14:nvPr/>
            </p14:nvContentPartPr>
            <p14:xfrm>
              <a:off x="10742823" y="4054469"/>
              <a:ext cx="66240" cy="353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20CF0E-F1A6-76E3-F86E-F987F380D6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34183" y="4045829"/>
                <a:ext cx="838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FADABA-DBEE-114C-CDED-DAC3AE69499E}"/>
                  </a:ext>
                </a:extLst>
              </p14:cNvPr>
              <p14:cNvContentPartPr/>
              <p14:nvPr/>
            </p14:nvContentPartPr>
            <p14:xfrm>
              <a:off x="10480023" y="4208549"/>
              <a:ext cx="339840" cy="87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FADABA-DBEE-114C-CDED-DAC3AE6949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71023" y="4199549"/>
                <a:ext cx="3574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A55F3C-A58B-04FF-ACC0-308309182E70}"/>
                  </a:ext>
                </a:extLst>
              </p14:cNvPr>
              <p14:cNvContentPartPr/>
              <p14:nvPr/>
            </p14:nvContentPartPr>
            <p14:xfrm>
              <a:off x="10845423" y="4022429"/>
              <a:ext cx="159120" cy="351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A55F3C-A58B-04FF-ACC0-308309182E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36423" y="4013429"/>
                <a:ext cx="1767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F71085-068B-07E4-168A-9E28D87714B0}"/>
                  </a:ext>
                </a:extLst>
              </p14:cNvPr>
              <p14:cNvContentPartPr/>
              <p14:nvPr/>
            </p14:nvContentPartPr>
            <p14:xfrm>
              <a:off x="11139543" y="4235189"/>
              <a:ext cx="18000" cy="29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F71085-068B-07E4-168A-9E28D87714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30543" y="4226189"/>
                <a:ext cx="356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A15722-10A1-41E8-95A0-EDB6C51A73BD}"/>
                  </a:ext>
                </a:extLst>
              </p14:cNvPr>
              <p14:cNvContentPartPr/>
              <p14:nvPr/>
            </p14:nvContentPartPr>
            <p14:xfrm>
              <a:off x="11052063" y="4035389"/>
              <a:ext cx="173880" cy="387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A15722-10A1-41E8-95A0-EDB6C51A73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43063" y="4026389"/>
                <a:ext cx="1915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A946F8E-7047-38E1-199F-B46C8FA3A3F8}"/>
                  </a:ext>
                </a:extLst>
              </p14:cNvPr>
              <p14:cNvContentPartPr/>
              <p14:nvPr/>
            </p14:nvContentPartPr>
            <p14:xfrm>
              <a:off x="11223783" y="4313669"/>
              <a:ext cx="101520" cy="334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A946F8E-7047-38E1-199F-B46C8FA3A3F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15143" y="4304669"/>
                <a:ext cx="1191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06CF208-D01E-FBB7-64A8-EE3237A32B39}"/>
                  </a:ext>
                </a:extLst>
              </p14:cNvPr>
              <p14:cNvContentPartPr/>
              <p14:nvPr/>
            </p14:nvContentPartPr>
            <p14:xfrm>
              <a:off x="6685983" y="3270029"/>
              <a:ext cx="253800" cy="688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06CF208-D01E-FBB7-64A8-EE3237A32B3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76983" y="3261389"/>
                <a:ext cx="2714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69DF8C7-6DD7-090E-D691-3F47AE50F6F7}"/>
                  </a:ext>
                </a:extLst>
              </p14:cNvPr>
              <p14:cNvContentPartPr/>
              <p14:nvPr/>
            </p14:nvContentPartPr>
            <p14:xfrm>
              <a:off x="6792183" y="4109549"/>
              <a:ext cx="249840" cy="443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69DF8C7-6DD7-090E-D691-3F47AE50F6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83543" y="4100549"/>
                <a:ext cx="26748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7A738B6-43D0-422A-D9BD-C62358EA8675}"/>
                  </a:ext>
                </a:extLst>
              </p14:cNvPr>
              <p14:cNvContentPartPr/>
              <p14:nvPr/>
            </p14:nvContentPartPr>
            <p14:xfrm>
              <a:off x="7152183" y="5921069"/>
              <a:ext cx="262440" cy="4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7A738B6-43D0-422A-D9BD-C62358EA86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43183" y="5912429"/>
                <a:ext cx="28008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34298-D7B8-EF43-B93B-54B48EAB822D}"/>
              </a:ext>
            </a:extLst>
          </p:cNvPr>
          <p:cNvGrpSpPr/>
          <p:nvPr/>
        </p:nvGrpSpPr>
        <p:grpSpPr>
          <a:xfrm>
            <a:off x="7004583" y="4569629"/>
            <a:ext cx="1313280" cy="1112040"/>
            <a:chOff x="7004583" y="4569629"/>
            <a:chExt cx="1313280" cy="11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CB0EFE-CE0E-59D8-54DD-D443DFD56A6B}"/>
                    </a:ext>
                  </a:extLst>
                </p14:cNvPr>
                <p14:cNvContentPartPr/>
                <p14:nvPr/>
              </p14:nvContentPartPr>
              <p14:xfrm>
                <a:off x="7014663" y="4744589"/>
                <a:ext cx="46440" cy="140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CB0EFE-CE0E-59D8-54DD-D443DFD56A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06023" y="4735589"/>
                  <a:ext cx="64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565BCD-7BBA-53A9-FB62-47ED933D0A29}"/>
                    </a:ext>
                  </a:extLst>
                </p14:cNvPr>
                <p14:cNvContentPartPr/>
                <p14:nvPr/>
              </p14:nvContentPartPr>
              <p14:xfrm>
                <a:off x="7099263" y="4779149"/>
                <a:ext cx="45720" cy="72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565BCD-7BBA-53A9-FB62-47ED933D0A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90623" y="4770509"/>
                  <a:ext cx="63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FCE82F8-8DD6-CE34-A2FA-9EDE51C8FAED}"/>
                    </a:ext>
                  </a:extLst>
                </p14:cNvPr>
                <p14:cNvContentPartPr/>
                <p14:nvPr/>
              </p14:nvContentPartPr>
              <p14:xfrm>
                <a:off x="7408143" y="4682669"/>
                <a:ext cx="35280" cy="92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FCE82F8-8DD6-CE34-A2FA-9EDE51C8FA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9143" y="4674029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0F7028-2950-DD48-2098-A8717473D6AF}"/>
                    </a:ext>
                  </a:extLst>
                </p14:cNvPr>
                <p14:cNvContentPartPr/>
                <p14:nvPr/>
              </p14:nvContentPartPr>
              <p14:xfrm>
                <a:off x="7478703" y="4727309"/>
                <a:ext cx="23400" cy="122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0F7028-2950-DD48-2098-A8717473D6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70063" y="4718309"/>
                  <a:ext cx="41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94C1FF-1F75-0E5F-657E-CDBD1C7C7850}"/>
                    </a:ext>
                  </a:extLst>
                </p14:cNvPr>
                <p14:cNvContentPartPr/>
                <p14:nvPr/>
              </p14:nvContentPartPr>
              <p14:xfrm>
                <a:off x="7647903" y="4757549"/>
                <a:ext cx="14040" cy="2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94C1FF-1F75-0E5F-657E-CDBD1C7C78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38903" y="4748549"/>
                  <a:ext cx="31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0864070-BF2B-3960-6A3C-DA1C0F94330F}"/>
                    </a:ext>
                  </a:extLst>
                </p14:cNvPr>
                <p14:cNvContentPartPr/>
                <p14:nvPr/>
              </p14:nvContentPartPr>
              <p14:xfrm>
                <a:off x="7665543" y="4867349"/>
                <a:ext cx="11880" cy="58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0864070-BF2B-3960-6A3C-DA1C0F9433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56903" y="4858709"/>
                  <a:ext cx="29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7E0656-C1EB-6531-388F-57D6F263048D}"/>
                    </a:ext>
                  </a:extLst>
                </p14:cNvPr>
                <p14:cNvContentPartPr/>
                <p14:nvPr/>
              </p14:nvContentPartPr>
              <p14:xfrm>
                <a:off x="7772103" y="4754669"/>
                <a:ext cx="122400" cy="58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7E0656-C1EB-6531-388F-57D6F263048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63103" y="4746029"/>
                  <a:ext cx="1400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98216DD-1055-A3CA-07C6-8C3229A429F5}"/>
                    </a:ext>
                  </a:extLst>
                </p14:cNvPr>
                <p14:cNvContentPartPr/>
                <p14:nvPr/>
              </p14:nvContentPartPr>
              <p14:xfrm>
                <a:off x="8082423" y="4696349"/>
                <a:ext cx="73080" cy="207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98216DD-1055-A3CA-07C6-8C3229A429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73783" y="4687709"/>
                  <a:ext cx="90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59E2D26-398E-0632-7A9F-C7960EBF9EBC}"/>
                    </a:ext>
                  </a:extLst>
                </p14:cNvPr>
                <p14:cNvContentPartPr/>
                <p14:nvPr/>
              </p14:nvContentPartPr>
              <p14:xfrm>
                <a:off x="8190063" y="4909109"/>
                <a:ext cx="127800" cy="161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59E2D26-398E-0632-7A9F-C7960EBF9E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81423" y="4900469"/>
                  <a:ext cx="145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9B822C-3D9C-A7BF-70D0-E679BC5B43AF}"/>
                    </a:ext>
                  </a:extLst>
                </p14:cNvPr>
                <p14:cNvContentPartPr/>
                <p14:nvPr/>
              </p14:nvContentPartPr>
              <p14:xfrm>
                <a:off x="7148223" y="4771229"/>
                <a:ext cx="58320" cy="256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9B822C-3D9C-A7BF-70D0-E679BC5B43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39223" y="4762229"/>
                  <a:ext cx="75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0A9606-375A-B80E-1CA5-BFC42CF8E3F4}"/>
                    </a:ext>
                  </a:extLst>
                </p14:cNvPr>
                <p14:cNvContentPartPr/>
                <p14:nvPr/>
              </p14:nvContentPartPr>
              <p14:xfrm>
                <a:off x="7030143" y="4737389"/>
                <a:ext cx="186840" cy="47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0A9606-375A-B80E-1CA5-BFC42CF8E3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21503" y="4728749"/>
                  <a:ext cx="204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C5C178-58B1-14B6-7042-F456DF79684D}"/>
                    </a:ext>
                  </a:extLst>
                </p14:cNvPr>
                <p14:cNvContentPartPr/>
                <p14:nvPr/>
              </p14:nvContentPartPr>
              <p14:xfrm>
                <a:off x="7060743" y="5014589"/>
                <a:ext cx="162360" cy="33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C5C178-58B1-14B6-7042-F456DF7968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51743" y="5005949"/>
                  <a:ext cx="180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0B463DC-6673-633C-2F37-A2025EC54DE2}"/>
                    </a:ext>
                  </a:extLst>
                </p14:cNvPr>
                <p14:cNvContentPartPr/>
                <p14:nvPr/>
              </p14:nvContentPartPr>
              <p14:xfrm>
                <a:off x="7261623" y="4775549"/>
                <a:ext cx="9720" cy="257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0B463DC-6673-633C-2F37-A2025EC54DE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23" y="4766549"/>
                  <a:ext cx="27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E63ED27-8E22-24B3-92F7-F8574C6E8D7F}"/>
                    </a:ext>
                  </a:extLst>
                </p14:cNvPr>
                <p14:cNvContentPartPr/>
                <p14:nvPr/>
              </p14:nvContentPartPr>
              <p14:xfrm>
                <a:off x="7247583" y="4769069"/>
                <a:ext cx="120960" cy="26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63ED27-8E22-24B3-92F7-F8574C6E8D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38943" y="4760069"/>
                  <a:ext cx="138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7AC10C-2B76-5C77-A409-6A4D5D3C6162}"/>
                    </a:ext>
                  </a:extLst>
                </p14:cNvPr>
                <p14:cNvContentPartPr/>
                <p14:nvPr/>
              </p14:nvContentPartPr>
              <p14:xfrm>
                <a:off x="7790103" y="4569629"/>
                <a:ext cx="191160" cy="364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7AC10C-2B76-5C77-A409-6A4D5D3C61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81463" y="4560629"/>
                  <a:ext cx="2088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6E5FB0-6517-5C91-7E67-8CD30706B841}"/>
                    </a:ext>
                  </a:extLst>
                </p14:cNvPr>
                <p14:cNvContentPartPr/>
                <p14:nvPr/>
              </p14:nvContentPartPr>
              <p14:xfrm>
                <a:off x="7845903" y="4748909"/>
                <a:ext cx="330840" cy="383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6E5FB0-6517-5C91-7E67-8CD30706B8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37263" y="4739909"/>
                  <a:ext cx="3484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5099957-FDCF-B829-E3B6-0DF1F1F840E3}"/>
                    </a:ext>
                  </a:extLst>
                </p14:cNvPr>
                <p14:cNvContentPartPr/>
                <p14:nvPr/>
              </p14:nvContentPartPr>
              <p14:xfrm>
                <a:off x="7004583" y="5042309"/>
                <a:ext cx="419760" cy="45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5099957-FDCF-B829-E3B6-0DF1F1F840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95943" y="5033309"/>
                  <a:ext cx="437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4EA561-7550-ED90-3457-98817CF84663}"/>
                    </a:ext>
                  </a:extLst>
                </p14:cNvPr>
                <p14:cNvContentPartPr/>
                <p14:nvPr/>
              </p14:nvContentPartPr>
              <p14:xfrm>
                <a:off x="7866423" y="5024669"/>
                <a:ext cx="276840" cy="42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4EA561-7550-ED90-3457-98817CF846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57783" y="5016029"/>
                  <a:ext cx="294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9E968A-50DB-3D40-220F-7B25F90A4649}"/>
                    </a:ext>
                  </a:extLst>
                </p14:cNvPr>
                <p14:cNvContentPartPr/>
                <p14:nvPr/>
              </p14:nvContentPartPr>
              <p14:xfrm>
                <a:off x="7044903" y="5268749"/>
                <a:ext cx="36720" cy="120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9E968A-50DB-3D40-220F-7B25F90A464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36263" y="5259749"/>
                  <a:ext cx="54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97E0CD3-946A-F6D7-ACAB-C98BC7F7CB75}"/>
                    </a:ext>
                  </a:extLst>
                </p14:cNvPr>
                <p14:cNvContentPartPr/>
                <p14:nvPr/>
              </p14:nvContentPartPr>
              <p14:xfrm>
                <a:off x="7196823" y="5373869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97E0CD3-946A-F6D7-ACAB-C98BC7F7CB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87823" y="53648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9F7C766-E5C7-07BF-C6CA-4A30859B600E}"/>
                    </a:ext>
                  </a:extLst>
                </p14:cNvPr>
                <p14:cNvContentPartPr/>
                <p14:nvPr/>
              </p14:nvContentPartPr>
              <p14:xfrm>
                <a:off x="7485543" y="5335709"/>
                <a:ext cx="28080" cy="115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9F7C766-E5C7-07BF-C6CA-4A30859B60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76903" y="5327069"/>
                  <a:ext cx="45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420874-1281-4FA1-94EE-785CC6F37418}"/>
                    </a:ext>
                  </a:extLst>
                </p14:cNvPr>
                <p14:cNvContentPartPr/>
                <p14:nvPr/>
              </p14:nvContentPartPr>
              <p14:xfrm>
                <a:off x="7491663" y="5468549"/>
                <a:ext cx="7560" cy="36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420874-1281-4FA1-94EE-785CC6F374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82663" y="5459549"/>
                  <a:ext cx="25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874E056-7A3F-4734-7A63-08A0B6A8492C}"/>
                    </a:ext>
                  </a:extLst>
                </p14:cNvPr>
                <p14:cNvContentPartPr/>
                <p14:nvPr/>
              </p14:nvContentPartPr>
              <p14:xfrm>
                <a:off x="7078383" y="5553509"/>
                <a:ext cx="304560" cy="61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874E056-7A3F-4734-7A63-08A0B6A849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69743" y="5544509"/>
                  <a:ext cx="322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116978A-6FC4-F0BB-4550-7CB82C2B137C}"/>
                    </a:ext>
                  </a:extLst>
                </p14:cNvPr>
                <p14:cNvContentPartPr/>
                <p14:nvPr/>
              </p14:nvContentPartPr>
              <p14:xfrm>
                <a:off x="7726383" y="5509949"/>
                <a:ext cx="372600" cy="53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116978A-6FC4-F0BB-4550-7CB82C2B13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7743" y="5500949"/>
                  <a:ext cx="390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BE1DA1-B9F2-F79F-1955-4F6D5867320F}"/>
                    </a:ext>
                  </a:extLst>
                </p14:cNvPr>
                <p14:cNvContentPartPr/>
                <p14:nvPr/>
              </p14:nvContentPartPr>
              <p14:xfrm>
                <a:off x="8236863" y="5517869"/>
                <a:ext cx="48240" cy="163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BE1DA1-B9F2-F79F-1955-4F6D586732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28223" y="5508869"/>
                  <a:ext cx="658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9B25FE-8AF6-BF92-D185-642AB35ECA53}"/>
              </a:ext>
            </a:extLst>
          </p:cNvPr>
          <p:cNvGrpSpPr/>
          <p:nvPr/>
        </p:nvGrpSpPr>
        <p:grpSpPr>
          <a:xfrm>
            <a:off x="7819983" y="5973629"/>
            <a:ext cx="506160" cy="166680"/>
            <a:chOff x="7819983" y="5973629"/>
            <a:chExt cx="50616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E49BEEC-BDE8-8B60-ABF4-1985276586CD}"/>
                    </a:ext>
                  </a:extLst>
                </p14:cNvPr>
                <p14:cNvContentPartPr/>
                <p14:nvPr/>
              </p14:nvContentPartPr>
              <p14:xfrm>
                <a:off x="7819983" y="5991629"/>
                <a:ext cx="226080" cy="36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E49BEEC-BDE8-8B60-ABF4-1985276586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11343" y="5982629"/>
                  <a:ext cx="243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60B8AA5-4ABA-BD73-A38B-518CAEE3B1EC}"/>
                    </a:ext>
                  </a:extLst>
                </p14:cNvPr>
                <p14:cNvContentPartPr/>
                <p14:nvPr/>
              </p14:nvContentPartPr>
              <p14:xfrm>
                <a:off x="8230023" y="5973629"/>
                <a:ext cx="96120" cy="166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60B8AA5-4ABA-BD73-A38B-518CAEE3B1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21023" y="5964629"/>
                  <a:ext cx="11376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E3FA360-7303-E7D9-41A4-864663C84F75}"/>
                  </a:ext>
                </a:extLst>
              </p14:cNvPr>
              <p14:cNvContentPartPr/>
              <p14:nvPr/>
            </p14:nvContentPartPr>
            <p14:xfrm>
              <a:off x="6568983" y="6380429"/>
              <a:ext cx="445680" cy="367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E3FA360-7303-E7D9-41A4-864663C84F7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60343" y="6371429"/>
                <a:ext cx="4633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124DC23-5452-6A8B-AB7F-68BD61E3772B}"/>
                  </a:ext>
                </a:extLst>
              </p14:cNvPr>
              <p14:cNvContentPartPr/>
              <p14:nvPr/>
            </p14:nvContentPartPr>
            <p14:xfrm>
              <a:off x="7088103" y="6288629"/>
              <a:ext cx="279360" cy="485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124DC23-5452-6A8B-AB7F-68BD61E3772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79463" y="6279989"/>
                <a:ext cx="297000" cy="50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417A7E3-5C64-FDC4-66BC-2EF244A61F1D}"/>
              </a:ext>
            </a:extLst>
          </p:cNvPr>
          <p:cNvGrpSpPr/>
          <p:nvPr/>
        </p:nvGrpSpPr>
        <p:grpSpPr>
          <a:xfrm>
            <a:off x="5297103" y="1578749"/>
            <a:ext cx="6420240" cy="1600920"/>
            <a:chOff x="5297103" y="1578749"/>
            <a:chExt cx="6420240" cy="160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1E458A7-B644-71B8-ABEE-6985C4B530A9}"/>
                    </a:ext>
                  </a:extLst>
                </p14:cNvPr>
                <p14:cNvContentPartPr/>
                <p14:nvPr/>
              </p14:nvContentPartPr>
              <p14:xfrm>
                <a:off x="9194823" y="2293349"/>
                <a:ext cx="28080" cy="886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E458A7-B644-71B8-ABEE-6985C4B530A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85823" y="2284709"/>
                  <a:ext cx="4572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4F9034C-160E-05AD-6823-AAF7135335FF}"/>
                    </a:ext>
                  </a:extLst>
                </p14:cNvPr>
                <p14:cNvContentPartPr/>
                <p14:nvPr/>
              </p14:nvContentPartPr>
              <p14:xfrm>
                <a:off x="9208863" y="2267429"/>
                <a:ext cx="331920" cy="894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4F9034C-160E-05AD-6823-AAF7135335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00223" y="2258429"/>
                  <a:ext cx="349560" cy="9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BB32D-E1E8-2BFA-0AB9-0E2FB02476F1}"/>
                    </a:ext>
                  </a:extLst>
                </p14:cNvPr>
                <p14:cNvContentPartPr/>
                <p14:nvPr/>
              </p14:nvContentPartPr>
              <p14:xfrm>
                <a:off x="9652383" y="2664509"/>
                <a:ext cx="274320" cy="37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BB32D-E1E8-2BFA-0AB9-0E2FB02476F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43383" y="2655869"/>
                  <a:ext cx="2919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BC3C72-DF46-EF13-D48D-B529B8741C38}"/>
                    </a:ext>
                  </a:extLst>
                </p14:cNvPr>
                <p14:cNvContentPartPr/>
                <p14:nvPr/>
              </p14:nvContentPartPr>
              <p14:xfrm>
                <a:off x="9811863" y="2753789"/>
                <a:ext cx="266040" cy="314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BC3C72-DF46-EF13-D48D-B529B8741C3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03223" y="2744789"/>
                  <a:ext cx="2836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555158-CDF1-26CB-DEBB-DDE5DC848668}"/>
                    </a:ext>
                  </a:extLst>
                </p14:cNvPr>
                <p14:cNvContentPartPr/>
                <p14:nvPr/>
              </p14:nvContentPartPr>
              <p14:xfrm>
                <a:off x="10175463" y="2796989"/>
                <a:ext cx="258840" cy="102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555158-CDF1-26CB-DEBB-DDE5DC8486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66823" y="2788349"/>
                  <a:ext cx="276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A24D39-E77C-62A6-BF68-A44D0121E8D6}"/>
                    </a:ext>
                  </a:extLst>
                </p14:cNvPr>
                <p14:cNvContentPartPr/>
                <p14:nvPr/>
              </p14:nvContentPartPr>
              <p14:xfrm>
                <a:off x="10525383" y="2736509"/>
                <a:ext cx="249840" cy="421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A24D39-E77C-62A6-BF68-A44D0121E8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16383" y="2727509"/>
                  <a:ext cx="2674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19C068-4945-4A67-A983-259F81D13775}"/>
                    </a:ext>
                  </a:extLst>
                </p14:cNvPr>
                <p14:cNvContentPartPr/>
                <p14:nvPr/>
              </p14:nvContentPartPr>
              <p14:xfrm>
                <a:off x="10794663" y="2800949"/>
                <a:ext cx="379440" cy="243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19C068-4945-4A67-A983-259F81D1377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85663" y="2792309"/>
                  <a:ext cx="397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1D22C7-12FA-8819-42CA-09D7B32B46B9}"/>
                    </a:ext>
                  </a:extLst>
                </p14:cNvPr>
                <p14:cNvContentPartPr/>
                <p14:nvPr/>
              </p14:nvContentPartPr>
              <p14:xfrm>
                <a:off x="11207223" y="2812469"/>
                <a:ext cx="510120" cy="336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1D22C7-12FA-8819-42CA-09D7B32B46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98223" y="2803469"/>
                  <a:ext cx="5277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BC12BA-24B3-643B-43F3-730531C4A63F}"/>
                    </a:ext>
                  </a:extLst>
                </p14:cNvPr>
                <p14:cNvContentPartPr/>
                <p14:nvPr/>
              </p14:nvContentPartPr>
              <p14:xfrm>
                <a:off x="7482303" y="2635709"/>
                <a:ext cx="1528920" cy="145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BC12BA-24B3-643B-43F3-730531C4A6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73303" y="2627069"/>
                  <a:ext cx="1546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6BC178-4C79-CBE1-1A84-79CC06FC1FC1}"/>
                    </a:ext>
                  </a:extLst>
                </p14:cNvPr>
                <p14:cNvContentPartPr/>
                <p14:nvPr/>
              </p14:nvContentPartPr>
              <p14:xfrm>
                <a:off x="7697583" y="2580269"/>
                <a:ext cx="47160" cy="20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6BC178-4C79-CBE1-1A84-79CC06FC1F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88943" y="2571629"/>
                  <a:ext cx="64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55C22A9-AA20-1FE3-41C6-72B174A960D2}"/>
                    </a:ext>
                  </a:extLst>
                </p14:cNvPr>
                <p14:cNvContentPartPr/>
                <p14:nvPr/>
              </p14:nvContentPartPr>
              <p14:xfrm>
                <a:off x="5667903" y="2605469"/>
                <a:ext cx="2237400" cy="107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55C22A9-AA20-1FE3-41C6-72B174A960D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59263" y="2596469"/>
                  <a:ext cx="2255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EB87AA4-68E5-EFEA-44D1-B758D78F78FF}"/>
                    </a:ext>
                  </a:extLst>
                </p14:cNvPr>
                <p14:cNvContentPartPr/>
                <p14:nvPr/>
              </p14:nvContentPartPr>
              <p14:xfrm>
                <a:off x="5297103" y="2282549"/>
                <a:ext cx="820440" cy="852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EB87AA4-68E5-EFEA-44D1-B758D78F78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88103" y="2273909"/>
                  <a:ext cx="838080" cy="87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34A93EC-3039-F854-68D6-2F5ACC7CA54A}"/>
                    </a:ext>
                  </a:extLst>
                </p14:cNvPr>
                <p14:cNvContentPartPr/>
                <p14:nvPr/>
              </p14:nvContentPartPr>
              <p14:xfrm>
                <a:off x="6125463" y="1734629"/>
                <a:ext cx="232200" cy="100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34A93EC-3039-F854-68D6-2F5ACC7CA5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16463" y="1725989"/>
                  <a:ext cx="249840" cy="10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31D154-E4E7-FA73-E79B-03E3B30C1E9B}"/>
                    </a:ext>
                  </a:extLst>
                </p14:cNvPr>
                <p14:cNvContentPartPr/>
                <p14:nvPr/>
              </p14:nvContentPartPr>
              <p14:xfrm>
                <a:off x="6187743" y="1651469"/>
                <a:ext cx="496800" cy="1076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31D154-E4E7-FA73-E79B-03E3B30C1E9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79103" y="1642469"/>
                  <a:ext cx="514440" cy="10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FE8ADE-9645-81E3-FF2F-C3DAB8F343E3}"/>
                    </a:ext>
                  </a:extLst>
                </p14:cNvPr>
                <p14:cNvContentPartPr/>
                <p14:nvPr/>
              </p14:nvContentPartPr>
              <p14:xfrm>
                <a:off x="6798303" y="1943789"/>
                <a:ext cx="135000" cy="672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FE8ADE-9645-81E3-FF2F-C3DAB8F343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89303" y="1934789"/>
                  <a:ext cx="15264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7A6F92-C364-A740-3CB5-944DB7E44042}"/>
                    </a:ext>
                  </a:extLst>
                </p14:cNvPr>
                <p14:cNvContentPartPr/>
                <p14:nvPr/>
              </p14:nvContentPartPr>
              <p14:xfrm>
                <a:off x="6404103" y="1820669"/>
                <a:ext cx="880200" cy="1021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7A6F92-C364-A740-3CB5-944DB7E4404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95103" y="1812029"/>
                  <a:ext cx="89784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1C2B7F1-53F9-65FF-F9DA-E6204A918609}"/>
                    </a:ext>
                  </a:extLst>
                </p14:cNvPr>
                <p14:cNvContentPartPr/>
                <p14:nvPr/>
              </p14:nvContentPartPr>
              <p14:xfrm>
                <a:off x="6787143" y="1745429"/>
                <a:ext cx="691920" cy="241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1C2B7F1-53F9-65FF-F9DA-E6204A9186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78143" y="1736789"/>
                  <a:ext cx="709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9BD787-A71E-596E-8416-4731DC4F5DE0}"/>
                    </a:ext>
                  </a:extLst>
                </p14:cNvPr>
                <p14:cNvContentPartPr/>
                <p14:nvPr/>
              </p14:nvContentPartPr>
              <p14:xfrm>
                <a:off x="7588863" y="1578749"/>
                <a:ext cx="479160" cy="982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9BD787-A71E-596E-8416-4731DC4F5DE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80223" y="1569749"/>
                  <a:ext cx="496800" cy="10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1C3AC96-377C-C9C7-ABA0-4565327FFEC9}"/>
              </a:ext>
            </a:extLst>
          </p:cNvPr>
          <p:cNvGrpSpPr/>
          <p:nvPr/>
        </p:nvGrpSpPr>
        <p:grpSpPr>
          <a:xfrm>
            <a:off x="1549863" y="354029"/>
            <a:ext cx="1759320" cy="1020600"/>
            <a:chOff x="1549863" y="354029"/>
            <a:chExt cx="1759320" cy="10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8BA636-A2F8-D9E9-F0D8-CB50389D5287}"/>
                    </a:ext>
                  </a:extLst>
                </p14:cNvPr>
                <p14:cNvContentPartPr/>
                <p14:nvPr/>
              </p14:nvContentPartPr>
              <p14:xfrm>
                <a:off x="1549863" y="569309"/>
                <a:ext cx="775080" cy="805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8BA636-A2F8-D9E9-F0D8-CB50389D52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41223" y="560309"/>
                  <a:ext cx="79272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86B627-68F2-C9E0-B562-54662AD4C171}"/>
                    </a:ext>
                  </a:extLst>
                </p14:cNvPr>
                <p14:cNvContentPartPr/>
                <p14:nvPr/>
              </p14:nvContentPartPr>
              <p14:xfrm>
                <a:off x="2243943" y="424229"/>
                <a:ext cx="352800" cy="752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86B627-68F2-C9E0-B562-54662AD4C17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34943" y="415229"/>
                  <a:ext cx="37044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5C89AC6-51A7-6A79-4631-F286293D4303}"/>
                    </a:ext>
                  </a:extLst>
                </p14:cNvPr>
                <p14:cNvContentPartPr/>
                <p14:nvPr/>
              </p14:nvContentPartPr>
              <p14:xfrm>
                <a:off x="3032343" y="469229"/>
                <a:ext cx="26280" cy="633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5C89AC6-51A7-6A79-4631-F286293D43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23703" y="460589"/>
                  <a:ext cx="4392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DAC8A76-0CD7-32DE-FA5F-E950C5223773}"/>
                    </a:ext>
                  </a:extLst>
                </p14:cNvPr>
                <p14:cNvContentPartPr/>
                <p14:nvPr/>
              </p14:nvContentPartPr>
              <p14:xfrm>
                <a:off x="2795463" y="354029"/>
                <a:ext cx="513720" cy="212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DAC8A76-0CD7-32DE-FA5F-E950C522377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86463" y="345389"/>
                  <a:ext cx="531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9E5D58F-C14E-6C49-556C-F3D2D4C4B378}"/>
                    </a:ext>
                  </a:extLst>
                </p14:cNvPr>
                <p14:cNvContentPartPr/>
                <p14:nvPr/>
              </p14:nvContentPartPr>
              <p14:xfrm>
                <a:off x="2800863" y="1029749"/>
                <a:ext cx="438840" cy="69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9E5D58F-C14E-6C49-556C-F3D2D4C4B37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92223" y="1020749"/>
                  <a:ext cx="456480" cy="8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759A7FD-A3A0-F82E-E459-761F8865CCB8}"/>
              </a:ext>
            </a:extLst>
          </p:cNvPr>
          <p:cNvSpPr txBox="1"/>
          <p:nvPr/>
        </p:nvSpPr>
        <p:spPr>
          <a:xfrm>
            <a:off x="255739" y="2463690"/>
            <a:ext cx="63434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HttpGet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GetCart</a:t>
            </a:r>
            <a:r>
              <a:rPr lang="en-US" dirty="0">
                <a:solidFill>
                  <a:srgbClr val="FF0000"/>
                </a:solidFill>
              </a:rPr>
              <a:t>)] </a:t>
            </a:r>
          </a:p>
          <a:p>
            <a:r>
              <a:rPr lang="en-US" dirty="0">
                <a:solidFill>
                  <a:srgbClr val="FF0000"/>
                </a:solidFill>
              </a:rPr>
              <a:t>Public async task&lt;List&lt;</a:t>
            </a:r>
            <a:r>
              <a:rPr lang="en-US" dirty="0" err="1">
                <a:solidFill>
                  <a:srgbClr val="FF0000"/>
                </a:solidFill>
              </a:rPr>
              <a:t>CartDto</a:t>
            </a:r>
            <a:r>
              <a:rPr lang="en-US" dirty="0">
                <a:solidFill>
                  <a:srgbClr val="FF0000"/>
                </a:solidFill>
              </a:rPr>
              <a:t>&gt;&gt; jerry(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int,int</a:t>
            </a:r>
            <a:r>
              <a:rPr lang="en-US" dirty="0">
                <a:solidFill>
                  <a:srgbClr val="FF0000"/>
                </a:solidFill>
              </a:rPr>
              <a:t>&gt; x){</a:t>
            </a:r>
          </a:p>
          <a:p>
            <a:r>
              <a:rPr lang="en-US" dirty="0">
                <a:solidFill>
                  <a:srgbClr val="FF0000"/>
                </a:solidFill>
              </a:rPr>
              <a:t>	make </a:t>
            </a:r>
            <a:r>
              <a:rPr lang="en-US" dirty="0" err="1">
                <a:solidFill>
                  <a:srgbClr val="FF0000"/>
                </a:solidFill>
              </a:rPr>
              <a:t>callsl</a:t>
            </a:r>
            <a:r>
              <a:rPr lang="en-US" dirty="0">
                <a:solidFill>
                  <a:srgbClr val="FF0000"/>
                </a:solidFill>
              </a:rPr>
              <a:t> to get the products based on the ID</a:t>
            </a:r>
          </a:p>
          <a:p>
            <a:r>
              <a:rPr lang="en-US" dirty="0">
                <a:solidFill>
                  <a:srgbClr val="FF0000"/>
                </a:solidFill>
              </a:rPr>
              <a:t>	Return List&lt;</a:t>
            </a:r>
            <a:r>
              <a:rPr lang="en-US" dirty="0" err="1">
                <a:solidFill>
                  <a:srgbClr val="FF0000"/>
                </a:solidFill>
              </a:rPr>
              <a:t>CartDto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CartDto</a:t>
            </a: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</a:rPr>
              <a:t>Name</a:t>
            </a:r>
          </a:p>
          <a:p>
            <a:r>
              <a:rPr lang="en-US" dirty="0">
                <a:solidFill>
                  <a:schemeClr val="accent6"/>
                </a:solidFill>
              </a:rPr>
              <a:t>Quantity</a:t>
            </a:r>
          </a:p>
          <a:p>
            <a:r>
              <a:rPr lang="en-US" dirty="0">
                <a:solidFill>
                  <a:schemeClr val="accent6"/>
                </a:solidFill>
              </a:rPr>
              <a:t>Image</a:t>
            </a:r>
          </a:p>
          <a:p>
            <a:r>
              <a:rPr lang="en-US" dirty="0">
                <a:solidFill>
                  <a:schemeClr val="accent6"/>
                </a:solidFill>
              </a:rPr>
              <a:t>Description</a:t>
            </a:r>
          </a:p>
          <a:p>
            <a:r>
              <a:rPr lang="en-US" dirty="0">
                <a:solidFill>
                  <a:schemeClr val="accent6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37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06B9A40-1F12-0821-0D24-5C1719CADC65}"/>
              </a:ext>
            </a:extLst>
          </p:cNvPr>
          <p:cNvGrpSpPr/>
          <p:nvPr/>
        </p:nvGrpSpPr>
        <p:grpSpPr>
          <a:xfrm>
            <a:off x="2591435" y="2277517"/>
            <a:ext cx="1038240" cy="5760"/>
            <a:chOff x="2591435" y="2277517"/>
            <a:chExt cx="1038240" cy="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00C8E6-CAF3-02A2-E9CA-A5B8E5E8CEBD}"/>
                    </a:ext>
                  </a:extLst>
                </p14:cNvPr>
                <p14:cNvContentPartPr/>
                <p14:nvPr/>
              </p14:nvContentPartPr>
              <p14:xfrm>
                <a:off x="2591435" y="2277517"/>
                <a:ext cx="720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00C8E6-CAF3-02A2-E9CA-A5B8E5E8CE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2435" y="2268877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E3A2CD-61E5-72FA-410D-828E45EC5345}"/>
                    </a:ext>
                  </a:extLst>
                </p14:cNvPr>
                <p14:cNvContentPartPr/>
                <p14:nvPr/>
              </p14:nvContentPartPr>
              <p14:xfrm>
                <a:off x="2905715" y="2277517"/>
                <a:ext cx="21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E3A2CD-61E5-72FA-410D-828E45EC53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96715" y="2268877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CF8B9F-F9ED-A2DB-FFE0-74682B1D0934}"/>
                    </a:ext>
                  </a:extLst>
                </p14:cNvPr>
                <p14:cNvContentPartPr/>
                <p14:nvPr/>
              </p14:nvContentPartPr>
              <p14:xfrm>
                <a:off x="3629315" y="228291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CF8B9F-F9ED-A2DB-FFE0-74682B1D09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20315" y="22742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622D38-D212-7B0C-4169-CAC489ED0FAA}"/>
                    </a:ext>
                  </a:extLst>
                </p14:cNvPr>
                <p14:cNvContentPartPr/>
                <p14:nvPr/>
              </p14:nvContentPartPr>
              <p14:xfrm>
                <a:off x="3629315" y="2281117"/>
                <a:ext cx="360" cy="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622D38-D212-7B0C-4169-CAC489ED0F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20315" y="227211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27641F3-0BED-3BED-E681-B774BBC43BAB}"/>
                  </a:ext>
                </a:extLst>
              </p14:cNvPr>
              <p14:cNvContentPartPr/>
              <p14:nvPr/>
            </p14:nvContentPartPr>
            <p14:xfrm>
              <a:off x="4098219" y="2264273"/>
              <a:ext cx="77040" cy="40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27641F3-0BED-3BED-E681-B774BBC43B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80579" y="2246273"/>
                <a:ext cx="1126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13B18D-8D35-3D87-C8AC-533A18CB9D0B}"/>
                  </a:ext>
                </a:extLst>
              </p14:cNvPr>
              <p14:cNvContentPartPr/>
              <p14:nvPr/>
            </p14:nvContentPartPr>
            <p14:xfrm>
              <a:off x="5357139" y="2538593"/>
              <a:ext cx="14400" cy="52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13B18D-8D35-3D87-C8AC-533A18CB9D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48139" y="2529593"/>
                <a:ext cx="32040" cy="7056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DAC19C4-7DFC-6F20-4F8B-F2E15893FBFE}"/>
              </a:ext>
            </a:extLst>
          </p:cNvPr>
          <p:cNvSpPr txBox="1"/>
          <p:nvPr/>
        </p:nvSpPr>
        <p:spPr>
          <a:xfrm>
            <a:off x="175430" y="5689037"/>
            <a:ext cx="11969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NOTE: other team members are going to be changing code and </a:t>
            </a:r>
            <a:r>
              <a:rPr lang="en-US" sz="3200" dirty="0" err="1"/>
              <a:t>PRing</a:t>
            </a:r>
            <a:r>
              <a:rPr lang="en-US" sz="3200" dirty="0"/>
              <a:t> into remote/main while you are working on your feature branch..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0DD425-85C3-F865-BD35-5C873D014BF1}"/>
              </a:ext>
            </a:extLst>
          </p:cNvPr>
          <p:cNvCxnSpPr/>
          <p:nvPr/>
        </p:nvCxnSpPr>
        <p:spPr>
          <a:xfrm flipV="1">
            <a:off x="606056" y="3157870"/>
            <a:ext cx="10552814" cy="37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425754-D86A-AA41-6751-D15B4A4A7F85}"/>
              </a:ext>
            </a:extLst>
          </p:cNvPr>
          <p:cNvSpPr txBox="1"/>
          <p:nvPr/>
        </p:nvSpPr>
        <p:spPr>
          <a:xfrm>
            <a:off x="0" y="3337185"/>
            <a:ext cx="1627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Create a repo..</a:t>
            </a:r>
          </a:p>
          <a:p>
            <a:r>
              <a:rPr lang="en-US" sz="1000" dirty="0"/>
              <a:t>Time passes like the sands in an hourglass….</a:t>
            </a:r>
          </a:p>
          <a:p>
            <a:r>
              <a:rPr lang="en-US" sz="1000" dirty="0"/>
              <a:t>So are the days of our lives.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175836-77A9-EEF0-CDCA-A7D48BC3974F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197878" y="2748581"/>
            <a:ext cx="253069" cy="4293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6F285E-3FB6-FB4F-BC23-D2668E343A7F}"/>
              </a:ext>
            </a:extLst>
          </p:cNvPr>
          <p:cNvSpPr txBox="1"/>
          <p:nvPr/>
        </p:nvSpPr>
        <p:spPr>
          <a:xfrm>
            <a:off x="310458" y="1979140"/>
            <a:ext cx="2280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You have your local repo. BEFORE starting on any new feature You </a:t>
            </a:r>
            <a:r>
              <a:rPr lang="en-US" sz="1100" dirty="0">
                <a:solidFill>
                  <a:srgbClr val="FF0000"/>
                </a:solidFill>
              </a:rPr>
              <a:t>git pull</a:t>
            </a:r>
            <a:r>
              <a:rPr lang="en-US" sz="1100" dirty="0"/>
              <a:t> on local/main to get the most up to date code from origin/main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35FBF4-28B5-B7A5-BE2F-DD4A171BACE1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1450947" y="2707261"/>
            <a:ext cx="1163851" cy="413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216BF2-619C-25AA-7C14-8C11B96447C7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2570577" y="1738301"/>
            <a:ext cx="44221" cy="20388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60F3661-785C-3A33-4731-F6F7ECB42AE8}"/>
              </a:ext>
            </a:extLst>
          </p:cNvPr>
          <p:cNvSpPr txBox="1"/>
          <p:nvPr/>
        </p:nvSpPr>
        <p:spPr>
          <a:xfrm>
            <a:off x="1851905" y="968860"/>
            <a:ext cx="143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You now have an exact mirror of the repo on your local machine.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345715-BC77-D492-45EC-E94472A73ED2}"/>
              </a:ext>
            </a:extLst>
          </p:cNvPr>
          <p:cNvCxnSpPr>
            <a:cxnSpLocks/>
          </p:cNvCxnSpPr>
          <p:nvPr/>
        </p:nvCxnSpPr>
        <p:spPr>
          <a:xfrm flipV="1">
            <a:off x="2598635" y="2180278"/>
            <a:ext cx="887851" cy="5269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7F76C4-8BD5-3982-A68F-2301F0181082}"/>
              </a:ext>
            </a:extLst>
          </p:cNvPr>
          <p:cNvSpPr txBox="1"/>
          <p:nvPr/>
        </p:nvSpPr>
        <p:spPr>
          <a:xfrm>
            <a:off x="3483132" y="1396089"/>
            <a:ext cx="1437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 Create a new feature branch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02D024-0FB4-CC58-5457-8AAE8B5CF3A1}"/>
              </a:ext>
            </a:extLst>
          </p:cNvPr>
          <p:cNvCxnSpPr>
            <a:cxnSpLocks/>
          </p:cNvCxnSpPr>
          <p:nvPr/>
        </p:nvCxnSpPr>
        <p:spPr>
          <a:xfrm flipH="1" flipV="1">
            <a:off x="1760256" y="3219285"/>
            <a:ext cx="382309" cy="4436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9FC228-0CE8-8E87-88EE-01CAE5A91A3A}"/>
              </a:ext>
            </a:extLst>
          </p:cNvPr>
          <p:cNvCxnSpPr>
            <a:cxnSpLocks/>
          </p:cNvCxnSpPr>
          <p:nvPr/>
        </p:nvCxnSpPr>
        <p:spPr>
          <a:xfrm flipH="1">
            <a:off x="2142565" y="3662917"/>
            <a:ext cx="6551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A444EAE-6E44-C53B-8A4C-E9CC26E23C18}"/>
              </a:ext>
            </a:extLst>
          </p:cNvPr>
          <p:cNvSpPr txBox="1"/>
          <p:nvPr/>
        </p:nvSpPr>
        <p:spPr>
          <a:xfrm>
            <a:off x="2038430" y="3863743"/>
            <a:ext cx="17345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ighlight>
                  <a:srgbClr val="FF0000"/>
                </a:highlight>
              </a:rPr>
              <a:t>5. Meanwhile… </a:t>
            </a:r>
          </a:p>
          <a:p>
            <a:r>
              <a:rPr lang="en-US" sz="1100" dirty="0">
                <a:solidFill>
                  <a:schemeClr val="bg1"/>
                </a:solidFill>
                <a:highlight>
                  <a:srgbClr val="FF0000"/>
                </a:highlight>
              </a:rPr>
              <a:t>Joe Nobody decided to clone and add some comments to the same files that you are adding code to.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2AFD132-DE87-7E70-96A9-25AACBB48EBF}"/>
              </a:ext>
            </a:extLst>
          </p:cNvPr>
          <p:cNvCxnSpPr>
            <a:cxnSpLocks/>
          </p:cNvCxnSpPr>
          <p:nvPr/>
        </p:nvCxnSpPr>
        <p:spPr>
          <a:xfrm flipH="1">
            <a:off x="2761878" y="3195084"/>
            <a:ext cx="796198" cy="4789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7362851-48F2-7F4E-D209-0F0AAB583333}"/>
              </a:ext>
            </a:extLst>
          </p:cNvPr>
          <p:cNvSpPr txBox="1"/>
          <p:nvPr/>
        </p:nvSpPr>
        <p:spPr>
          <a:xfrm>
            <a:off x="3393917" y="3205358"/>
            <a:ext cx="17345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ighlight>
                  <a:srgbClr val="FF0000"/>
                </a:highlight>
              </a:rPr>
              <a:t>6. Joe commits and pushes, and PR requests before you.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D123825-A2FF-9C0E-BF34-1F764F602917}"/>
              </a:ext>
            </a:extLst>
          </p:cNvPr>
          <p:cNvCxnSpPr>
            <a:cxnSpLocks/>
          </p:cNvCxnSpPr>
          <p:nvPr/>
        </p:nvCxnSpPr>
        <p:spPr>
          <a:xfrm flipV="1">
            <a:off x="3483132" y="2154623"/>
            <a:ext cx="1368422" cy="256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7D866F-7CBA-9434-4ACD-8CF50156B657}"/>
              </a:ext>
            </a:extLst>
          </p:cNvPr>
          <p:cNvSpPr txBox="1"/>
          <p:nvPr/>
        </p:nvSpPr>
        <p:spPr>
          <a:xfrm>
            <a:off x="4890273" y="1168963"/>
            <a:ext cx="23966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7. You will Git add and git commit first.</a:t>
            </a:r>
          </a:p>
          <a:p>
            <a:r>
              <a:rPr lang="en-US" sz="1100" dirty="0"/>
              <a:t>THEN you git pull from origin/main branch to your local feature branch. This will NOT avoid the merge conflict.</a:t>
            </a:r>
          </a:p>
          <a:p>
            <a:r>
              <a:rPr lang="en-US" sz="1100" dirty="0">
                <a:solidFill>
                  <a:srgbClr val="FF0000"/>
                </a:solidFill>
              </a:rPr>
              <a:t>git pull origin main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C893812-80B5-721F-C841-033BB5E7366B}"/>
              </a:ext>
            </a:extLst>
          </p:cNvPr>
          <p:cNvCxnSpPr>
            <a:cxnSpLocks/>
            <a:endCxn id="81" idx="1"/>
          </p:cNvCxnSpPr>
          <p:nvPr/>
        </p:nvCxnSpPr>
        <p:spPr>
          <a:xfrm flipH="1" flipV="1">
            <a:off x="4890273" y="1638323"/>
            <a:ext cx="27795" cy="214252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AB06DD7-903B-75A9-86FD-B040FF1D3DEC}"/>
              </a:ext>
            </a:extLst>
          </p:cNvPr>
          <p:cNvSpPr txBox="1"/>
          <p:nvPr/>
        </p:nvSpPr>
        <p:spPr>
          <a:xfrm>
            <a:off x="6159975" y="2427839"/>
            <a:ext cx="2120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8. After resolving the merge conflict(s), THEN git add, commit, push, and create the PR request.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1AF0C69-AAF6-6761-8A5B-54288838464F}"/>
              </a:ext>
            </a:extLst>
          </p:cNvPr>
          <p:cNvCxnSpPr>
            <a:cxnSpLocks/>
          </p:cNvCxnSpPr>
          <p:nvPr/>
        </p:nvCxnSpPr>
        <p:spPr>
          <a:xfrm>
            <a:off x="5226424" y="2164005"/>
            <a:ext cx="936811" cy="9902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FACC799-C39E-7E6B-5DE4-6DE4F64E30FD}"/>
              </a:ext>
            </a:extLst>
          </p:cNvPr>
          <p:cNvCxnSpPr>
            <a:cxnSpLocks/>
          </p:cNvCxnSpPr>
          <p:nvPr/>
        </p:nvCxnSpPr>
        <p:spPr>
          <a:xfrm>
            <a:off x="4918159" y="2157355"/>
            <a:ext cx="346824" cy="30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44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AE884F-2F6B-E14D-3D49-55BD5802E157}"/>
              </a:ext>
            </a:extLst>
          </p:cNvPr>
          <p:cNvSpPr/>
          <p:nvPr/>
        </p:nvSpPr>
        <p:spPr>
          <a:xfrm>
            <a:off x="1088304" y="633909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C0981-8F0F-4F32-9084-0A1B59E9B56B}"/>
              </a:ext>
            </a:extLst>
          </p:cNvPr>
          <p:cNvSpPr/>
          <p:nvPr/>
        </p:nvSpPr>
        <p:spPr>
          <a:xfrm>
            <a:off x="3983904" y="943384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1F35E-8B29-0F6A-0C0E-C3C201F996AC}"/>
              </a:ext>
            </a:extLst>
          </p:cNvPr>
          <p:cNvSpPr/>
          <p:nvPr/>
        </p:nvSpPr>
        <p:spPr>
          <a:xfrm>
            <a:off x="3860488" y="2368277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A09CA-210F-3F7E-0766-8D3010DECC88}"/>
              </a:ext>
            </a:extLst>
          </p:cNvPr>
          <p:cNvSpPr/>
          <p:nvPr/>
        </p:nvSpPr>
        <p:spPr>
          <a:xfrm>
            <a:off x="6621451" y="4186792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6A0FF-C80F-C335-907E-316218FBB2EE}"/>
              </a:ext>
            </a:extLst>
          </p:cNvPr>
          <p:cNvSpPr/>
          <p:nvPr/>
        </p:nvSpPr>
        <p:spPr>
          <a:xfrm>
            <a:off x="6621451" y="2997044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0FA65-BE49-ABB0-8B68-52BCEBC26D41}"/>
              </a:ext>
            </a:extLst>
          </p:cNvPr>
          <p:cNvSpPr/>
          <p:nvPr/>
        </p:nvSpPr>
        <p:spPr>
          <a:xfrm>
            <a:off x="6570029" y="5442923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joke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2EEA27-704D-9C4E-7F1E-8EE4A76C4DDC}"/>
                  </a:ext>
                </a:extLst>
              </p14:cNvPr>
              <p14:cNvContentPartPr/>
              <p14:nvPr/>
            </p14:nvContentPartPr>
            <p14:xfrm>
              <a:off x="3560195" y="1503157"/>
              <a:ext cx="113040" cy="9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2EEA27-704D-9C4E-7F1E-8EE4A76C4D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1195" y="1494517"/>
                <a:ext cx="130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D69538-7815-F0B2-3688-6EF62F5F3619}"/>
                  </a:ext>
                </a:extLst>
              </p14:cNvPr>
              <p14:cNvContentPartPr/>
              <p14:nvPr/>
            </p14:nvContentPartPr>
            <p14:xfrm>
              <a:off x="7074002" y="344454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D69538-7815-F0B2-3688-6EF62F5F36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5002" y="34359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F252D8-BAA4-2B67-EE70-93E6427EE634}"/>
                  </a:ext>
                </a:extLst>
              </p14:cNvPr>
              <p14:cNvContentPartPr/>
              <p14:nvPr/>
            </p14:nvContentPartPr>
            <p14:xfrm>
              <a:off x="6432842" y="6186661"/>
              <a:ext cx="41040" cy="87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F252D8-BAA4-2B67-EE70-93E6427EE6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3842" y="6178021"/>
                <a:ext cx="586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4983AD-6FFB-E0C5-0A2D-62310FFA0E43}"/>
                  </a:ext>
                </a:extLst>
              </p14:cNvPr>
              <p14:cNvContentPartPr/>
              <p14:nvPr/>
            </p14:nvContentPartPr>
            <p14:xfrm>
              <a:off x="6388202" y="3653701"/>
              <a:ext cx="124920" cy="12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4983AD-6FFB-E0C5-0A2D-62310FFA0E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9202" y="3645061"/>
                <a:ext cx="14256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81144-59A7-4C69-9A93-15079E67986A}"/>
              </a:ext>
            </a:extLst>
          </p:cNvPr>
          <p:cNvGrpSpPr/>
          <p:nvPr/>
        </p:nvGrpSpPr>
        <p:grpSpPr>
          <a:xfrm>
            <a:off x="3353915" y="1062517"/>
            <a:ext cx="534960" cy="1389960"/>
            <a:chOff x="3353915" y="1062517"/>
            <a:chExt cx="534960" cy="13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41C87D7-6F92-C6DD-C8DA-A29DD6C2BF6C}"/>
                    </a:ext>
                  </a:extLst>
                </p14:cNvPr>
                <p14:cNvContentPartPr/>
                <p14:nvPr/>
              </p14:nvContentPartPr>
              <p14:xfrm>
                <a:off x="3365795" y="1062517"/>
                <a:ext cx="523080" cy="11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41C87D7-6F92-C6DD-C8DA-A29DD6C2BF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7155" y="1053517"/>
                  <a:ext cx="54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FC4263-73E1-C72B-8947-F39439BFED92}"/>
                    </a:ext>
                  </a:extLst>
                </p14:cNvPr>
                <p14:cNvContentPartPr/>
                <p14:nvPr/>
              </p14:nvContentPartPr>
              <p14:xfrm>
                <a:off x="3353915" y="1116517"/>
                <a:ext cx="287640" cy="1335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FC4263-73E1-C72B-8947-F39439BFED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4915" y="1107517"/>
                  <a:ext cx="305280" cy="135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9FB325-42D8-E5CC-DA18-057CD4E9C724}"/>
              </a:ext>
            </a:extLst>
          </p:cNvPr>
          <p:cNvGrpSpPr/>
          <p:nvPr/>
        </p:nvGrpSpPr>
        <p:grpSpPr>
          <a:xfrm>
            <a:off x="5445155" y="2944957"/>
            <a:ext cx="1177407" cy="2878200"/>
            <a:chOff x="5445155" y="2944957"/>
            <a:chExt cx="1177407" cy="28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C05C66-79C7-2939-7B2C-B966E6D574D6}"/>
                    </a:ext>
                  </a:extLst>
                </p14:cNvPr>
                <p14:cNvContentPartPr/>
                <p14:nvPr/>
              </p14:nvContentPartPr>
              <p14:xfrm>
                <a:off x="6463082" y="3724981"/>
                <a:ext cx="159480" cy="206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C05C66-79C7-2939-7B2C-B966E6D574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4082" y="3716341"/>
                  <a:ext cx="177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DB6796-E85D-044E-8354-5D9749C290C4}"/>
                    </a:ext>
                  </a:extLst>
                </p14:cNvPr>
                <p14:cNvContentPartPr/>
                <p14:nvPr/>
              </p14:nvContentPartPr>
              <p14:xfrm>
                <a:off x="6476402" y="4942501"/>
                <a:ext cx="70560" cy="106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DB6796-E85D-044E-8354-5D9749C290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67402" y="4933501"/>
                  <a:ext cx="88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4D61B0-92D7-410F-ACCC-DD2DAD727029}"/>
                    </a:ext>
                  </a:extLst>
                </p14:cNvPr>
                <p14:cNvContentPartPr/>
                <p14:nvPr/>
              </p14:nvContentPartPr>
              <p14:xfrm>
                <a:off x="6215555" y="2944957"/>
                <a:ext cx="353880" cy="32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4D61B0-92D7-410F-ACCC-DD2DAD7270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06555" y="2936317"/>
                  <a:ext cx="371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8CC08A-E256-5EA1-90A6-54E4FE00A41A}"/>
                    </a:ext>
                  </a:extLst>
                </p14:cNvPr>
                <p14:cNvContentPartPr/>
                <p14:nvPr/>
              </p14:nvContentPartPr>
              <p14:xfrm>
                <a:off x="5800115" y="3326557"/>
                <a:ext cx="781560" cy="111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8CC08A-E256-5EA1-90A6-54E4FE00A4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91115" y="3317917"/>
                  <a:ext cx="799200" cy="11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120DD6-DD03-03FC-3F37-B24D3EB5060B}"/>
                    </a:ext>
                  </a:extLst>
                </p14:cNvPr>
                <p14:cNvContentPartPr/>
                <p14:nvPr/>
              </p14:nvContentPartPr>
              <p14:xfrm>
                <a:off x="5445155" y="3298477"/>
                <a:ext cx="996840" cy="2524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120DD6-DD03-03FC-3F37-B24D3EB506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36515" y="3289837"/>
                  <a:ext cx="1014480" cy="254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9903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49F0F-CF9D-3574-2DBB-7EAB97D019AE}"/>
              </a:ext>
            </a:extLst>
          </p:cNvPr>
          <p:cNvSpPr txBox="1"/>
          <p:nvPr/>
        </p:nvSpPr>
        <p:spPr>
          <a:xfrm>
            <a:off x="818707" y="318977"/>
            <a:ext cx="437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 Testing Demo Angular app structure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B6578E-497D-2779-AA15-FAB682305B1B}"/>
                  </a:ext>
                </a:extLst>
              </p14:cNvPr>
              <p14:cNvContentPartPr/>
              <p14:nvPr/>
            </p14:nvContentPartPr>
            <p14:xfrm>
              <a:off x="2466067" y="1456058"/>
              <a:ext cx="5827680" cy="1430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B6578E-497D-2779-AA15-FAB682305B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7067" y="1447058"/>
                <a:ext cx="5845320" cy="14479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148845E-031E-A802-F287-C70C8DCFB68D}"/>
              </a:ext>
            </a:extLst>
          </p:cNvPr>
          <p:cNvSpPr txBox="1"/>
          <p:nvPr/>
        </p:nvSpPr>
        <p:spPr>
          <a:xfrm>
            <a:off x="2644849" y="2910589"/>
            <a:ext cx="197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BC1519-F085-65CD-DD4F-E193EA3E7B96}"/>
                  </a:ext>
                </a:extLst>
              </p14:cNvPr>
              <p14:cNvContentPartPr/>
              <p14:nvPr/>
            </p14:nvContentPartPr>
            <p14:xfrm>
              <a:off x="2102467" y="2460098"/>
              <a:ext cx="3476160" cy="121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BC1519-F085-65CD-DD4F-E193EA3E7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3467" y="2451098"/>
                <a:ext cx="3493800" cy="12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CE2B601-4DB7-4AFC-0148-A728B7BEA37B}"/>
              </a:ext>
            </a:extLst>
          </p:cNvPr>
          <p:cNvGrpSpPr/>
          <p:nvPr/>
        </p:nvGrpSpPr>
        <p:grpSpPr>
          <a:xfrm>
            <a:off x="3429067" y="2153018"/>
            <a:ext cx="138240" cy="59040"/>
            <a:chOff x="3429067" y="2153018"/>
            <a:chExt cx="138240" cy="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7C9F45-2619-3C9E-8049-E18A96C82F8D}"/>
                    </a:ext>
                  </a:extLst>
                </p14:cNvPr>
                <p14:cNvContentPartPr/>
                <p14:nvPr/>
              </p14:nvContentPartPr>
              <p14:xfrm>
                <a:off x="3429067" y="221169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7C9F45-2619-3C9E-8049-E18A96C82F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20067" y="22026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08E6C1-21DA-5FD6-46B6-7B567FD97D4F}"/>
                    </a:ext>
                  </a:extLst>
                </p14:cNvPr>
                <p14:cNvContentPartPr/>
                <p14:nvPr/>
              </p14:nvContentPartPr>
              <p14:xfrm>
                <a:off x="3566947" y="2153018"/>
                <a:ext cx="360" cy="2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08E6C1-21DA-5FD6-46B6-7B567FD97D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58307" y="2144018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A9BCD3D-5BC4-69E7-CEED-D638CD79B309}"/>
              </a:ext>
            </a:extLst>
          </p:cNvPr>
          <p:cNvSpPr txBox="1"/>
          <p:nvPr/>
        </p:nvSpPr>
        <p:spPr>
          <a:xfrm>
            <a:off x="3158756" y="2197396"/>
            <a:ext cx="437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04C87-901E-1B18-E9CE-4D78D8DA8441}"/>
              </a:ext>
            </a:extLst>
          </p:cNvPr>
          <p:cNvSpPr txBox="1"/>
          <p:nvPr/>
        </p:nvSpPr>
        <p:spPr>
          <a:xfrm>
            <a:off x="7490516" y="3677618"/>
            <a:ext cx="209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Calculator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0CCB3-746B-BCB3-3AEA-B5268B4A5E63}"/>
              </a:ext>
            </a:extLst>
          </p:cNvPr>
          <p:cNvSpPr txBox="1"/>
          <p:nvPr/>
        </p:nvSpPr>
        <p:spPr>
          <a:xfrm>
            <a:off x="2854156" y="3940320"/>
            <a:ext cx="176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Calculator Class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D57BCA-52B0-85B3-C54C-F1018F767282}"/>
                  </a:ext>
                </a:extLst>
              </p14:cNvPr>
              <p14:cNvContentPartPr/>
              <p14:nvPr/>
            </p14:nvContentPartPr>
            <p14:xfrm>
              <a:off x="2359180" y="3390698"/>
              <a:ext cx="2404440" cy="1661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D57BCA-52B0-85B3-C54C-F1018F7672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1540" y="3372698"/>
                <a:ext cx="2440080" cy="16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BF2E226-DD11-7D77-AA47-F9DBDBA45246}"/>
                  </a:ext>
                </a:extLst>
              </p14:cNvPr>
              <p14:cNvContentPartPr/>
              <p14:nvPr/>
            </p14:nvContentPartPr>
            <p14:xfrm>
              <a:off x="4518820" y="3811538"/>
              <a:ext cx="2714040" cy="563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BF2E226-DD11-7D77-AA47-F9DBDBA452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5180" y="3703898"/>
                <a:ext cx="282168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3E8B580-45C7-2433-AEDC-7569147CAC63}"/>
                  </a:ext>
                </a:extLst>
              </p14:cNvPr>
              <p14:cNvContentPartPr/>
              <p14:nvPr/>
            </p14:nvContentPartPr>
            <p14:xfrm>
              <a:off x="4469500" y="3652418"/>
              <a:ext cx="609480" cy="1093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3E8B580-45C7-2433-AEDC-7569147CAC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15860" y="3544418"/>
                <a:ext cx="717120" cy="13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58BFA9-E4D1-E114-616C-A04E4E25E398}"/>
                  </a:ext>
                </a:extLst>
              </p14:cNvPr>
              <p14:cNvContentPartPr/>
              <p14:nvPr/>
            </p14:nvContentPartPr>
            <p14:xfrm>
              <a:off x="7213060" y="3177938"/>
              <a:ext cx="2748960" cy="1501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58BFA9-E4D1-E114-616C-A04E4E25E3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59060" y="3069938"/>
                <a:ext cx="2856600" cy="17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6944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E7C6C-17BE-6920-3E70-9086A65E34AB}"/>
              </a:ext>
            </a:extLst>
          </p:cNvPr>
          <p:cNvSpPr/>
          <p:nvPr/>
        </p:nvSpPr>
        <p:spPr>
          <a:xfrm>
            <a:off x="640596" y="1053885"/>
            <a:ext cx="2040611" cy="171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C# object in the API</a:t>
            </a:r>
          </a:p>
          <a:p>
            <a:r>
              <a:rPr lang="en-US" dirty="0"/>
              <a:t>Class Person{</a:t>
            </a:r>
          </a:p>
          <a:p>
            <a:r>
              <a:rPr lang="en-US" dirty="0"/>
              <a:t>Name = “Mark”</a:t>
            </a:r>
          </a:p>
          <a:p>
            <a:r>
              <a:rPr lang="en-US" dirty="0"/>
              <a:t>Age=43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752BF-0282-4D4B-0577-C3068574D684}"/>
              </a:ext>
            </a:extLst>
          </p:cNvPr>
          <p:cNvSpPr txBox="1"/>
          <p:nvPr/>
        </p:nvSpPr>
        <p:spPr>
          <a:xfrm>
            <a:off x="909234" y="278969"/>
            <a:ext cx="794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example of a response from a  C# program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6D4B91-F3DA-0C53-20C7-B76F8729844B}"/>
              </a:ext>
            </a:extLst>
          </p:cNvPr>
          <p:cNvSpPr/>
          <p:nvPr/>
        </p:nvSpPr>
        <p:spPr>
          <a:xfrm>
            <a:off x="3053166" y="769749"/>
            <a:ext cx="3115160" cy="5770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the controller action method,</a:t>
            </a:r>
          </a:p>
          <a:p>
            <a:r>
              <a:rPr lang="en-US" dirty="0"/>
              <a:t>The C# object is </a:t>
            </a:r>
          </a:p>
          <a:p>
            <a:pPr marL="342900" indent="-342900">
              <a:buAutoNum type="arabicPeriod"/>
            </a:pPr>
            <a:r>
              <a:rPr lang="en-US" dirty="0"/>
              <a:t>converted to JSON format,</a:t>
            </a:r>
          </a:p>
          <a:p>
            <a:pPr marL="342900" indent="-342900">
              <a:buAutoNum type="arabicPeriod"/>
            </a:pPr>
            <a:r>
              <a:rPr lang="en-US" dirty="0"/>
              <a:t>It is converted to a string format as JSON</a:t>
            </a:r>
          </a:p>
          <a:p>
            <a:pPr marL="342900" indent="-342900">
              <a:buAutoNum type="arabicPeriod"/>
            </a:pPr>
            <a:r>
              <a:rPr lang="en-US" dirty="0"/>
              <a:t>Serialized (110101101101010101011010101011011010101010101101010101010101010101010110101010101010101101010)</a:t>
            </a:r>
          </a:p>
          <a:p>
            <a:pPr marL="342900" indent="-342900">
              <a:buAutoNum type="arabicPeriod"/>
            </a:pPr>
            <a:r>
              <a:rPr lang="en-US" dirty="0"/>
              <a:t>Placed into the body to the response. (don’t forget the status code)</a:t>
            </a:r>
          </a:p>
          <a:p>
            <a:pPr marL="342900" indent="-342900">
              <a:buAutoNum type="arabicPeriod"/>
            </a:pPr>
            <a:r>
              <a:rPr lang="en-US" dirty="0"/>
              <a:t>Sent back to the client.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98C89-DD27-AC45-86B7-8C8B813CB26E}"/>
              </a:ext>
            </a:extLst>
          </p:cNvPr>
          <p:cNvSpPr/>
          <p:nvPr/>
        </p:nvSpPr>
        <p:spPr>
          <a:xfrm>
            <a:off x="6046921" y="2661789"/>
            <a:ext cx="2291167" cy="171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JSON Format of the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“Name” : “Mark”</a:t>
            </a:r>
          </a:p>
          <a:p>
            <a:r>
              <a:rPr lang="en-US" dirty="0"/>
              <a:t>“Age”:43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D0C625-622D-826D-CB4F-DD3653573AED}"/>
              </a:ext>
            </a:extLst>
          </p:cNvPr>
          <p:cNvSpPr/>
          <p:nvPr/>
        </p:nvSpPr>
        <p:spPr>
          <a:xfrm>
            <a:off x="8676467" y="634094"/>
            <a:ext cx="3115160" cy="5770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FrontEnd</a:t>
            </a:r>
            <a:r>
              <a:rPr lang="en-US" dirty="0"/>
              <a:t> (FE) – </a:t>
            </a:r>
          </a:p>
          <a:p>
            <a:r>
              <a:rPr lang="en-US" dirty="0"/>
              <a:t>After arrival, the serialized string is </a:t>
            </a:r>
          </a:p>
          <a:p>
            <a:pPr marL="342900" indent="-342900">
              <a:buAutoNum type="arabicPeriod"/>
            </a:pPr>
            <a:r>
              <a:rPr lang="en-US" dirty="0"/>
              <a:t>Deserialized</a:t>
            </a:r>
          </a:p>
          <a:p>
            <a:pPr marL="342900" indent="-342900">
              <a:buAutoNum type="arabicPeriod"/>
            </a:pPr>
            <a:r>
              <a:rPr lang="en-US" dirty="0"/>
              <a:t>Converted to JSON</a:t>
            </a:r>
          </a:p>
          <a:p>
            <a:pPr marL="342900" indent="-342900">
              <a:buAutoNum type="arabicPeriod"/>
            </a:pPr>
            <a:r>
              <a:rPr lang="en-US" dirty="0"/>
              <a:t>Converted to the model you have waiting for it in the FE.</a:t>
            </a:r>
          </a:p>
          <a:p>
            <a:pPr marL="342900" indent="-342900">
              <a:buAutoNum type="arabicPeriod"/>
            </a:pPr>
            <a:r>
              <a:rPr lang="en-US" dirty="0"/>
              <a:t>NOW you can use it.</a:t>
            </a:r>
          </a:p>
          <a:p>
            <a:pPr marL="342900" indent="-342900">
              <a:buAutoNum type="arabicPeriod"/>
            </a:pPr>
            <a:r>
              <a:rPr lang="en-US" dirty="0"/>
              <a:t>Display data to the user.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3DD6DD-AC59-E08C-E4CA-E837B335D299}"/>
              </a:ext>
            </a:extLst>
          </p:cNvPr>
          <p:cNvSpPr/>
          <p:nvPr/>
        </p:nvSpPr>
        <p:spPr>
          <a:xfrm>
            <a:off x="9270569" y="5003369"/>
            <a:ext cx="2040611" cy="171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C# object in </a:t>
            </a:r>
            <a:r>
              <a:rPr lang="en-US"/>
              <a:t>the console app</a:t>
            </a:r>
            <a:endParaRPr lang="en-US" dirty="0"/>
          </a:p>
          <a:p>
            <a:r>
              <a:rPr lang="en-US" dirty="0"/>
              <a:t>Class Person{</a:t>
            </a:r>
          </a:p>
          <a:p>
            <a:r>
              <a:rPr lang="en-US" dirty="0"/>
              <a:t>Name = “Mark”</a:t>
            </a:r>
          </a:p>
          <a:p>
            <a:r>
              <a:rPr lang="en-US" dirty="0"/>
              <a:t>Age=43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572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 – The Pillars of Success at Revature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1929</Words>
  <Application>Microsoft Office PowerPoint</Application>
  <PresentationFormat>Widescreen</PresentationFormat>
  <Paragraphs>405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Marks Drawrings</vt:lpstr>
      <vt:lpstr>PowerPoint Presentation</vt:lpstr>
      <vt:lpstr>PowerPoint Presentation</vt:lpstr>
      <vt:lpstr>RPS OOP Planning</vt:lpstr>
      <vt:lpstr>PowerPoint Presentation</vt:lpstr>
      <vt:lpstr>N.E.R.T.I.E. – The Pillars of Success at Revature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  <vt:lpstr>Repo Pattern RPS Console structure</vt:lpstr>
      <vt:lpstr>Repo pattern Project file structure</vt:lpstr>
      <vt:lpstr>Async/ await</vt:lpstr>
      <vt:lpstr>MultiThreading</vt:lpstr>
      <vt:lpstr>Service Oriented Architecture (SOA)</vt:lpstr>
      <vt:lpstr>P1 Brainstorming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44</cp:revision>
  <dcterms:created xsi:type="dcterms:W3CDTF">2022-07-20T02:04:09Z</dcterms:created>
  <dcterms:modified xsi:type="dcterms:W3CDTF">2022-10-19T21:53:05Z</dcterms:modified>
</cp:coreProperties>
</file>