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7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901" y="-72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18" name="그림 17" descr="pngtree-abstract-black-background-with-color-network-image_31306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36503" y="864295"/>
              <a:ext cx="2880320" cy="3744416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accent3">
                  <a:lumMod val="60000"/>
                  <a:lumOff val="40000"/>
                  <a:alpha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으로 구부러진 화살표 8"/>
            <p:cNvSpPr/>
            <p:nvPr/>
          </p:nvSpPr>
          <p:spPr>
            <a:xfrm rot="20016877">
              <a:off x="3011424" y="2256775"/>
              <a:ext cx="765648" cy="1416727"/>
            </a:xfrm>
            <a:prstGeom prst="curvedRightArrow">
              <a:avLst>
                <a:gd name="adj1" fmla="val 13459"/>
                <a:gd name="adj2" fmla="val 43445"/>
                <a:gd name="adj3" fmla="val 25000"/>
              </a:avLst>
            </a:prstGeom>
            <a:solidFill>
              <a:srgbClr val="FF0000">
                <a:alpha val="6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231" y="864295"/>
              <a:ext cx="2210862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방명록</a:t>
              </a:r>
              <a: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/>
              </a:r>
              <a:b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</a:br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프로그램</a:t>
              </a:r>
              <a:endParaRPr lang="en-US" altLang="ko-KR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4752727"/>
              <a:ext cx="5761038" cy="1008311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년도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월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일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시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분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초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/>
              </a:r>
              <a:b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</a:b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</a:t>
              </a: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</a:t>
              </a: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님 환영합니다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!</a:t>
              </a:r>
            </a:p>
            <a:p>
              <a:pPr algn="ctr"/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(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일단 예시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)</a:t>
              </a:r>
              <a:endParaRPr lang="ko-KR" altLang="en-US" sz="1800" dirty="0">
                <a:latin typeface="DX영화자막 M" pitchFamily="18" charset="-127"/>
                <a:ea typeface="DX영화자막 M" pitchFamily="18" charset="-127"/>
              </a:endParaRPr>
            </a:p>
          </p:txBody>
        </p:sp>
        <p:pic>
          <p:nvPicPr>
            <p:cNvPr id="14" name="그림 13" descr="다운로드-removebg-previ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4575" y="1080319"/>
              <a:ext cx="2080260" cy="1402080"/>
            </a:xfrm>
            <a:prstGeom prst="rect">
              <a:avLst/>
            </a:prstGeom>
          </p:spPr>
        </p:pic>
        <p:pic>
          <p:nvPicPr>
            <p:cNvPr id="17" name="그림 16" descr="ê·¸ë¦¼1-removebg-previe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0639" y="3096543"/>
              <a:ext cx="1455420" cy="154686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32247" y="3024535"/>
              <a:ext cx="2088232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rPr>
                <a:t>회원가</a:t>
              </a:r>
              <a:r>
                <a:rPr lang="ko-KR" altLang="en-US" sz="2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rPr>
                <a:t>입</a:t>
              </a:r>
              <a:endPara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2247" y="3744615"/>
              <a:ext cx="2088232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rPr>
                <a:t>방명록 보기</a:t>
              </a:r>
              <a:endPara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grpSp>
          <p:nvGrpSpPr>
            <p:cNvPr id="2" name="그룹 20"/>
            <p:cNvGrpSpPr/>
            <p:nvPr/>
          </p:nvGrpSpPr>
          <p:grpSpPr>
            <a:xfrm>
              <a:off x="0" y="0"/>
              <a:ext cx="5761038" cy="5761038"/>
              <a:chOff x="0" y="0"/>
              <a:chExt cx="5761038" cy="5761038"/>
            </a:xfrm>
          </p:grpSpPr>
          <p:pic>
            <p:nvPicPr>
              <p:cNvPr id="18" name="그림 17" descr="pngtree-abstract-black-background-with-color-network-image_313068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1038"/>
                <a:ext cx="5760000" cy="5760000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0" y="0"/>
                <a:ext cx="5761038" cy="576103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88231" y="385207"/>
                <a:ext cx="2210862" cy="16312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ko-KR" altLang="en-US" sz="5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1훈떡볶이 R" pitchFamily="18" charset="-127"/>
                    <a:ea typeface="1훈떡볶이 R" pitchFamily="18" charset="-127"/>
                  </a:rPr>
                  <a:t>방명록</a:t>
                </a:r>
                <a:r>
                  <a:rPr lang="en-US" altLang="ko-KR" sz="5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1훈떡볶이 R" pitchFamily="18" charset="-127"/>
                    <a:ea typeface="1훈떡볶이 R" pitchFamily="18" charset="-127"/>
                  </a:rPr>
                  <a:t/>
                </a:r>
                <a:br>
                  <a:rPr lang="en-US" altLang="ko-KR" sz="5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1훈떡볶이 R" pitchFamily="18" charset="-127"/>
                    <a:ea typeface="1훈떡볶이 R" pitchFamily="18" charset="-127"/>
                  </a:rPr>
                </a:br>
                <a:r>
                  <a:rPr lang="ko-KR" altLang="en-US" sz="5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1훈떡볶이 R" pitchFamily="18" charset="-127"/>
                    <a:ea typeface="1훈떡볶이 R" pitchFamily="18" charset="-127"/>
                  </a:rPr>
                  <a:t>프로그램</a:t>
                </a:r>
                <a:endParaRPr lang="en-US" altLang="ko-KR" sz="5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2207" y="2664495"/>
                <a:ext cx="5616624" cy="280831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>
                  <a:latin typeface="DX영화자막 M" pitchFamily="18" charset="-127"/>
                  <a:ea typeface="DX영화자막 M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32247" y="2088431"/>
                <a:ext cx="2088232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200" b="1" dirty="0" smtClean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ea typeface="Black Han Sans" pitchFamily="2" charset="-127"/>
                  </a:rPr>
                  <a:t>회원가</a:t>
                </a:r>
                <a:r>
                  <a:rPr lang="ko-KR" altLang="en-US" sz="2200" b="1" dirty="0" smtClean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ea typeface="Black Han Sans" pitchFamily="2" charset="-127"/>
                  </a:rPr>
                  <a:t>입</a:t>
                </a:r>
                <a:endParaRPr lang="ko-KR" altLang="en-US" sz="22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40559" y="2088431"/>
                <a:ext cx="2088232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200" b="1" dirty="0" smtClean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  <a:ea typeface="Black Han Sans" pitchFamily="2" charset="-127"/>
                  </a:rPr>
                  <a:t>방명록 보기</a:t>
                </a:r>
                <a:endParaRPr lang="ko-KR" altLang="en-US" sz="22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44215" y="2736503"/>
              <a:ext cx="2664296" cy="266429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2527" y="2736503"/>
              <a:ext cx="2664296" cy="266429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그룹 270"/>
          <p:cNvGrpSpPr/>
          <p:nvPr/>
        </p:nvGrpSpPr>
        <p:grpSpPr>
          <a:xfrm>
            <a:off x="199" y="-2"/>
            <a:ext cx="5760000" cy="5760000"/>
            <a:chOff x="199" y="-2"/>
            <a:chExt cx="5760000" cy="5760000"/>
          </a:xfrm>
        </p:grpSpPr>
        <p:pic>
          <p:nvPicPr>
            <p:cNvPr id="262" name="그림 261" descr="thumb_l_B20E759027CB3D199D40FEFBC5870A10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" y="-2"/>
              <a:ext cx="5760000" cy="5760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504255" y="1008311"/>
              <a:ext cx="1440160" cy="2160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ko-KR" altLang="en-US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날짜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16423" y="1008311"/>
              <a:ext cx="1440000" cy="2160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ko-KR" altLang="en-US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시</a:t>
              </a:r>
              <a:r>
                <a:rPr lang="ko-KR" altLang="en-US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간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4215" y="1008311"/>
              <a:ext cx="287992" cy="2160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28591" y="1008311"/>
              <a:ext cx="864096" cy="2160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ko-KR" altLang="en-US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이름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64695" y="1008311"/>
              <a:ext cx="1224136" cy="2160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ko-KR" altLang="en-US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소속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4255" y="1296343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6423" y="1296343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215" y="1296343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28591" y="1296343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64695" y="1296343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4255" y="1584375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16423" y="1584375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4215" y="1584375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2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28591" y="1584375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64695" y="1584375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4255" y="1872407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6423" y="1872407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4215" y="1872407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3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28591" y="1872407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64695" y="1872407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04255" y="2160439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016423" y="2160439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44215" y="2160439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4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528591" y="2160439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64695" y="2160439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4255" y="2448471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16423" y="2448471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44215" y="2448471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ko-KR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5</a:t>
              </a:r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28591" y="2448471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64695" y="2448471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4255" y="2736503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16423" y="2736503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4215" y="2736503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28591" y="2736503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464695" y="2736503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04255" y="3024535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16423" y="3024535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44215" y="3024535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28591" y="3024535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464695" y="3024535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4255" y="3312567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016423" y="3312567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4215" y="3312567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28591" y="3312567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64695" y="3312567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04255" y="3600599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016423" y="3600599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44215" y="3600599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528591" y="3600599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464695" y="3600599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04255" y="3888631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016423" y="3888631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44215" y="3888631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528591" y="3888631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464695" y="3888631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04255" y="4176663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016423" y="4176663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44215" y="4176663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528591" y="4176663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64695" y="4176663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04255" y="4464695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016423" y="4464695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4215" y="4464695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28591" y="4464695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464695" y="4464695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04255" y="4752727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016423" y="4752727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44215" y="4752727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528591" y="4752727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64695" y="4752727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04255" y="5040759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016423" y="5040759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44215" y="5040759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528591" y="5040759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464695" y="5040759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04255" y="5328791"/>
              <a:ext cx="144016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016423" y="5328791"/>
              <a:ext cx="1440000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44215" y="5328791"/>
              <a:ext cx="287992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528591" y="5328791"/>
              <a:ext cx="86409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4464695" y="5328791"/>
              <a:ext cx="1224136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215" y="21622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0" b="1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vN 즐거운이야기 Bold" pitchFamily="18" charset="-127"/>
                  <a:ea typeface="tvN 즐거운이야기 Bold" pitchFamily="18" charset="-127"/>
                </a:rPr>
                <a:t>방명록</a:t>
              </a:r>
              <a:endParaRPr lang="ko-KR" altLang="en-US" sz="6000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4176663" y="288231"/>
              <a:ext cx="1368152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rPr>
                <a:t>돌아가기</a:t>
              </a:r>
              <a:endPara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endParaRPr>
            </a:p>
          </p:txBody>
        </p:sp>
        <p:grpSp>
          <p:nvGrpSpPr>
            <p:cNvPr id="265" name="그룹 264"/>
            <p:cNvGrpSpPr/>
            <p:nvPr/>
          </p:nvGrpSpPr>
          <p:grpSpPr>
            <a:xfrm>
              <a:off x="2520479" y="360198"/>
              <a:ext cx="432048" cy="432089"/>
              <a:chOff x="7524328" y="764704"/>
              <a:chExt cx="432000" cy="432000"/>
            </a:xfrm>
            <a:effectLst/>
          </p:grpSpPr>
          <p:sp>
            <p:nvSpPr>
              <p:cNvPr id="266" name="직사각형 265"/>
              <p:cNvSpPr/>
              <p:nvPr/>
            </p:nvSpPr>
            <p:spPr>
              <a:xfrm>
                <a:off x="7524328" y="764704"/>
                <a:ext cx="432000" cy="43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67" name="갈매기형 수장 266"/>
              <p:cNvSpPr/>
              <p:nvPr/>
            </p:nvSpPr>
            <p:spPr>
              <a:xfrm>
                <a:off x="7596336" y="83671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ko-KR" altLang="en-US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 flipH="1">
              <a:off x="1944415" y="360156"/>
              <a:ext cx="432048" cy="432089"/>
              <a:chOff x="7524328" y="764704"/>
              <a:chExt cx="432000" cy="432000"/>
            </a:xfrm>
            <a:effectLst/>
          </p:grpSpPr>
          <p:sp>
            <p:nvSpPr>
              <p:cNvPr id="269" name="직사각형 268"/>
              <p:cNvSpPr/>
              <p:nvPr/>
            </p:nvSpPr>
            <p:spPr>
              <a:xfrm>
                <a:off x="7524328" y="764704"/>
                <a:ext cx="432000" cy="43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70" name="갈매기형 수장 269"/>
              <p:cNvSpPr/>
              <p:nvPr/>
            </p:nvSpPr>
            <p:spPr>
              <a:xfrm>
                <a:off x="7596336" y="83671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ko-KR" altLang="en-US" sz="1000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</Words>
  <Application>Microsoft Office PowerPoint</Application>
  <PresentationFormat>사용자 지정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11</cp:revision>
  <dcterms:created xsi:type="dcterms:W3CDTF">2020-08-05T07:46:42Z</dcterms:created>
  <dcterms:modified xsi:type="dcterms:W3CDTF">2020-08-05T09:30:29Z</dcterms:modified>
</cp:coreProperties>
</file>