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5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thumb_l_16429B482F0CA3F3D9D3320322428422.jpg"/>
          <p:cNvPicPr preferRelativeResize="0"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A09B-62BE-4019-80EB-C5C500F4323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thumb_l_16429B482F0CA3F3D9D3320322428422.jpg"/>
          <p:cNvPicPr preferRelativeResize="0"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75fdcab110ae11f155ed96f428a86ae.pn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32656"/>
            <a:ext cx="6264696" cy="62646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30682" y="1497558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>
                  <a:prstDash val="solid"/>
                </a:ln>
                <a:solidFill>
                  <a:srgbClr val="92D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해면 조</a:t>
            </a:r>
            <a:endParaRPr lang="en-US" altLang="ko-KR" sz="5400" b="1" cap="none" spc="0" dirty="0">
              <a:ln>
                <a:prstDash val="solid"/>
              </a:ln>
              <a:solidFill>
                <a:srgbClr val="92D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4208" y="3146192"/>
            <a:ext cx="258756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10132 </a:t>
            </a:r>
            <a:r>
              <a:rPr lang="ko-KR" altLang="en-US" sz="3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허준행</a:t>
            </a:r>
            <a:endParaRPr lang="en-US" altLang="ko-KR" sz="3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en-US" altLang="ko-KR" sz="3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20714 </a:t>
            </a:r>
            <a:r>
              <a:rPr lang="ko-KR" altLang="en-US" sz="3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박민성</a:t>
            </a:r>
            <a:endParaRPr lang="en-US" altLang="ko-KR" sz="3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en-US" altLang="ko-K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20807 </a:t>
            </a:r>
            <a:r>
              <a:rPr lang="ko-KR" altLang="en-US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윤석준</a:t>
            </a:r>
            <a:endParaRPr lang="en-US" altLang="ko-KR" sz="3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en-US" altLang="ko-KR" sz="3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21034 </a:t>
            </a:r>
            <a:r>
              <a:rPr lang="ko-KR" altLang="en-US" sz="3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장현규</a:t>
            </a:r>
            <a:endParaRPr lang="en-US" altLang="ko-KR" sz="3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6113" y="404664"/>
            <a:ext cx="2573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제작 동기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808" y="1845979"/>
            <a:ext cx="607570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코로나 때문에 방명록을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작성해야만 이용할 수 있는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/>
            </a:r>
            <a:b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시설들이 늘어났다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이러한 방명록을 작성하는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/>
            </a:r>
            <a:b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것은 너무나도 번거롭다고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/>
            </a:r>
            <a:b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여겨졌다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따라서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, 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조금 더 편리하게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방명록을 작성할 수 있도록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/>
            </a:r>
            <a:b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방명록 프로그램을 제작해 보았다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24128" y="1989995"/>
            <a:ext cx="2736304" cy="3384376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chemeClr val="accent3">
                <a:lumMod val="60000"/>
                <a:lumOff val="40000"/>
                <a:alpha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으로 구부러진 화살표 8"/>
          <p:cNvSpPr/>
          <p:nvPr/>
        </p:nvSpPr>
        <p:spPr>
          <a:xfrm rot="20016877">
            <a:off x="5942426" y="3283545"/>
            <a:ext cx="574236" cy="1117035"/>
          </a:xfrm>
          <a:prstGeom prst="curvedRightArrow">
            <a:avLst>
              <a:gd name="adj1" fmla="val 13459"/>
              <a:gd name="adj2" fmla="val 43445"/>
              <a:gd name="adj3" fmla="val 25000"/>
            </a:avLst>
          </a:prstGeom>
          <a:solidFill>
            <a:srgbClr val="FF0000">
              <a:alpha val="6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 descr="다운로드-removebg-pre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2422043"/>
            <a:ext cx="1697772" cy="1144286"/>
          </a:xfrm>
          <a:prstGeom prst="rect">
            <a:avLst/>
          </a:prstGeom>
        </p:spPr>
      </p:pic>
      <p:pic>
        <p:nvPicPr>
          <p:cNvPr id="11" name="그림 10" descr="ê·¸ë¦¼1-removebg-preview.pn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3934211"/>
            <a:ext cx="1080000" cy="11353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6114" y="404664"/>
            <a:ext cx="2573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작</a:t>
            </a:r>
            <a:r>
              <a:rPr lang="ko-KR" altLang="en-US" sz="5400" b="1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품</a:t>
            </a:r>
            <a:r>
              <a:rPr lang="ko-KR" altLang="en-US" sz="5400" b="1" cap="none" spc="0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 설계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6538" y="2379652"/>
            <a:ext cx="815640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처음에는 휴대폰 어플리케이션을 이용하여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/>
            </a:r>
            <a:b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사용자의 정보를 입력 받은 뒤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, 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이러한 정보를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/>
            </a:r>
            <a:b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바탕으로 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NFC 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기술을 이용하여 정보를 입력하는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시스템으로 설계하였다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하지만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작품을 만드는 과정에서 휴대폰이 아니라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컴퓨터를 사용해야 한다면 휴대폰이 아닌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컴퓨터로 입력 받는 방식이 더 좋다고 느꼈고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설계한 것에서 약간 수정하게 되었다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lh6.googleusercontent.com/qMlU-QzPgBpQYk6NP5cGKVnwLdh2FhJ2-nrorlizkEofnM3iUe3hsBBPZNbQYrSU8y3RBqb1NszmMSNVixK9CXJUebi78Nia4Xv7X08jzrZcq03JFRb69iAfB9nRlRK1JG0uVna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04664"/>
            <a:ext cx="1016684" cy="1764493"/>
          </a:xfrm>
          <a:prstGeom prst="rect">
            <a:avLst/>
          </a:prstGeom>
          <a:noFill/>
        </p:spPr>
      </p:pic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 descr="1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404664"/>
            <a:ext cx="3312368" cy="1856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6114" y="404664"/>
            <a:ext cx="2573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작</a:t>
            </a:r>
            <a:r>
              <a:rPr lang="ko-KR" altLang="en-US" sz="5400" b="1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품</a:t>
            </a:r>
            <a:r>
              <a:rPr lang="ko-KR" altLang="en-US" sz="5400" b="1" cap="none" spc="0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 소개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6" name="Picture 2" descr="C:\Users\ediso\AppData\Local\Microsoft\Windows\INetCache\IE\SLW0CT6R\arduino-2168193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708920"/>
            <a:ext cx="2520280" cy="1785198"/>
          </a:xfrm>
          <a:prstGeom prst="rect">
            <a:avLst/>
          </a:prstGeom>
          <a:noFill/>
        </p:spPr>
      </p:pic>
      <p:pic>
        <p:nvPicPr>
          <p:cNvPr id="16388" name="Picture 4" descr="C:\Users\ediso\AppData\Local\Microsoft\Windows\INetCache\IE\VHVK0PS2\rfid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140968"/>
            <a:ext cx="1872208" cy="1591377"/>
          </a:xfrm>
          <a:prstGeom prst="rect">
            <a:avLst/>
          </a:prstGeom>
          <a:noFill/>
        </p:spPr>
      </p:pic>
      <p:pic>
        <p:nvPicPr>
          <p:cNvPr id="16392" name="Picture 8" descr="C:\Users\ediso\AppData\Local\Microsoft\Windows\INetCache\IE\VHVK0PS2\3_color_LEDs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628800"/>
            <a:ext cx="1008112" cy="1090809"/>
          </a:xfrm>
          <a:prstGeom prst="rect">
            <a:avLst/>
          </a:prstGeom>
          <a:noFill/>
        </p:spPr>
      </p:pic>
      <p:pic>
        <p:nvPicPr>
          <p:cNvPr id="16393" name="Picture 9" descr="C:\Users\ediso\AppData\Local\Microsoft\Windows\INetCache\IE\DUFG9S9C\600px-Python-logo-notext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620688"/>
            <a:ext cx="1565920" cy="1565920"/>
          </a:xfrm>
          <a:prstGeom prst="rect">
            <a:avLst/>
          </a:prstGeom>
          <a:noFill/>
        </p:spPr>
      </p:pic>
      <p:pic>
        <p:nvPicPr>
          <p:cNvPr id="16395" name="Picture 11" descr="C:\Users\ediso\AppData\Local\Microsoft\Windows\INetCache\IE\02K5RI8M\EvGl8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708920"/>
            <a:ext cx="2203445" cy="1377153"/>
          </a:xfrm>
          <a:prstGeom prst="rect">
            <a:avLst/>
          </a:prstGeom>
          <a:noFill/>
        </p:spPr>
      </p:pic>
      <p:pic>
        <p:nvPicPr>
          <p:cNvPr id="16397" name="Picture 13" descr="C:\Users\ediso\AppData\Local\Microsoft\Windows\INetCache\IE\DUFG9S9C\270FFD3E566F99F51A[1].png"/>
          <p:cNvPicPr>
            <a:picLocks noChangeAspect="1" noChangeArrowheads="1"/>
          </p:cNvPicPr>
          <p:nvPr/>
        </p:nvPicPr>
        <p:blipFill>
          <a:blip r:embed="rId7" cstate="print"/>
          <a:srcRect l="34882" r="43953" b="60426"/>
          <a:stretch>
            <a:fillRect/>
          </a:stretch>
        </p:blipFill>
        <p:spPr bwMode="auto">
          <a:xfrm>
            <a:off x="683568" y="5157192"/>
            <a:ext cx="1008112" cy="1093286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755576" y="2780928"/>
            <a:ext cx="652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Led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1520" y="4581128"/>
            <a:ext cx="17764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RFID-RC522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1400" y="6309320"/>
            <a:ext cx="14863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err="1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피에조</a:t>
            </a:r>
            <a:r>
              <a:rPr lang="ko-KR" altLang="en-US" sz="20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2000" b="1" dirty="0" err="1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부저</a:t>
            </a:r>
            <a:endParaRPr lang="en-US" altLang="ko-KR" sz="2000" b="1" dirty="0" smtClean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15816" y="4653136"/>
            <a:ext cx="11576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dirty="0" err="1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아두이노</a:t>
            </a:r>
            <a:endParaRPr lang="en-US" altLang="ko-KR" sz="2000" b="1" dirty="0" smtClean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92280" y="4221088"/>
            <a:ext cx="6767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 smtClean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GUI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716016" y="2420888"/>
            <a:ext cx="14638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dirty="0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시리얼 통신</a:t>
            </a:r>
            <a:endParaRPr lang="en-US" altLang="ko-KR" sz="2000" b="1" dirty="0" smtClean="0">
              <a:ln>
                <a:prstDash val="solid"/>
              </a:ln>
              <a:solidFill>
                <a:srgbClr val="FFC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16398" name="Picture 14" descr="C:\Users\ediso\AppData\Local\Microsoft\Windows\INetCache\IE\DUFG9S9C\refresh-154688_64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924944"/>
            <a:ext cx="1584176" cy="1408431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6919461" y="2276872"/>
            <a:ext cx="9124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dirty="0" err="1" smtClean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파이썬</a:t>
            </a:r>
            <a:endParaRPr lang="en-US" altLang="ko-KR" sz="2000" b="1" dirty="0" smtClean="0">
              <a:ln>
                <a:prstDash val="solid"/>
              </a:ln>
              <a:solidFill>
                <a:srgbClr val="00B05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1027" name="Picture 3" descr="C:\Users\ediso\AppData\Local\Microsoft\Windows\INetCache\IE\02K5RI8M\1024px-Applications-database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0232" y="4725144"/>
            <a:ext cx="1556792" cy="155679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688019" y="6309320"/>
            <a:ext cx="14843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 smtClean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Data Base</a:t>
            </a:r>
            <a:endParaRPr lang="en-US" altLang="ko-KR" sz="2000" b="1" dirty="0" smtClean="0">
              <a:ln>
                <a:prstDash val="solid"/>
              </a:ln>
              <a:solidFill>
                <a:srgbClr val="00B05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2673" y="404664"/>
            <a:ext cx="4171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기능 </a:t>
            </a:r>
            <a:r>
              <a:rPr lang="en-US" altLang="ko-KR" sz="5400" b="1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- </a:t>
            </a:r>
            <a:r>
              <a:rPr lang="ko-KR" altLang="en-US" sz="5400" b="1" dirty="0" err="1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아두이노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8" name="Picture 4" descr="C:\Users\ediso\AppData\Local\Microsoft\Windows\INetCache\IE\VHVK0PS2\rfid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2852936"/>
            <a:ext cx="1872208" cy="1591377"/>
          </a:xfrm>
          <a:prstGeom prst="rect">
            <a:avLst/>
          </a:prstGeom>
          <a:noFill/>
        </p:spPr>
      </p:pic>
      <p:pic>
        <p:nvPicPr>
          <p:cNvPr id="16392" name="Picture 8" descr="C:\Users\ediso\AppData\Local\Microsoft\Windows\INetCache\IE\VHVK0PS2\3_color_LEDs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988840"/>
            <a:ext cx="1008112" cy="1090809"/>
          </a:xfrm>
          <a:prstGeom prst="rect">
            <a:avLst/>
          </a:prstGeom>
          <a:noFill/>
        </p:spPr>
      </p:pic>
      <p:pic>
        <p:nvPicPr>
          <p:cNvPr id="16397" name="Picture 13" descr="C:\Users\ediso\AppData\Local\Microsoft\Windows\INetCache\IE\DUFG9S9C\270FFD3E566F99F51A[1].png"/>
          <p:cNvPicPr>
            <a:picLocks noChangeAspect="1" noChangeArrowheads="1"/>
          </p:cNvPicPr>
          <p:nvPr/>
        </p:nvPicPr>
        <p:blipFill>
          <a:blip r:embed="rId4" cstate="print"/>
          <a:srcRect l="34882" r="43953" b="60426"/>
          <a:stretch>
            <a:fillRect/>
          </a:stretch>
        </p:blipFill>
        <p:spPr bwMode="auto">
          <a:xfrm>
            <a:off x="7524328" y="4293096"/>
            <a:ext cx="1008112" cy="1093286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7812360" y="3140968"/>
            <a:ext cx="652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Led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60032" y="4293096"/>
            <a:ext cx="17764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RFID-RC522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2160" y="5445224"/>
            <a:ext cx="14863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err="1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피에조</a:t>
            </a:r>
            <a:r>
              <a:rPr lang="ko-KR" altLang="en-US" sz="20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2000" b="1" dirty="0" err="1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부저</a:t>
            </a:r>
            <a:endParaRPr lang="en-US" altLang="ko-KR" sz="2000" b="1" dirty="0" smtClean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17410" name="Picture 2" descr="C:\Users\ediso\AppData\Local\Microsoft\Windows\INetCache\IE\VHVK0PS2\1_3[1]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350" r="29126" b="8381"/>
          <a:stretch>
            <a:fillRect/>
          </a:stretch>
        </p:blipFill>
        <p:spPr bwMode="auto">
          <a:xfrm>
            <a:off x="4788024" y="1412776"/>
            <a:ext cx="792088" cy="154017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</p:pic>
      <p:pic>
        <p:nvPicPr>
          <p:cNvPr id="17411" name="Picture 3" descr="C:\Users\ediso\AppData\Local\Microsoft\Windows\INetCache\IE\DUFG9S9C\red-arrow-2718071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432034">
            <a:off x="6814871" y="2838329"/>
            <a:ext cx="834390" cy="559302"/>
          </a:xfrm>
          <a:prstGeom prst="rect">
            <a:avLst/>
          </a:prstGeom>
          <a:noFill/>
        </p:spPr>
      </p:pic>
      <p:pic>
        <p:nvPicPr>
          <p:cNvPr id="27" name="Picture 3" descr="C:\Users\ediso\AppData\Local\Microsoft\Windows\INetCache\IE\DUFG9S9C\red-arrow-2718071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150882">
            <a:off x="6599088" y="4061743"/>
            <a:ext cx="834390" cy="559302"/>
          </a:xfrm>
          <a:prstGeom prst="rect">
            <a:avLst/>
          </a:prstGeom>
          <a:noFill/>
        </p:spPr>
      </p:pic>
      <p:pic>
        <p:nvPicPr>
          <p:cNvPr id="28" name="Picture 3" descr="C:\Users\ediso\AppData\Local\Microsoft\Windows\INetCache\IE\DUFG9S9C\red-arrow-2718071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5203971">
            <a:off x="4902032" y="2692948"/>
            <a:ext cx="834390" cy="559302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387808" y="1845979"/>
            <a:ext cx="649248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휴대폰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, RFID 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태그를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RFID-RC522 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센서를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이용하여 인식 받으면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LED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에 불이 들어오며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피에조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0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부저에서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소리가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나게 한다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아두이노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– </a:t>
            </a:r>
            <a:r>
              <a:rPr lang="ko-KR" altLang="en-US" sz="30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파이썬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시리얼 통신을 통해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 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태그 번호를 </a:t>
            </a:r>
            <a:r>
              <a:rPr lang="ko-KR" altLang="en-US" sz="30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파이썬에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보낸다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6137" y="404664"/>
            <a:ext cx="5153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기능 </a:t>
            </a:r>
            <a:r>
              <a:rPr lang="en-US" altLang="ko-KR" sz="5400" b="1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– </a:t>
            </a:r>
            <a:r>
              <a:rPr lang="ko-KR" altLang="en-US" sz="5400" b="1" dirty="0" err="1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파이썬</a:t>
            </a:r>
            <a:r>
              <a:rPr lang="en-US" altLang="ko-KR" sz="5400" b="1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(GUI)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9512" y="1845979"/>
            <a:ext cx="5678157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아두이노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– </a:t>
            </a:r>
            <a:r>
              <a:rPr lang="ko-KR" altLang="en-US" sz="30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파이썬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시리얼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통신을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이용해 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 </a:t>
            </a:r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태그 번호를 받는다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회원가입 기능이 있어 태그나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휴대폰을 등록할 수 있고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태그를 찍은 후 방명록을</a:t>
            </a:r>
            <a:endParaRPr lang="en-US" altLang="ko-KR" sz="3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살펴볼 수 있다</a:t>
            </a:r>
            <a:r>
              <a:rPr lang="en-US" altLang="ko-KR" sz="3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24" name="그림 23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1700808"/>
            <a:ext cx="2088232" cy="2088232"/>
          </a:xfrm>
          <a:prstGeom prst="rect">
            <a:avLst/>
          </a:prstGeom>
        </p:spPr>
      </p:pic>
      <p:pic>
        <p:nvPicPr>
          <p:cNvPr id="25" name="그림 24" descr="캡처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861048"/>
            <a:ext cx="2090320" cy="2088232"/>
          </a:xfrm>
          <a:prstGeom prst="rect">
            <a:avLst/>
          </a:prstGeom>
        </p:spPr>
      </p:pic>
      <p:pic>
        <p:nvPicPr>
          <p:cNvPr id="26" name="그림 25" descr="캡처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3861048"/>
            <a:ext cx="2102909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318" y="836712"/>
            <a:ext cx="53415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8000" b="1" cap="none" spc="0" dirty="0" smtClean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프로그램 시연</a:t>
            </a:r>
            <a:endParaRPr lang="en-US" altLang="ko-KR" sz="80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pic>
        <p:nvPicPr>
          <p:cNvPr id="18437" name="Picture 5" descr="C:\Users\ediso\AppData\Local\Microsoft\Windows\INetCache\IE\DUFG9S9C\(%20%20%20%20%20%20%20%20%20-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2420888"/>
            <a:ext cx="4176464" cy="3867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108</Words>
  <Application>Microsoft Office PowerPoint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11</cp:revision>
  <dcterms:created xsi:type="dcterms:W3CDTF">2020-08-11T12:36:24Z</dcterms:created>
  <dcterms:modified xsi:type="dcterms:W3CDTF">2020-08-12T06:11:53Z</dcterms:modified>
</cp:coreProperties>
</file>