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5761038" cy="5761038"/>
  <p:notesSz cx="6858000" cy="9144000"/>
  <p:defaultTextStyle>
    <a:defPPr>
      <a:defRPr lang="ko-KR"/>
    </a:defPPr>
    <a:lvl1pPr marL="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7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901" y="-187"/>
      </p:cViewPr>
      <p:guideLst>
        <p:guide orient="horz" pos="1815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2078" y="1789656"/>
            <a:ext cx="4896882" cy="123488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4156" y="3264588"/>
            <a:ext cx="4032727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632474" y="193369"/>
            <a:ext cx="816147" cy="41300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1033" y="193369"/>
            <a:ext cx="2355424" cy="41300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082" y="3702001"/>
            <a:ext cx="4896882" cy="1144206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5082" y="2441774"/>
            <a:ext cx="4896882" cy="126022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1033" y="1129537"/>
            <a:ext cx="1585285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862336" y="1129537"/>
            <a:ext cx="1586286" cy="319390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289566"/>
            <a:ext cx="2545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8052" y="1826996"/>
            <a:ext cx="2545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2926528" y="1289566"/>
            <a:ext cx="2546459" cy="537430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926528" y="1826996"/>
            <a:ext cx="2546459" cy="3319265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8052" y="229375"/>
            <a:ext cx="1895342" cy="97617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2406" y="229375"/>
            <a:ext cx="3220580" cy="491688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8052" y="1205551"/>
            <a:ext cx="1895342" cy="3940710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9204" y="4032727"/>
            <a:ext cx="3456623" cy="47608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29204" y="514759"/>
            <a:ext cx="3456623" cy="3456623"/>
          </a:xfrm>
        </p:spPr>
        <p:txBody>
          <a:bodyPr/>
          <a:lstStyle>
            <a:lvl1pPr marL="0" indent="0">
              <a:buNone/>
              <a:defRPr sz="2300"/>
            </a:lvl1pPr>
            <a:lvl2pPr marL="329184" indent="0">
              <a:buNone/>
              <a:defRPr sz="2000"/>
            </a:lvl2pPr>
            <a:lvl3pPr marL="658368" indent="0">
              <a:buNone/>
              <a:defRPr sz="1700"/>
            </a:lvl3pPr>
            <a:lvl4pPr marL="987552" indent="0">
              <a:buNone/>
              <a:defRPr sz="1400"/>
            </a:lvl4pPr>
            <a:lvl5pPr marL="1316736" indent="0">
              <a:buNone/>
              <a:defRPr sz="1400"/>
            </a:lvl5pPr>
            <a:lvl6pPr marL="1645920" indent="0">
              <a:buNone/>
              <a:defRPr sz="1400"/>
            </a:lvl6pPr>
            <a:lvl7pPr marL="1975104" indent="0">
              <a:buNone/>
              <a:defRPr sz="1400"/>
            </a:lvl7pPr>
            <a:lvl8pPr marL="2304288" indent="0">
              <a:buNone/>
              <a:defRPr sz="1400"/>
            </a:lvl8pPr>
            <a:lvl9pPr marL="2633472" indent="0">
              <a:buNone/>
              <a:defRPr sz="1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29204" y="4508813"/>
            <a:ext cx="3456623" cy="676121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1DB3D-C2BB-4DBE-9C63-7A3084D9948D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8052" y="230709"/>
            <a:ext cx="5184934" cy="960173"/>
          </a:xfrm>
          <a:prstGeom prst="rect">
            <a:avLst/>
          </a:prstGeom>
        </p:spPr>
        <p:txBody>
          <a:bodyPr vert="horz" lIns="65837" tIns="32918" rIns="65837" bIns="32918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8052" y="1344243"/>
            <a:ext cx="5184934" cy="3802019"/>
          </a:xfrm>
          <a:prstGeom prst="rect">
            <a:avLst/>
          </a:prstGeom>
        </p:spPr>
        <p:txBody>
          <a:bodyPr vert="horz" lIns="65837" tIns="32918" rIns="65837" bIns="3291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8052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DB3D-C2BB-4DBE-9C63-7A3084D9948D}" type="datetimeFigureOut">
              <a:rPr lang="ko-KR" altLang="en-US" smtClean="0"/>
              <a:pPr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968355" y="5339629"/>
            <a:ext cx="1824329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28744" y="5339629"/>
            <a:ext cx="1344242" cy="306722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65BB-EE35-44D8-A309-974A61CF48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68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658368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05740" algn="l" defTabSz="65836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0" y="0"/>
            <a:ext cx="5761038" cy="5761038"/>
            <a:chOff x="0" y="0"/>
            <a:chExt cx="5761038" cy="5761038"/>
          </a:xfrm>
        </p:grpSpPr>
        <p:pic>
          <p:nvPicPr>
            <p:cNvPr id="18" name="그림 17" descr="pngtree-abstract-black-background-with-color-network-image_313068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38"/>
              <a:ext cx="5760000" cy="57600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0" y="0"/>
              <a:ext cx="5761038" cy="576103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36503" y="864295"/>
              <a:ext cx="2880320" cy="3744416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solidFill>
                <a:schemeClr val="accent3">
                  <a:lumMod val="60000"/>
                  <a:lumOff val="40000"/>
                  <a:alpha val="6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오른쪽으로 구부러진 화살표 8"/>
            <p:cNvSpPr/>
            <p:nvPr/>
          </p:nvSpPr>
          <p:spPr>
            <a:xfrm rot="20016877">
              <a:off x="3011424" y="2256775"/>
              <a:ext cx="765648" cy="1416727"/>
            </a:xfrm>
            <a:prstGeom prst="curvedRightArrow">
              <a:avLst>
                <a:gd name="adj1" fmla="val 13459"/>
                <a:gd name="adj2" fmla="val 43445"/>
                <a:gd name="adj3" fmla="val 25000"/>
              </a:avLst>
            </a:prstGeom>
            <a:solidFill>
              <a:srgbClr val="FF0000">
                <a:alpha val="6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8231" y="864295"/>
              <a:ext cx="2210862" cy="163121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ko-KR" altLang="en-US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  <a:t>방명록</a:t>
              </a:r>
              <a:r>
                <a:rPr lang="en-US" altLang="ko-KR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  <a:t/>
              </a:r>
              <a:br>
                <a:rPr lang="en-US" altLang="ko-KR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</a:br>
              <a:r>
                <a:rPr lang="ko-KR" altLang="en-US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  <a:t>프로그램</a:t>
              </a:r>
              <a:endParaRPr lang="en-US" altLang="ko-KR" sz="5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1훈떡볶이 R" pitchFamily="18" charset="-127"/>
                <a:ea typeface="1훈떡볶이 R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4752727"/>
              <a:ext cx="5761038" cy="1008311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0000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년도 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00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월 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00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일 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00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시 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00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분 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00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초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/>
              </a:r>
              <a:b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</a:br>
              <a:r>
                <a:rPr lang="ko-KR" altLang="en-US" sz="1800" dirty="0" err="1" smtClean="0">
                  <a:latin typeface="DX영화자막 M" pitchFamily="18" charset="-127"/>
                  <a:ea typeface="DX영화자막 M" pitchFamily="18" charset="-127"/>
                </a:rPr>
                <a:t>ㅁ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 </a:t>
              </a:r>
              <a:r>
                <a:rPr lang="ko-KR" altLang="en-US" sz="1800" dirty="0" err="1" smtClean="0">
                  <a:latin typeface="DX영화자막 M" pitchFamily="18" charset="-127"/>
                  <a:ea typeface="DX영화자막 M" pitchFamily="18" charset="-127"/>
                </a:rPr>
                <a:t>ㅁ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 </a:t>
              </a:r>
              <a:r>
                <a:rPr lang="ko-KR" altLang="en-US" sz="1800" dirty="0" err="1" smtClean="0">
                  <a:latin typeface="DX영화자막 M" pitchFamily="18" charset="-127"/>
                  <a:ea typeface="DX영화자막 M" pitchFamily="18" charset="-127"/>
                </a:rPr>
                <a:t>ㅁ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 님 환영합니다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!</a:t>
              </a:r>
            </a:p>
            <a:p>
              <a:pPr algn="ctr"/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(</a:t>
              </a:r>
              <a:r>
                <a:rPr lang="ko-KR" altLang="en-US" sz="1800" dirty="0" smtClean="0">
                  <a:latin typeface="DX영화자막 M" pitchFamily="18" charset="-127"/>
                  <a:ea typeface="DX영화자막 M" pitchFamily="18" charset="-127"/>
                </a:rPr>
                <a:t>일단 예시</a:t>
              </a:r>
              <a:r>
                <a:rPr lang="en-US" altLang="ko-KR" sz="1800" dirty="0" smtClean="0">
                  <a:latin typeface="DX영화자막 M" pitchFamily="18" charset="-127"/>
                  <a:ea typeface="DX영화자막 M" pitchFamily="18" charset="-127"/>
                </a:rPr>
                <a:t>)</a:t>
              </a:r>
              <a:endParaRPr lang="ko-KR" altLang="en-US" sz="1800" dirty="0">
                <a:latin typeface="DX영화자막 M" pitchFamily="18" charset="-127"/>
                <a:ea typeface="DX영화자막 M" pitchFamily="18" charset="-127"/>
              </a:endParaRPr>
            </a:p>
          </p:txBody>
        </p:sp>
        <p:pic>
          <p:nvPicPr>
            <p:cNvPr id="14" name="그림 13" descr="다운로드-removebg-preview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4575" y="1080319"/>
              <a:ext cx="2080260" cy="1402080"/>
            </a:xfrm>
            <a:prstGeom prst="rect">
              <a:avLst/>
            </a:prstGeom>
          </p:spPr>
        </p:pic>
        <p:pic>
          <p:nvPicPr>
            <p:cNvPr id="17" name="그림 16" descr="ê·¸ë¦¼1-removebg-preview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0639" y="3096543"/>
              <a:ext cx="1455420" cy="154686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32247" y="3024535"/>
              <a:ext cx="2088232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ea typeface="Black Han Sans" pitchFamily="2" charset="-127"/>
                </a:rPr>
                <a:t>회원가입</a:t>
              </a:r>
              <a:endParaRPr lang="ko-KR" altLang="en-US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32247" y="3744615"/>
              <a:ext cx="2088232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ea typeface="Black Han Sans" pitchFamily="2" charset="-127"/>
                </a:rPr>
                <a:t>방명록 보기</a:t>
              </a:r>
              <a:endParaRPr lang="ko-KR" altLang="en-US" sz="22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0" y="0"/>
            <a:ext cx="5761038" cy="5761038"/>
            <a:chOff x="0" y="0"/>
            <a:chExt cx="5761038" cy="5761038"/>
          </a:xfrm>
        </p:grpSpPr>
        <p:pic>
          <p:nvPicPr>
            <p:cNvPr id="18" name="그림 17" descr="pngtree-abstract-black-background-with-color-network-image_313068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38"/>
              <a:ext cx="5760000" cy="57600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0" y="0"/>
              <a:ext cx="5761038" cy="576103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88231" y="360239"/>
              <a:ext cx="2210862" cy="163121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ko-KR" altLang="en-US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  <a:t>방명록</a:t>
              </a:r>
              <a:r>
                <a:rPr lang="en-US" altLang="ko-KR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  <a:t/>
              </a:r>
              <a:br>
                <a:rPr lang="en-US" altLang="ko-KR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</a:br>
              <a:r>
                <a:rPr lang="ko-KR" altLang="en-US" sz="5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1훈떡볶이 R" pitchFamily="18" charset="-127"/>
                  <a:ea typeface="1훈떡볶이 R" pitchFamily="18" charset="-127"/>
                </a:rPr>
                <a:t>프로그램</a:t>
              </a:r>
              <a:endParaRPr lang="en-US" altLang="ko-KR" sz="5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1훈떡볶이 R" pitchFamily="18" charset="-127"/>
                <a:ea typeface="1훈떡볶이 R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2207" y="2664495"/>
              <a:ext cx="5616624" cy="2808312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DX영화자막 M" pitchFamily="18" charset="-127"/>
                <a:ea typeface="DX영화자막 M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4215" y="2736503"/>
              <a:ext cx="2664296" cy="266429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52527" y="2736503"/>
              <a:ext cx="2664296" cy="266429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44215" y="2088431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회원가입</a:t>
            </a:r>
            <a:endParaRPr lang="ko-KR" alt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ea typeface="Black Han Sans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16423" y="2088431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방명록 보기</a:t>
            </a:r>
            <a:endParaRPr lang="ko-KR" alt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ea typeface="Black Han Sans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88631" y="2088431"/>
            <a:ext cx="172819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종</a:t>
            </a:r>
            <a:r>
              <a:rPr lang="ko-KR" altLang="en-US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료</a:t>
            </a:r>
            <a:endParaRPr lang="ko-KR" alt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ea typeface="Black Han Sans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/>
          <p:cNvGrpSpPr/>
          <p:nvPr/>
        </p:nvGrpSpPr>
        <p:grpSpPr>
          <a:xfrm>
            <a:off x="0" y="1038"/>
            <a:ext cx="5760000" cy="5760000"/>
            <a:chOff x="199" y="-2"/>
            <a:chExt cx="5760000" cy="5760000"/>
          </a:xfrm>
        </p:grpSpPr>
        <p:pic>
          <p:nvPicPr>
            <p:cNvPr id="262" name="그림 261" descr="thumb_l_B20E759027CB3D199D40FEFBC5870A10.jpg"/>
            <p:cNvPicPr preferRelativeResize="0"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" y="-2"/>
              <a:ext cx="5760000" cy="5760000"/>
            </a:xfrm>
            <a:prstGeom prst="rect">
              <a:avLst/>
            </a:prstGeom>
          </p:spPr>
        </p:pic>
        <p:sp>
          <p:nvSpPr>
            <p:cNvPr id="260" name="직사각형 259"/>
            <p:cNvSpPr/>
            <p:nvPr/>
          </p:nvSpPr>
          <p:spPr>
            <a:xfrm>
              <a:off x="144215" y="216223"/>
              <a:ext cx="2664296" cy="72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vN 즐거운이야기 Bold" pitchFamily="18" charset="-127"/>
                  <a:ea typeface="tvN 즐거운이야기 Bold" pitchFamily="18" charset="-127"/>
                </a:rPr>
                <a:t>방명록</a:t>
              </a:r>
              <a:endParaRPr lang="ko-KR" altLang="en-US" sz="6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tvN 즐거운이야기 Bold" pitchFamily="18" charset="-127"/>
                <a:ea typeface="tvN 즐거운이야기 Bold" pitchFamily="18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04255" y="1008311"/>
            <a:ext cx="144016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16423" y="1008311"/>
            <a:ext cx="14400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4215" y="1008311"/>
            <a:ext cx="28799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28591" y="1008311"/>
            <a:ext cx="86409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64695" y="936303"/>
            <a:ext cx="122413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4255" y="1296343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16423" y="1296343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4215" y="1296343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28591" y="1296343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64695" y="1296343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04255" y="1584375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16423" y="1584375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4215" y="1584375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28591" y="1584375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464695" y="1584375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4255" y="1872407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16423" y="1872407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4215" y="1872407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528591" y="1872407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64695" y="1872407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255" y="2160439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016423" y="2160439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44215" y="2160439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28591" y="2160439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64695" y="2160439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4255" y="2448471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16423" y="2448471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4215" y="2448471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28591" y="2448471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64695" y="2448471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4255" y="2736503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016423" y="2736503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4215" y="2736503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528591" y="2736503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464695" y="2736503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04255" y="3024535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16423" y="3024535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4215" y="3024535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28591" y="3024535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464695" y="3024535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4255" y="3312567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016423" y="3312567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44215" y="3312567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528591" y="3312567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464695" y="3312567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4255" y="3600599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016423" y="3600599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44215" y="3600599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528591" y="3600599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464695" y="3600599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04255" y="3888631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016423" y="3888631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44215" y="3888631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528591" y="3888631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464695" y="3888631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4255" y="4176663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016423" y="4176663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44215" y="4176663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528591" y="4176663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464695" y="4176663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04255" y="4464695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016423" y="4464695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44215" y="4464695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528591" y="4464695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464695" y="4464695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04255" y="4752727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016423" y="4752727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44215" y="4752727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28591" y="4752727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464695" y="4752727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04255" y="5040759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016423" y="5040759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44215" y="5040759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28591" y="5040759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464695" y="5040759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504255" y="5328791"/>
            <a:ext cx="144016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016423" y="5328791"/>
            <a:ext cx="1440000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44215" y="5328791"/>
            <a:ext cx="287992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528591" y="5328791"/>
            <a:ext cx="86409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464695" y="5328791"/>
            <a:ext cx="1224136" cy="216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4176663" y="288231"/>
            <a:ext cx="1368152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ea typeface="Black Han Sans" pitchFamily="2" charset="-127"/>
              </a:rPr>
              <a:t>돌아가기</a:t>
            </a:r>
            <a:endParaRPr lang="ko-KR" altLang="en-US" sz="22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ea typeface="Black Han Sans" pitchFamily="2" charset="-127"/>
            </a:endParaRPr>
          </a:p>
        </p:txBody>
      </p:sp>
      <p:grpSp>
        <p:nvGrpSpPr>
          <p:cNvPr id="265" name="그룹 264"/>
          <p:cNvGrpSpPr/>
          <p:nvPr/>
        </p:nvGrpSpPr>
        <p:grpSpPr>
          <a:xfrm>
            <a:off x="2520479" y="360198"/>
            <a:ext cx="432048" cy="432089"/>
            <a:chOff x="7524328" y="764704"/>
            <a:chExt cx="432000" cy="432000"/>
          </a:xfrm>
          <a:effectLst/>
        </p:grpSpPr>
        <p:sp>
          <p:nvSpPr>
            <p:cNvPr id="266" name="직사각형 265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7" name="갈매기형 수장 266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grpSp>
        <p:nvGrpSpPr>
          <p:cNvPr id="268" name="그룹 267"/>
          <p:cNvGrpSpPr/>
          <p:nvPr/>
        </p:nvGrpSpPr>
        <p:grpSpPr>
          <a:xfrm flipH="1">
            <a:off x="1944415" y="360156"/>
            <a:ext cx="432048" cy="432089"/>
            <a:chOff x="7524328" y="764704"/>
            <a:chExt cx="432000" cy="432000"/>
          </a:xfrm>
          <a:effectLst/>
        </p:grpSpPr>
        <p:sp>
          <p:nvSpPr>
            <p:cNvPr id="269" name="직사각형 268"/>
            <p:cNvSpPr/>
            <p:nvPr/>
          </p:nvSpPr>
          <p:spPr>
            <a:xfrm>
              <a:off x="7524328" y="764704"/>
              <a:ext cx="432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endParaRPr lang="ko-KR" altLang="en-US" b="1" spc="50" dirty="0" smtClean="0">
                <a:ln w="11430">
                  <a:solidFill>
                    <a:srgbClr val="00B050"/>
                  </a:solidFill>
                </a:ln>
                <a:solidFill>
                  <a:srgbClr val="00B05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70" name="갈매기형 수장 269"/>
            <p:cNvSpPr/>
            <p:nvPr/>
          </p:nvSpPr>
          <p:spPr>
            <a:xfrm>
              <a:off x="7596336" y="836712"/>
              <a:ext cx="288032" cy="288032"/>
            </a:xfrm>
            <a:prstGeom prst="chevron">
              <a:avLst/>
            </a:prstGeom>
            <a:solidFill>
              <a:srgbClr val="C00000"/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endPara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504255" y="-108012"/>
            <a:ext cx="144016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날짜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016423" y="-108012"/>
            <a:ext cx="1440000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시간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44215" y="-108012"/>
            <a:ext cx="287992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ko-KR" altLang="en-US" sz="1000" b="1" dirty="0" smtClean="0">
              <a:ln w="11430"/>
              <a:solidFill>
                <a:schemeClr val="accent6">
                  <a:lumMod val="40000"/>
                  <a:lumOff val="6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528591" y="-108012"/>
            <a:ext cx="86409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이름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4464695" y="-108012"/>
            <a:ext cx="1224136" cy="216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" b="1" dirty="0" smtClean="0">
                <a:ln w="11430"/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소속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  <a:alpha val="7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31</Words>
  <Application>Microsoft Office PowerPoint</Application>
  <PresentationFormat>사용자 지정</PresentationFormat>
  <Paragraphs>19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박민성</dc:creator>
  <cp:lastModifiedBy>박민성</cp:lastModifiedBy>
  <cp:revision>20</cp:revision>
  <dcterms:created xsi:type="dcterms:W3CDTF">2020-08-05T07:46:42Z</dcterms:created>
  <dcterms:modified xsi:type="dcterms:W3CDTF">2020-08-06T02:15:06Z</dcterms:modified>
</cp:coreProperties>
</file>