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7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901" y="-67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pic>
          <p:nvPicPr>
            <p:cNvPr id="18" name="그림 17" descr="pngtree-abstract-black-background-with-color-network-image_31306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38"/>
              <a:ext cx="5760000" cy="5760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0" y="0"/>
              <a:ext cx="5761038" cy="576103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36503" y="864295"/>
              <a:ext cx="2880320" cy="3744416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accent3">
                  <a:lumMod val="60000"/>
                  <a:lumOff val="40000"/>
                  <a:alpha val="6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으로 구부러진 화살표 8"/>
            <p:cNvSpPr/>
            <p:nvPr/>
          </p:nvSpPr>
          <p:spPr>
            <a:xfrm rot="20016877">
              <a:off x="3011424" y="2256775"/>
              <a:ext cx="765648" cy="1416727"/>
            </a:xfrm>
            <a:prstGeom prst="curvedRightArrow">
              <a:avLst>
                <a:gd name="adj1" fmla="val 13459"/>
                <a:gd name="adj2" fmla="val 43445"/>
                <a:gd name="adj3" fmla="val 25000"/>
              </a:avLst>
            </a:prstGeom>
            <a:solidFill>
              <a:srgbClr val="FF0000">
                <a:alpha val="6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231" y="864295"/>
              <a:ext cx="2210862" cy="16312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방명록</a:t>
              </a:r>
              <a: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/>
              </a:r>
              <a:b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</a:br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프로그램</a:t>
              </a:r>
              <a:endParaRPr lang="en-US" altLang="ko-KR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4752727"/>
              <a:ext cx="5761038" cy="1008311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년도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월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일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시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분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초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/>
              </a:r>
              <a:b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</a:br>
              <a:r>
                <a:rPr lang="ko-KR" altLang="en-US" sz="1800" dirty="0" err="1" smtClean="0">
                  <a:latin typeface="DX영화자막 M" pitchFamily="18" charset="-127"/>
                  <a:ea typeface="DX영화자막 M" pitchFamily="18" charset="-127"/>
                </a:rPr>
                <a:t>ㅁ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 </a:t>
              </a:r>
              <a:r>
                <a:rPr lang="ko-KR" altLang="en-US" sz="1800" dirty="0" err="1" smtClean="0">
                  <a:latin typeface="DX영화자막 M" pitchFamily="18" charset="-127"/>
                  <a:ea typeface="DX영화자막 M" pitchFamily="18" charset="-127"/>
                </a:rPr>
                <a:t>ㅁ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 </a:t>
              </a:r>
              <a:r>
                <a:rPr lang="ko-KR" altLang="en-US" sz="1800" dirty="0" err="1" smtClean="0">
                  <a:latin typeface="DX영화자막 M" pitchFamily="18" charset="-127"/>
                  <a:ea typeface="DX영화자막 M" pitchFamily="18" charset="-127"/>
                </a:rPr>
                <a:t>ㅁ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 님 환영합니다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!</a:t>
              </a:r>
            </a:p>
            <a:p>
              <a:pPr algn="ctr"/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(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일단 예시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)</a:t>
              </a:r>
              <a:endParaRPr lang="ko-KR" altLang="en-US" sz="1800" dirty="0">
                <a:latin typeface="DX영화자막 M" pitchFamily="18" charset="-127"/>
                <a:ea typeface="DX영화자막 M" pitchFamily="18" charset="-127"/>
              </a:endParaRPr>
            </a:p>
          </p:txBody>
        </p:sp>
        <p:pic>
          <p:nvPicPr>
            <p:cNvPr id="14" name="그림 13" descr="다운로드-removebg-previe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4575" y="1080319"/>
              <a:ext cx="2080260" cy="1402080"/>
            </a:xfrm>
            <a:prstGeom prst="rect">
              <a:avLst/>
            </a:prstGeom>
          </p:spPr>
        </p:pic>
        <p:pic>
          <p:nvPicPr>
            <p:cNvPr id="17" name="그림 16" descr="ê·¸ë¦¼1-removebg-previe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0639" y="3096543"/>
              <a:ext cx="1455420" cy="154686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32247" y="3024535"/>
              <a:ext cx="2088232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rPr>
                <a:t>회원가입</a:t>
              </a:r>
              <a:endPara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2247" y="3744615"/>
              <a:ext cx="2088232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rPr>
                <a:t>방명록 보기</a:t>
              </a:r>
              <a:endPara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pic>
          <p:nvPicPr>
            <p:cNvPr id="18" name="그림 17" descr="pngtree-abstract-black-background-with-color-network-image_31306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38"/>
              <a:ext cx="5760000" cy="5760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0" y="0"/>
              <a:ext cx="5761038" cy="576103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231" y="360239"/>
              <a:ext cx="2210862" cy="16312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방명록</a:t>
              </a:r>
              <a: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/>
              </a:r>
              <a:b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</a:br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프로그램</a:t>
              </a:r>
              <a:endParaRPr lang="en-US" altLang="ko-KR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207" y="2664495"/>
              <a:ext cx="5616624" cy="280831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DX영화자막 M" pitchFamily="18" charset="-127"/>
                <a:ea typeface="DX영화자막 M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215" y="2736503"/>
              <a:ext cx="2664296" cy="266429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2527" y="2736503"/>
              <a:ext cx="2664296" cy="266429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4215" y="2088431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회원가입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16423" y="2088431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방명록 보기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88631" y="2088431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종료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0" y="1038"/>
            <a:ext cx="5760000" cy="5760000"/>
            <a:chOff x="199" y="-2"/>
            <a:chExt cx="5760000" cy="5760000"/>
          </a:xfrm>
        </p:grpSpPr>
        <p:pic>
          <p:nvPicPr>
            <p:cNvPr id="262" name="그림 261" descr="thumb_l_B20E759027CB3D199D40FEFBC5870A10.jp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" y="-2"/>
              <a:ext cx="5760000" cy="5760000"/>
            </a:xfrm>
            <a:prstGeom prst="rect">
              <a:avLst/>
            </a:prstGeom>
          </p:spPr>
        </p:pic>
        <p:sp>
          <p:nvSpPr>
            <p:cNvPr id="260" name="직사각형 259"/>
            <p:cNvSpPr/>
            <p:nvPr/>
          </p:nvSpPr>
          <p:spPr>
            <a:xfrm>
              <a:off x="144215" y="21622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vN 즐거운이야기 Bold" pitchFamily="18" charset="-127"/>
                  <a:ea typeface="tvN 즐거운이야기 Bold" pitchFamily="18" charset="-127"/>
                </a:rPr>
                <a:t>방명록</a:t>
              </a:r>
              <a:endParaRPr lang="ko-KR" altLang="en-US" sz="6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4255" y="1008311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6423" y="1008311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215" y="1008311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8591" y="1008311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4695" y="936303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255" y="129634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16423" y="129634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29634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8591" y="129634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4695" y="129634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4255" y="158437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16423" y="158437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58437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28591" y="158437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4695" y="158437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255" y="187240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16423" y="187240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187240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8591" y="187240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4695" y="187240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255" y="216043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16423" y="216043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16043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28591" y="216043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4695" y="216043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255" y="244847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16423" y="244847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44847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28591" y="244847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64695" y="244847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4255" y="273650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16423" y="273650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73650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28591" y="273650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64695" y="273650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4255" y="302453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16423" y="302453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02453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28591" y="302453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64695" y="302453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255" y="331256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16423" y="331256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31256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28591" y="331256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4695" y="331256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4255" y="360059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16423" y="360059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60059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8591" y="360059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464695" y="360059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255" y="388863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16423" y="388863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388863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28591" y="388863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64695" y="388863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4255" y="417666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016423" y="417666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17666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28591" y="417666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464695" y="417666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255" y="446469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016423" y="446469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46469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528591" y="446469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464695" y="446469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04255" y="475272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016423" y="475272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75272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28591" y="475272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464695" y="475272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04255" y="504075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016423" y="504075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04075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28591" y="504075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464695" y="504075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4255" y="532879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6423" y="532879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32879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528591" y="532879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464695" y="532879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grpSp>
        <p:nvGrpSpPr>
          <p:cNvPr id="265" name="그룹 264"/>
          <p:cNvGrpSpPr/>
          <p:nvPr/>
        </p:nvGrpSpPr>
        <p:grpSpPr>
          <a:xfrm>
            <a:off x="2520479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1944415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504255" y="-108012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날짜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016423" y="-108012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시간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44215" y="-108012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28591" y="-108012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이름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64695" y="-108012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소속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1038"/>
            <a:ext cx="5760000" cy="5760000"/>
            <a:chOff x="0" y="1038"/>
            <a:chExt cx="5760000" cy="576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1038"/>
              <a:ext cx="5760000" cy="5760000"/>
              <a:chOff x="0" y="1038"/>
              <a:chExt cx="5760000" cy="5760000"/>
            </a:xfrm>
          </p:grpSpPr>
          <p:grpSp>
            <p:nvGrpSpPr>
              <p:cNvPr id="2" name="그룹 97"/>
              <p:cNvGrpSpPr/>
              <p:nvPr/>
            </p:nvGrpSpPr>
            <p:grpSpPr>
              <a:xfrm>
                <a:off x="0" y="1038"/>
                <a:ext cx="5760000" cy="5760000"/>
                <a:chOff x="199" y="-2"/>
                <a:chExt cx="5760000" cy="5760000"/>
              </a:xfrm>
            </p:grpSpPr>
            <p:pic>
              <p:nvPicPr>
                <p:cNvPr id="262" name="그림 261" descr="thumb_l_B20E759027CB3D199D40FEFBC5870A10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99" y="-2"/>
                  <a:ext cx="5760000" cy="5760000"/>
                </a:xfrm>
                <a:prstGeom prst="rect">
                  <a:avLst/>
                </a:prstGeom>
              </p:spPr>
            </p:pic>
            <p:sp>
              <p:nvSpPr>
                <p:cNvPr id="260" name="직사각형 259"/>
                <p:cNvSpPr/>
                <p:nvPr/>
              </p:nvSpPr>
              <p:spPr>
                <a:xfrm>
                  <a:off x="144215" y="216223"/>
                  <a:ext cx="2664296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0" b="1" dirty="0" smtClean="0">
                      <a:ln w="10541" cmpd="sng">
                        <a:solidFill>
                          <a:srgbClr val="7D7D7D">
                            <a:tint val="100000"/>
                            <a:shade val="100000"/>
                            <a:satMod val="110000"/>
                          </a:srgbClr>
                        </a:solidFill>
                        <a:prstDash val="solid"/>
                      </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tvN 즐거운이야기 Bold" pitchFamily="18" charset="-127"/>
                      <a:ea typeface="tvN 즐거운이야기 Bold" pitchFamily="18" charset="-127"/>
                    </a:rPr>
                    <a:t>회원 가입</a:t>
                  </a:r>
                  <a:endParaRPr lang="ko-KR" altLang="en-US" sz="6000" b="1" dirty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tvN 즐거운이야기 Bold" pitchFamily="18" charset="-127"/>
                    <a:ea typeface="tvN 즐거운이야기 Bold" pitchFamily="18" charset="-127"/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216223" y="1224335"/>
                <a:ext cx="5328592" cy="165618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정보를 모두 입력하신 후에 카드</a:t>
                </a:r>
                <a:r>
                  <a:rPr lang="en-US" altLang="ko-KR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(</a:t>
                </a:r>
                <a:r>
                  <a:rPr lang="ko-KR" altLang="en-US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휴대폰</a:t>
                </a:r>
                <a:r>
                  <a:rPr lang="en-US" altLang="ko-KR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)</a:t>
                </a:r>
                <a:r>
                  <a:rPr lang="ko-KR" altLang="en-US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를 대 주세요</a:t>
                </a:r>
                <a:endPara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360239" y="3240559"/>
              <a:ext cx="936104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ea typeface="Black Han Sans" pitchFamily="2" charset="-127"/>
                </a:rPr>
                <a:t>이</a:t>
              </a:r>
              <a:r>
                <a:rPr lang="ko-KR" altLang="en-US" sz="2200" b="1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ea typeface="Black Han Sans" pitchFamily="2" charset="-127"/>
                </a:rPr>
                <a:t>름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Black Han Sans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936104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ea typeface="Black Han Sans" pitchFamily="2" charset="-127"/>
                </a:rPr>
                <a:t>소속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Black Han Sans" pitchFamily="2" charset="-127"/>
              </a:endParaRP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4255" y="-108012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날짜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016423" y="-108012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시간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44215" y="-108012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28591" y="-108012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이름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64695" y="-108012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소속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60639" y="3240559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입력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60639" y="4104655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입력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0399" y="4968751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을지로체 TTF" pitchFamily="50" charset="-127"/>
                <a:ea typeface="배달의민족 을지로체 TTF" pitchFamily="50" charset="-127"/>
              </a:rPr>
              <a:t>다시 입력하기</a:t>
            </a:r>
            <a:endParaRPr lang="ko-KR" altLang="en-US" sz="2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을지로체 TTF" pitchFamily="50" charset="-127"/>
              <a:ea typeface="배달의민족 을지로체 TTF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55</Words>
  <Application>Microsoft Office PowerPoint</Application>
  <PresentationFormat>사용자 지정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29</cp:revision>
  <dcterms:created xsi:type="dcterms:W3CDTF">2020-08-05T07:46:42Z</dcterms:created>
  <dcterms:modified xsi:type="dcterms:W3CDTF">2020-08-10T04:49:31Z</dcterms:modified>
</cp:coreProperties>
</file>